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4110" r:id="rId2"/>
  </p:sldMasterIdLst>
  <p:sldIdLst>
    <p:sldId id="256" r:id="rId3"/>
    <p:sldId id="258" r:id="rId4"/>
    <p:sldId id="257" r:id="rId5"/>
    <p:sldId id="259" r:id="rId6"/>
    <p:sldId id="262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37C605A-112F-4204-9817-1237A05A0523}">
          <p14:sldIdLst>
            <p14:sldId id="256"/>
            <p14:sldId id="258"/>
            <p14:sldId id="257"/>
          </p14:sldIdLst>
        </p14:section>
        <p14:section name="Раздел без заголовка" id="{56085F91-B8FE-49B4-9834-DBEEED9D0295}">
          <p14:sldIdLst>
            <p14:sldId id="259"/>
            <p14:sldId id="262"/>
            <p14:sldId id="261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6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9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7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7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7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2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2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9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2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6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3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815639"/>
            <a:ext cx="8991600" cy="1645920"/>
          </a:xfrm>
        </p:spPr>
        <p:txBody>
          <a:bodyPr/>
          <a:lstStyle/>
          <a:p>
            <a:r>
              <a:rPr lang="en-US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ru-RU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347" y="5618106"/>
            <a:ext cx="6801612" cy="1239894"/>
          </a:xfrm>
        </p:spPr>
        <p:txBody>
          <a:bodyPr>
            <a:normAutofit fontScale="85000" lnSpcReduction="20000"/>
          </a:bodyPr>
          <a:lstStyle/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Михаилом</a:t>
            </a:r>
          </a:p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лицей 2 курс 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371" y="286774"/>
            <a:ext cx="7729728" cy="1188720"/>
          </a:xfrm>
        </p:spPr>
        <p:txBody>
          <a:bodyPr>
            <a:no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возникновение идеи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2446852"/>
            <a:ext cx="10706793" cy="3748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хотел создать что то интересное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в  тоже время не слишком сложное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были варианты тем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головоломка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решил взять головоломку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идеей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похожей на игру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просто копирую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islanders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дополняю ее идею своими вариантами механик и ручной генерацией уровней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Название же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lusterlife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получила в честь кластеров на которых построена.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9324" y="53243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3" y="2618510"/>
            <a:ext cx="10457411" cy="33958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каждого уровня – тренировка логики и планирования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 расслабляет и приносит удовольствие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не повторяется от уровня к уровню, что не даст заскучать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254" y="318306"/>
            <a:ext cx="7729728" cy="1188720"/>
          </a:xfrm>
        </p:spPr>
        <p:txBody>
          <a:bodyPr>
            <a:norm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реализации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253" y="1723644"/>
            <a:ext cx="9235440" cy="447220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языка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как:</a:t>
            </a:r>
          </a:p>
          <a:p>
            <a:pPr lvl="1"/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ygame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структуры игры</a:t>
            </a:r>
          </a:p>
          <a:p>
            <a:pPr lvl="1"/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взаимодействия с языком</a:t>
            </a:r>
          </a:p>
          <a:p>
            <a:pPr lvl="1"/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операционной системой пользователя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участников команды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Графическая составляющая игры была взята с открытых источников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018" y="349837"/>
            <a:ext cx="7729728" cy="1188720"/>
          </a:xfrm>
        </p:spPr>
        <p:txBody>
          <a:bodyPr/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правила игры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25" y="1763058"/>
            <a:ext cx="10704471" cy="310198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Суть игры заключается в постройке сооружений для набора как можно большего кол-ва очков</a:t>
            </a:r>
          </a:p>
          <a:p>
            <a:r>
              <a:rPr lang="ru-RU" sz="2000" b="1" i="1" u="sng" dirty="0" smtClean="0"/>
              <a:t>Взаимодействуют</a:t>
            </a:r>
            <a:r>
              <a:rPr lang="ru-RU" sz="2000" dirty="0" smtClean="0"/>
              <a:t> только поля имеющие хотя бы одну общую точку (см.р.2)</a:t>
            </a:r>
          </a:p>
          <a:p>
            <a:r>
              <a:rPr lang="ru-RU" sz="2000" dirty="0" smtClean="0"/>
              <a:t>Уровень считается </a:t>
            </a:r>
            <a:r>
              <a:rPr lang="ru-RU" sz="2000" u="sng" dirty="0" smtClean="0"/>
              <a:t>пройденным</a:t>
            </a:r>
            <a:r>
              <a:rPr lang="ru-RU" sz="2000" dirty="0" smtClean="0"/>
              <a:t> когда набрано достаточное кол-во очков</a:t>
            </a:r>
          </a:p>
          <a:p>
            <a:r>
              <a:rPr lang="ru-RU" sz="2000" dirty="0" smtClean="0"/>
              <a:t>Кол-во построек на каждый уровень </a:t>
            </a:r>
            <a:r>
              <a:rPr lang="ru-RU" sz="2000" b="1" i="1" dirty="0" smtClean="0"/>
              <a:t>ограничено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0" y="4047692"/>
            <a:ext cx="2633115" cy="251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5279" y="4051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Рис.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7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370" y="389250"/>
            <a:ext cx="7729728" cy="1188720"/>
          </a:xfrm>
        </p:spPr>
        <p:txBody>
          <a:bodyPr/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Механика построек и их взаимодействия с 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тайлами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17" y="1841887"/>
            <a:ext cx="10013300" cy="310198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Каждая постройка может как </a:t>
            </a:r>
            <a:r>
              <a:rPr lang="ru-RU" sz="2000" b="1" i="1" u="sng" dirty="0" smtClean="0"/>
              <a:t>прибавить</a:t>
            </a:r>
            <a:r>
              <a:rPr lang="ru-RU" sz="2000" dirty="0" smtClean="0"/>
              <a:t> очки так и </a:t>
            </a:r>
            <a:r>
              <a:rPr lang="ru-RU" sz="2000" b="1" i="1" u="sng" dirty="0" smtClean="0"/>
              <a:t>отнять </a:t>
            </a:r>
            <a:r>
              <a:rPr lang="ru-RU" sz="2000" dirty="0" smtClean="0"/>
              <a:t>в зависимости от клеток  поблизости например на рис. 1 показано взаимодействие </a:t>
            </a:r>
            <a:r>
              <a:rPr lang="ru-RU" sz="2000" i="1" dirty="0" smtClean="0"/>
              <a:t>церкви</a:t>
            </a:r>
            <a:r>
              <a:rPr lang="ru-RU" sz="2000" dirty="0" smtClean="0"/>
              <a:t> с клетками поблизости. Подробнее про каждую постройку можно прочитать в </a:t>
            </a:r>
            <a:r>
              <a:rPr lang="ru-RU" sz="2000" i="1" dirty="0" smtClean="0"/>
              <a:t>пояснительной записке.</a:t>
            </a:r>
            <a:endParaRPr lang="ru-RU" sz="2000" b="1" i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5" y="3160002"/>
            <a:ext cx="3405077" cy="325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0792" y="3160002"/>
            <a:ext cx="1505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Рис. 1</a:t>
            </a:r>
          </a:p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Кор. – церковь</a:t>
            </a:r>
          </a:p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Черный – дом</a:t>
            </a:r>
          </a:p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Серый - замок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019" y="318306"/>
            <a:ext cx="7729728" cy="1188720"/>
          </a:xfrm>
        </p:spPr>
        <p:txBody>
          <a:bodyPr/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Направления доработки проекта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9178" y="2306968"/>
            <a:ext cx="7729728" cy="3101983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Возможность вывода локальной таблицы лидеров по уровням</a:t>
            </a:r>
          </a:p>
          <a:p>
            <a:r>
              <a:rPr lang="ru-RU" sz="2800" dirty="0" smtClean="0"/>
              <a:t>Добавление новых уровней</a:t>
            </a:r>
          </a:p>
          <a:p>
            <a:r>
              <a:rPr lang="ru-RU" sz="2800" dirty="0" smtClean="0"/>
              <a:t>Усложнение механики взаимодействия клеток (слайд 6) например добавлением новых игровых элементов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4980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5869" y="1568669"/>
            <a:ext cx="8297602" cy="3657599"/>
          </a:xfrm>
        </p:spPr>
        <p:txBody>
          <a:bodyPr>
            <a:normAutofit/>
          </a:bodyPr>
          <a:lstStyle/>
          <a:p>
            <a:r>
              <a:rPr lang="ru-RU" sz="3800" i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800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399</TotalTime>
  <Words>287</Words>
  <Application>Microsoft Office PowerPoint</Application>
  <PresentationFormat>Произвольный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Parcel</vt:lpstr>
      <vt:lpstr>1_Parcel</vt:lpstr>
      <vt:lpstr>CLUSTERLIFE</vt:lpstr>
      <vt:lpstr>История возникновение идеи</vt:lpstr>
      <vt:lpstr>Актуальность ПРОЕКТА</vt:lpstr>
      <vt:lpstr>Ресурсы реализации</vt:lpstr>
      <vt:lpstr>Основные правила игры</vt:lpstr>
      <vt:lpstr>Механика построек и их взаимодействия с тайлами</vt:lpstr>
      <vt:lpstr>Направления доработки проекта</vt:lpstr>
      <vt:lpstr>Спасибо за внимание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CLUSTERLIFE</dc:title>
  <dc:creator>RePack by Diakov</dc:creator>
  <cp:lastModifiedBy>Илья Курбатов</cp:lastModifiedBy>
  <cp:revision>16</cp:revision>
  <dcterms:created xsi:type="dcterms:W3CDTF">2023-01-05T11:57:39Z</dcterms:created>
  <dcterms:modified xsi:type="dcterms:W3CDTF">2023-01-11T22:19:19Z</dcterms:modified>
</cp:coreProperties>
</file>