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9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4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3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15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1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2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9B34DD-DF05-47FA-89B0-D89AD188196A}" type="datetimeFigureOut">
              <a:rPr lang="ru-RU" smtClean="0"/>
              <a:t>05.01.2023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3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815639"/>
            <a:ext cx="8991600" cy="164592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CLUSTERLIFE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5347" y="5618106"/>
            <a:ext cx="6801612" cy="123989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Михаилом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Ильей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Антоном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9324" y="532430"/>
            <a:ext cx="7729728" cy="1188720"/>
          </a:xfrm>
        </p:spPr>
        <p:txBody>
          <a:bodyPr>
            <a:normAutofit/>
          </a:bodyPr>
          <a:lstStyle/>
          <a:p>
            <a:r>
              <a:rPr lang="ru-RU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Плюсы ПРОЕКТА</a:t>
            </a:r>
            <a:endParaRPr lang="ru-RU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483" y="2618510"/>
            <a:ext cx="10457411" cy="33958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 логику и улучшает умственные способности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разгрузиться после тяжелого дня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 уровень счастья в человеке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дает заскучать пока не пройдешь ее полностью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возникновение идеи</a:t>
            </a:r>
            <a:endParaRPr lang="ru-RU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2446852"/>
            <a:ext cx="10706793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 хотела создать что то интересное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в  тоже время не слишком сложное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ее прохождения игру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начала были варианты тем для игры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такие как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рпг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головоломка или исследования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мы решили взять головоломку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идеей похожею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islanders,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мы делаем свою игру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название должно у нас быть свое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 сделана на кластерах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 почему бы и игру не назвать в их честь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было придумано название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clusterlife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8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148</TotalTime>
  <Words>123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Corbel</vt:lpstr>
      <vt:lpstr>Gill Sans MT</vt:lpstr>
      <vt:lpstr>Times New Roman</vt:lpstr>
      <vt:lpstr>Parcel</vt:lpstr>
      <vt:lpstr>CLUSTERLIFE</vt:lpstr>
      <vt:lpstr>Плюсы ПРОЕКТА</vt:lpstr>
      <vt:lpstr>История возникновение идеи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CLUSTERLIFE</dc:title>
  <dc:creator>RePack by Diakov</dc:creator>
  <cp:lastModifiedBy>RePack by Diakov</cp:lastModifiedBy>
  <cp:revision>3</cp:revision>
  <dcterms:created xsi:type="dcterms:W3CDTF">2023-01-05T11:57:39Z</dcterms:created>
  <dcterms:modified xsi:type="dcterms:W3CDTF">2023-01-05T14:26:23Z</dcterms:modified>
</cp:coreProperties>
</file>