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6" r:id="rId1"/>
    <p:sldMasterId id="2147484110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34DD-DF05-47FA-89B0-D89AD188196A}" type="datetimeFigureOut">
              <a:rPr lang="ru-RU" smtClean="0"/>
              <a:t>06.01.2023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FE7B-9BE4-49C5-8822-42DE9DF38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566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34DD-DF05-47FA-89B0-D89AD188196A}" type="datetimeFigureOut">
              <a:rPr lang="ru-RU" smtClean="0"/>
              <a:t>06.01.2023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FE7B-9BE4-49C5-8822-42DE9DF38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34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34DD-DF05-47FA-89B0-D89AD188196A}" type="datetimeFigureOut">
              <a:rPr lang="ru-RU" smtClean="0"/>
              <a:t>06.01.2023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FE7B-9BE4-49C5-8822-42DE9DF38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192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34DD-DF05-47FA-89B0-D89AD188196A}" type="datetimeFigureOut">
              <a:rPr lang="ru-RU" smtClean="0"/>
              <a:t>06.01.2023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FE7B-9BE4-49C5-8822-42DE9DF38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774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34DD-DF05-47FA-89B0-D89AD188196A}" type="datetimeFigureOut">
              <a:rPr lang="ru-RU" smtClean="0"/>
              <a:t>06.01.2023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FE7B-9BE4-49C5-8822-42DE9DF38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132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34DD-DF05-47FA-89B0-D89AD188196A}" type="datetimeFigureOut">
              <a:rPr lang="ru-RU" smtClean="0"/>
              <a:t>06.01.2023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FE7B-9BE4-49C5-8822-42DE9DF38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372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34DD-DF05-47FA-89B0-D89AD188196A}" type="datetimeFigureOut">
              <a:rPr lang="ru-RU" smtClean="0"/>
              <a:t>06.01.2023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FE7B-9BE4-49C5-8822-42DE9DF38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675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34DD-DF05-47FA-89B0-D89AD188196A}" type="datetimeFigureOut">
              <a:rPr lang="ru-RU" smtClean="0"/>
              <a:t>06.01.2023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FE7B-9BE4-49C5-8822-42DE9DF3867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0325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34DD-DF05-47FA-89B0-D89AD188196A}" type="datetimeFigureOut">
              <a:rPr lang="ru-RU" smtClean="0"/>
              <a:t>06.01.2023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FE7B-9BE4-49C5-8822-42DE9DF38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6121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34DD-DF05-47FA-89B0-D89AD188196A}" type="datetimeFigureOut">
              <a:rPr lang="ru-RU" smtClean="0"/>
              <a:t>06.01.2023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FE7B-9BE4-49C5-8822-42DE9DF38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924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34DD-DF05-47FA-89B0-D89AD188196A}" type="datetimeFigureOut">
              <a:rPr lang="ru-RU" smtClean="0"/>
              <a:t>06.01.2023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FE7B-9BE4-49C5-8822-42DE9DF38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242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34DD-DF05-47FA-89B0-D89AD188196A}" type="datetimeFigureOut">
              <a:rPr lang="ru-RU" smtClean="0"/>
              <a:t>06.01.2023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FE7B-9BE4-49C5-8822-42DE9DF38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296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E9B34DD-DF05-47FA-89B0-D89AD188196A}" type="datetimeFigureOut">
              <a:rPr lang="ru-RU" smtClean="0"/>
              <a:t>06.01.2023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FE7B-9BE4-49C5-8822-42DE9DF38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1268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34DD-DF05-47FA-89B0-D89AD188196A}" type="datetimeFigureOut">
              <a:rPr lang="ru-RU" smtClean="0"/>
              <a:t>06.01.2023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FE7B-9BE4-49C5-8822-42DE9DF38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2782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34DD-DF05-47FA-89B0-D89AD188196A}" type="datetimeFigureOut">
              <a:rPr lang="ru-RU" smtClean="0"/>
              <a:t>06.01.2023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FE7B-9BE4-49C5-8822-42DE9DF38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869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34DD-DF05-47FA-89B0-D89AD188196A}" type="datetimeFigureOut">
              <a:rPr lang="ru-RU" smtClean="0"/>
              <a:t>06.01.2023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FE7B-9BE4-49C5-8822-42DE9DF38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063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34DD-DF05-47FA-89B0-D89AD188196A}" type="datetimeFigureOut">
              <a:rPr lang="ru-RU" smtClean="0"/>
              <a:t>06.01.2023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FE7B-9BE4-49C5-8822-42DE9DF38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623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34DD-DF05-47FA-89B0-D89AD188196A}" type="datetimeFigureOut">
              <a:rPr lang="ru-RU" smtClean="0"/>
              <a:t>06.01.2023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FE7B-9BE4-49C5-8822-42DE9DF3867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563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34DD-DF05-47FA-89B0-D89AD188196A}" type="datetimeFigureOut">
              <a:rPr lang="ru-RU" smtClean="0"/>
              <a:t>06.01.2023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FE7B-9BE4-49C5-8822-42DE9DF38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931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34DD-DF05-47FA-89B0-D89AD188196A}" type="datetimeFigureOut">
              <a:rPr lang="ru-RU" smtClean="0"/>
              <a:t>06.01.2023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FE7B-9BE4-49C5-8822-42DE9DF38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136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34DD-DF05-47FA-89B0-D89AD188196A}" type="datetimeFigureOut">
              <a:rPr lang="ru-RU" smtClean="0"/>
              <a:t>06.01.2023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FE7B-9BE4-49C5-8822-42DE9DF38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068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E9B34DD-DF05-47FA-89B0-D89AD188196A}" type="datetimeFigureOut">
              <a:rPr lang="ru-RU" smtClean="0"/>
              <a:t>06.01.2023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FE7B-9BE4-49C5-8822-42DE9DF38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03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E9B34DD-DF05-47FA-89B0-D89AD188196A}" type="datetimeFigureOut">
              <a:rPr lang="ru-RU" smtClean="0"/>
              <a:t>06.01.2023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C98FE7B-9BE4-49C5-8822-42DE9DF38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587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E9B34DD-DF05-47FA-89B0-D89AD188196A}" type="datetimeFigureOut">
              <a:rPr lang="ru-RU" smtClean="0"/>
              <a:t>06.01.2023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C98FE7B-9BE4-49C5-8822-42DE9DF38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249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1" r:id="rId1"/>
    <p:sldLayoutId id="2147484112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00200" y="815639"/>
            <a:ext cx="8991600" cy="1645920"/>
          </a:xfrm>
        </p:spPr>
        <p:txBody>
          <a:bodyPr/>
          <a:lstStyle/>
          <a:p>
            <a:r>
              <a:rPr lang="en-US" i="1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CLUSTERLIFE</a:t>
            </a:r>
            <a:endParaRPr lang="ru-RU" i="1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995347" y="5618106"/>
            <a:ext cx="6801612" cy="1239894"/>
          </a:xfrm>
        </p:spPr>
        <p:txBody>
          <a:bodyPr>
            <a:normAutofit/>
          </a:bodyPr>
          <a:lstStyle/>
          <a:p>
            <a:r>
              <a:rPr lang="ru-RU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Игра на </a:t>
            </a:r>
            <a:r>
              <a:rPr lang="en-US" sz="28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endParaRPr lang="en-US" sz="28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Создана Михаилом</a:t>
            </a:r>
            <a:r>
              <a:rPr lang="en-US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Ильей</a:t>
            </a:r>
            <a:r>
              <a:rPr lang="en-US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Антоном </a:t>
            </a:r>
            <a:endParaRPr lang="ru-RU" sz="2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42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9324" y="532430"/>
            <a:ext cx="7729728" cy="1188720"/>
          </a:xfrm>
        </p:spPr>
        <p:txBody>
          <a:bodyPr>
            <a:normAutofit/>
          </a:bodyPr>
          <a:lstStyle/>
          <a:p>
            <a:r>
              <a:rPr lang="ru-RU" sz="3800" i="1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Плюсы ПРОЕКТА</a:t>
            </a:r>
            <a:endParaRPr lang="ru-RU" sz="3800" i="1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5483" y="2618510"/>
            <a:ext cx="10457411" cy="3395838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Развивает логику и улучшает умственные способности</a:t>
            </a: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Помогает разгрузиться после тяжелого дня</a:t>
            </a: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Повышает уровень счастья в человеке</a:t>
            </a: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 дает заскучать пока не пройдешь ее полностью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3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800" i="1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История возникновение идеи</a:t>
            </a:r>
            <a:endParaRPr lang="ru-RU" sz="3800" i="1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0327" y="2446852"/>
            <a:ext cx="10706793" cy="31019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Наша команда хотела создать что то интересное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но в  тоже время не слишком сложное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ее прохождения игру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начала были варианты тем для игры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такие как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рпг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головоломка или исследования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мы решили взять головоломку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 идеей похожею на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islanders,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но мы делаем свою игру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название должно у нас быть свое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Тк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игра сделана на кластерах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то почему бы и игру не назвать в их честь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 и было придумано название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clusterlife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68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800" i="1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функции</a:t>
            </a:r>
            <a:endParaRPr lang="ru-RU" sz="3800" i="1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9136" y="2638044"/>
            <a:ext cx="9235440" cy="3101983"/>
          </a:xfrm>
        </p:spPr>
        <p:txBody>
          <a:bodyPr>
            <a:normAutofit lnSpcReduction="10000"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 среда разработки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обмена кодом и созданием игры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Пройденные при учебе знания</a:t>
            </a: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Картинки для игры были взяты из открытых источников интернета</a:t>
            </a:r>
          </a:p>
          <a:p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282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800" i="1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endParaRPr lang="ru-RU" sz="3800" i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67294" y="3042457"/>
            <a:ext cx="10457411" cy="30051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данном моменте мы хотим закончить презентацию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показать свой проект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Надеемся он вам понравится и мы делали его не зря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278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1_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Посылка</Template>
  <TotalTime>180</TotalTime>
  <Words>177</Words>
  <Application>Microsoft Office PowerPoint</Application>
  <PresentationFormat>Широкоэкранный</PresentationFormat>
  <Paragraphs>18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Corbel</vt:lpstr>
      <vt:lpstr>Gill Sans MT</vt:lpstr>
      <vt:lpstr>Times New Roman</vt:lpstr>
      <vt:lpstr>Parcel</vt:lpstr>
      <vt:lpstr>1_Parcel</vt:lpstr>
      <vt:lpstr>CLUSTERLIFE</vt:lpstr>
      <vt:lpstr>Плюсы ПРОЕКТА</vt:lpstr>
      <vt:lpstr>История возникновение идеи</vt:lpstr>
      <vt:lpstr>Используемые функции</vt:lpstr>
      <vt:lpstr>Спасибо за внимание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CLUSTERLIFE</dc:title>
  <dc:creator>RePack by Diakov</dc:creator>
  <cp:lastModifiedBy>RePack by Diakov</cp:lastModifiedBy>
  <cp:revision>6</cp:revision>
  <dcterms:created xsi:type="dcterms:W3CDTF">2023-01-05T11:57:39Z</dcterms:created>
  <dcterms:modified xsi:type="dcterms:W3CDTF">2023-01-06T10:25:57Z</dcterms:modified>
</cp:coreProperties>
</file>