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  <p:sldMasterId id="214748411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566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3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92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774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3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372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75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3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12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92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4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29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126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78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86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06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62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6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31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3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06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03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58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9B34DD-DF05-47FA-89B0-D89AD188196A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98FE7B-9BE4-49C5-8822-42DE9DF38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24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0" y="815639"/>
            <a:ext cx="8991600" cy="1645920"/>
          </a:xfrm>
        </p:spPr>
        <p:txBody>
          <a:bodyPr/>
          <a:lstStyle/>
          <a:p>
            <a:r>
              <a:rPr lang="en-US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CLUSTERLIFE</a:t>
            </a:r>
            <a:endParaRPr lang="ru-RU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95347" y="5618106"/>
            <a:ext cx="6801612" cy="1239894"/>
          </a:xfrm>
        </p:spPr>
        <p:txBody>
          <a:bodyPr>
            <a:normAutofit fontScale="85000" lnSpcReduction="20000"/>
          </a:bodyPr>
          <a:lstStyle/>
          <a:p>
            <a:r>
              <a:rPr lang="ru-RU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en-US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</a:t>
            </a:r>
            <a:r>
              <a:rPr lang="ru-RU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Михаилом</a:t>
            </a:r>
          </a:p>
          <a:p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лицей 2 курс</a:t>
            </a:r>
            <a:r>
              <a:rPr lang="ru-RU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2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9324" y="532430"/>
            <a:ext cx="7729728" cy="1188720"/>
          </a:xfrm>
        </p:spPr>
        <p:txBody>
          <a:bodyPr>
            <a:normAutofit/>
          </a:bodyPr>
          <a:lstStyle/>
          <a:p>
            <a:r>
              <a:rPr lang="ru-RU" sz="38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Плюсы ПРОЕКТА</a:t>
            </a:r>
            <a:endParaRPr lang="ru-RU" sz="3800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5483" y="2618510"/>
            <a:ext cx="10457411" cy="3395838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Развивает логику и улучшает умственные способности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Помогает разгрузиться после тяжелого дня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Повышает уровень счастья в человеке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дает заскучать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 не пройдешь ее полностью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8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возникновение идеи</a:t>
            </a:r>
            <a:endParaRPr lang="ru-RU" sz="3800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327" y="2446852"/>
            <a:ext cx="10706793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хотел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что то интересное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но в  тоже время не слишком сложное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начала были варианты тем для игры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такие как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рпг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головоломка или исследования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решил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взять головоломку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идеей похожею на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islanders,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делаю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свою игру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название должно у нас быть свое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игра сделана на кластерах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 почему бы и игру не назвать в их честь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и было придумано название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clusterlife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8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функции</a:t>
            </a:r>
            <a:endParaRPr lang="ru-RU" sz="3800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136" y="2638044"/>
            <a:ext cx="9235440" cy="3101983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среда разработки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обмена кодом и созданием игры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Изученные при учебе знания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Картинки для игры были взяты из открытых источников интернета</a:t>
            </a: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i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3800" i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7294" y="3042457"/>
            <a:ext cx="10457411" cy="3005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данном моменте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хочу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закончить презентацию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показать свой проект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Надеемся он 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вам 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понравится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291</TotalTime>
  <Words>172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Corbel</vt:lpstr>
      <vt:lpstr>Gill Sans MT</vt:lpstr>
      <vt:lpstr>Times New Roman</vt:lpstr>
      <vt:lpstr>Parcel</vt:lpstr>
      <vt:lpstr>1_Parcel</vt:lpstr>
      <vt:lpstr>CLUSTERLIFE</vt:lpstr>
      <vt:lpstr>Плюсы ПРОЕКТА</vt:lpstr>
      <vt:lpstr>История возникновение идеи</vt:lpstr>
      <vt:lpstr>Используемые функции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CLUSTERLIFE</dc:title>
  <dc:creator>RePack by Diakov</dc:creator>
  <cp:lastModifiedBy>RePack by Diakov</cp:lastModifiedBy>
  <cp:revision>9</cp:revision>
  <dcterms:created xsi:type="dcterms:W3CDTF">2023-01-05T11:57:39Z</dcterms:created>
  <dcterms:modified xsi:type="dcterms:W3CDTF">2023-01-11T14:47:26Z</dcterms:modified>
</cp:coreProperties>
</file>