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M1shgan_bot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04293" y="5618106"/>
            <a:ext cx="6801612" cy="1239894"/>
          </a:xfrm>
        </p:spPr>
        <p:txBody>
          <a:bodyPr/>
          <a:lstStyle/>
          <a:p>
            <a:r>
              <a:rPr lang="ru-RU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 </a:t>
            </a:r>
            <a:r>
              <a:rPr lang="en-US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Михаилом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ru-RU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23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79400"/>
            <a:ext cx="7729728" cy="1188720"/>
          </a:xfrm>
        </p:spPr>
        <p:txBody>
          <a:bodyPr>
            <a:noAutofit/>
          </a:bodyPr>
          <a:lstStyle/>
          <a:p>
            <a:r>
              <a:rPr lang="ru-RU" sz="3800" i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возникновение идеи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моего проекта пришла не сразу</a:t>
            </a:r>
            <a:r>
              <a:rPr lang="en-US" dirty="0" smtClean="0"/>
              <a:t>. </a:t>
            </a:r>
            <a:r>
              <a:rPr lang="ru-RU" dirty="0" smtClean="0"/>
              <a:t>В наше время бумажные новости уже почти никто не читает</a:t>
            </a:r>
            <a:r>
              <a:rPr lang="en-US" dirty="0" smtClean="0"/>
              <a:t>,</a:t>
            </a:r>
            <a:r>
              <a:rPr lang="ru-RU" dirty="0" smtClean="0"/>
              <a:t> а информация в интернете появляется по несколько раз за день</a:t>
            </a:r>
            <a:r>
              <a:rPr lang="en-US" dirty="0" smtClean="0"/>
              <a:t>, </a:t>
            </a:r>
            <a:r>
              <a:rPr lang="ru-RU" dirty="0" smtClean="0"/>
              <a:t>и успеть все везде знать очень сложно</a:t>
            </a:r>
            <a:r>
              <a:rPr lang="en-US" dirty="0" smtClean="0"/>
              <a:t>. </a:t>
            </a:r>
            <a:r>
              <a:rPr lang="ru-RU" dirty="0" smtClean="0"/>
              <a:t>Именно поэтому мне пришла в голову создать бота который будет помогать пользователю всегда оставаться на волне с информацией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413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97425"/>
            <a:ext cx="7729728" cy="1188720"/>
          </a:xfrm>
        </p:spPr>
        <p:txBody>
          <a:bodyPr>
            <a:normAutofit/>
          </a:bodyPr>
          <a:lstStyle/>
          <a:p>
            <a:r>
              <a:rPr lang="ru-RU" sz="3400" i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Новые новости сразу после их выхода</a:t>
            </a:r>
          </a:p>
          <a:p>
            <a:r>
              <a:rPr lang="ru-RU" sz="2800" dirty="0" smtClean="0"/>
              <a:t>Умение следить только за тем который нужен пользователю</a:t>
            </a:r>
          </a:p>
          <a:p>
            <a:r>
              <a:rPr lang="ru-RU" sz="2800" dirty="0" smtClean="0"/>
              <a:t>Вы запомнитесь базе данных</a:t>
            </a:r>
            <a:r>
              <a:rPr lang="en-US" sz="2800" dirty="0" smtClean="0"/>
              <a:t>,</a:t>
            </a:r>
            <a:r>
              <a:rPr lang="ru-RU" sz="2800" dirty="0" smtClean="0"/>
              <a:t> не беспокойтесь что бот вас забудет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765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85759"/>
            <a:ext cx="7729728" cy="1188720"/>
          </a:xfrm>
        </p:spPr>
        <p:txBody>
          <a:bodyPr>
            <a:normAutofit/>
          </a:bodyPr>
          <a:lstStyle/>
          <a:p>
            <a:r>
              <a:rPr lang="ru-RU" sz="3800" i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 реализации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333" y="1679279"/>
            <a:ext cx="10862734" cy="498398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языка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такие как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 smtClean="0"/>
              <a:t>Telegram </a:t>
            </a:r>
            <a:r>
              <a:rPr lang="ru-RU" sz="2200" dirty="0" smtClean="0"/>
              <a:t>для построения структуры бота</a:t>
            </a:r>
          </a:p>
          <a:p>
            <a:pPr lvl="1"/>
            <a:r>
              <a:rPr lang="en-US" sz="2200" dirty="0" err="1" smtClean="0"/>
              <a:t>Asyncio</a:t>
            </a:r>
            <a:r>
              <a:rPr lang="en-US" sz="2200" dirty="0" smtClean="0"/>
              <a:t> </a:t>
            </a:r>
            <a:r>
              <a:rPr lang="ru-RU" sz="2200" dirty="0" smtClean="0"/>
              <a:t>для работы с асинхронными функциями</a:t>
            </a:r>
          </a:p>
          <a:p>
            <a:pPr lvl="1"/>
            <a:r>
              <a:rPr lang="en-US" sz="2200" dirty="0" smtClean="0"/>
              <a:t>Requests </a:t>
            </a:r>
            <a:r>
              <a:rPr lang="ru-RU" sz="2200" dirty="0" smtClean="0"/>
              <a:t>для дружбы между скриптом и веб-ресурсами</a:t>
            </a:r>
          </a:p>
          <a:p>
            <a:pPr lvl="1"/>
            <a:r>
              <a:rPr lang="en-US" sz="2200" dirty="0" smtClean="0"/>
              <a:t>Sqlite3 </a:t>
            </a:r>
            <a:r>
              <a:rPr lang="ru-RU" sz="2200" dirty="0" smtClean="0"/>
              <a:t>для работы с базой данных</a:t>
            </a:r>
          </a:p>
          <a:p>
            <a:pPr lvl="1"/>
            <a:r>
              <a:rPr lang="en-US" sz="2200" dirty="0" smtClean="0"/>
              <a:t>Bs4 </a:t>
            </a:r>
            <a:r>
              <a:rPr lang="ru-RU" sz="2200" dirty="0" smtClean="0"/>
              <a:t>для извлечения </a:t>
            </a:r>
            <a:r>
              <a:rPr lang="en-US" sz="2200" dirty="0" smtClean="0"/>
              <a:t>HTML</a:t>
            </a:r>
          </a:p>
          <a:p>
            <a:pPr lvl="1"/>
            <a:r>
              <a:rPr lang="en-US" sz="2200" dirty="0" err="1" smtClean="0"/>
              <a:t>Datetime</a:t>
            </a:r>
            <a:r>
              <a:rPr lang="en-US" sz="2200" dirty="0" smtClean="0"/>
              <a:t> </a:t>
            </a:r>
            <a:r>
              <a:rPr lang="ru-RU" sz="2200" dirty="0" smtClean="0"/>
              <a:t>для поддержки даты и времени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212170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46626"/>
            <a:ext cx="7729728" cy="1188720"/>
          </a:xfrm>
        </p:spPr>
        <p:txBody>
          <a:bodyPr>
            <a:noAutofit/>
          </a:bodyPr>
          <a:lstStyle/>
          <a:p>
            <a:r>
              <a:rPr lang="ru-RU" sz="3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Направления доработки проекта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000" y="1972734"/>
            <a:ext cx="9325864" cy="3767294"/>
          </a:xfrm>
        </p:spPr>
        <p:txBody>
          <a:bodyPr/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багов в коде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отслеживания по нескольким интересам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отслеживания по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другим сайтам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65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211" y="706581"/>
            <a:ext cx="10415847" cy="5677593"/>
          </a:xfrm>
        </p:spPr>
        <p:txBody>
          <a:bodyPr/>
          <a:lstStyle/>
          <a:p>
            <a:r>
              <a:rPr lang="ru-RU" sz="38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422873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15</TotalTime>
  <Words>159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Times New Roman</vt:lpstr>
      <vt:lpstr>Parcel</vt:lpstr>
      <vt:lpstr>M1shgan_bot</vt:lpstr>
      <vt:lpstr>История возникновение идеи</vt:lpstr>
      <vt:lpstr>Актуальность ПРОЕКТА</vt:lpstr>
      <vt:lpstr>Ресурсы реализации</vt:lpstr>
      <vt:lpstr>Направления доработки проекта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M1shgan_bot</dc:title>
  <dc:creator>RePack by Diakov</dc:creator>
  <cp:lastModifiedBy>RePack by Diakov</cp:lastModifiedBy>
  <cp:revision>2</cp:revision>
  <dcterms:created xsi:type="dcterms:W3CDTF">2023-05-03T19:26:11Z</dcterms:created>
  <dcterms:modified xsi:type="dcterms:W3CDTF">2023-05-03T19:42:10Z</dcterms:modified>
</cp:coreProperties>
</file>