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cade Gamer" panose="020B0604020202020204" charset="-52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25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77" y="-165911"/>
            <a:ext cx="18537656" cy="10730447"/>
            <a:chOff x="0" y="0"/>
            <a:chExt cx="24716874" cy="14307263"/>
          </a:xfrm>
        </p:grpSpPr>
        <p:grpSp>
          <p:nvGrpSpPr>
            <p:cNvPr id="3" name="Group 3"/>
            <p:cNvGrpSpPr/>
            <p:nvPr/>
          </p:nvGrpSpPr>
          <p:grpSpPr>
            <a:xfrm>
              <a:off x="29541" y="120519"/>
              <a:ext cx="926195" cy="14186743"/>
              <a:chOff x="0" y="0"/>
              <a:chExt cx="182952" cy="280232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82952" cy="2802320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2802320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2710844"/>
                    </a:lnTo>
                    <a:cubicBezTo>
                      <a:pt x="182952" y="2761364"/>
                      <a:pt x="141997" y="2802320"/>
                      <a:pt x="91476" y="2802320"/>
                    </a:cubicBezTo>
                    <a:lnTo>
                      <a:pt x="91476" y="2802320"/>
                    </a:lnTo>
                    <a:cubicBezTo>
                      <a:pt x="67215" y="2802320"/>
                      <a:pt x="43948" y="2792682"/>
                      <a:pt x="26793" y="2775527"/>
                    </a:cubicBezTo>
                    <a:cubicBezTo>
                      <a:pt x="9638" y="2758372"/>
                      <a:pt x="0" y="2735105"/>
                      <a:pt x="0" y="2710844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23790336" y="0"/>
              <a:ext cx="926195" cy="14186743"/>
              <a:chOff x="0" y="0"/>
              <a:chExt cx="182952" cy="280232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82952" cy="2802320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2802320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2710844"/>
                    </a:lnTo>
                    <a:cubicBezTo>
                      <a:pt x="182952" y="2761364"/>
                      <a:pt x="141997" y="2802320"/>
                      <a:pt x="91476" y="2802320"/>
                    </a:cubicBezTo>
                    <a:lnTo>
                      <a:pt x="91476" y="2802320"/>
                    </a:lnTo>
                    <a:cubicBezTo>
                      <a:pt x="67215" y="2802320"/>
                      <a:pt x="43948" y="2792682"/>
                      <a:pt x="26793" y="2775527"/>
                    </a:cubicBezTo>
                    <a:cubicBezTo>
                      <a:pt x="9638" y="2758372"/>
                      <a:pt x="0" y="2735105"/>
                      <a:pt x="0" y="2710844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11895340" y="-11774820"/>
              <a:ext cx="926195" cy="24716874"/>
              <a:chOff x="0" y="0"/>
              <a:chExt cx="182952" cy="4882346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82952" cy="4882345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4882345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4790869"/>
                    </a:lnTo>
                    <a:cubicBezTo>
                      <a:pt x="182952" y="4815131"/>
                      <a:pt x="173314" y="4838398"/>
                      <a:pt x="156159" y="4855553"/>
                    </a:cubicBezTo>
                    <a:cubicBezTo>
                      <a:pt x="139004" y="4872708"/>
                      <a:pt x="115737" y="4882345"/>
                      <a:pt x="91476" y="4882345"/>
                    </a:cubicBezTo>
                    <a:lnTo>
                      <a:pt x="91476" y="4882345"/>
                    </a:lnTo>
                    <a:cubicBezTo>
                      <a:pt x="40955" y="4882345"/>
                      <a:pt x="0" y="4841390"/>
                      <a:pt x="0" y="4790869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5400000">
              <a:off x="11909938" y="1282117"/>
              <a:ext cx="926195" cy="24384000"/>
              <a:chOff x="0" y="0"/>
              <a:chExt cx="182952" cy="481659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82952" cy="4816592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4816592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4725116"/>
                    </a:lnTo>
                    <a:cubicBezTo>
                      <a:pt x="182952" y="4749378"/>
                      <a:pt x="173314" y="4772645"/>
                      <a:pt x="156159" y="4789800"/>
                    </a:cubicBezTo>
                    <a:cubicBezTo>
                      <a:pt x="139004" y="4806955"/>
                      <a:pt x="115737" y="4816592"/>
                      <a:pt x="91476" y="4816592"/>
                    </a:cubicBezTo>
                    <a:lnTo>
                      <a:pt x="91476" y="4816592"/>
                    </a:lnTo>
                    <a:cubicBezTo>
                      <a:pt x="40955" y="4816592"/>
                      <a:pt x="0" y="4775637"/>
                      <a:pt x="0" y="4725116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1028700" y="1734744"/>
            <a:ext cx="353010" cy="1928333"/>
            <a:chOff x="0" y="0"/>
            <a:chExt cx="92974" cy="50787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2974" cy="507874"/>
            </a:xfrm>
            <a:custGeom>
              <a:avLst/>
              <a:gdLst/>
              <a:ahLst/>
              <a:cxnLst/>
              <a:rect l="l" t="t" r="r" b="b"/>
              <a:pathLst>
                <a:path w="92974" h="507874">
                  <a:moveTo>
                    <a:pt x="46487" y="0"/>
                  </a:moveTo>
                  <a:lnTo>
                    <a:pt x="46487" y="0"/>
                  </a:lnTo>
                  <a:cubicBezTo>
                    <a:pt x="72161" y="0"/>
                    <a:pt x="92974" y="20813"/>
                    <a:pt x="92974" y="46487"/>
                  </a:cubicBezTo>
                  <a:lnTo>
                    <a:pt x="92974" y="461387"/>
                  </a:lnTo>
                  <a:cubicBezTo>
                    <a:pt x="92974" y="473716"/>
                    <a:pt x="88076" y="485540"/>
                    <a:pt x="79358" y="494258"/>
                  </a:cubicBezTo>
                  <a:cubicBezTo>
                    <a:pt x="70640" y="502976"/>
                    <a:pt x="58816" y="507874"/>
                    <a:pt x="46487" y="507874"/>
                  </a:cubicBezTo>
                  <a:lnTo>
                    <a:pt x="46487" y="507874"/>
                  </a:lnTo>
                  <a:cubicBezTo>
                    <a:pt x="34158" y="507874"/>
                    <a:pt x="22334" y="502976"/>
                    <a:pt x="13616" y="494258"/>
                  </a:cubicBezTo>
                  <a:cubicBezTo>
                    <a:pt x="4898" y="485540"/>
                    <a:pt x="0" y="473716"/>
                    <a:pt x="0" y="461387"/>
                  </a:cubicBezTo>
                  <a:lnTo>
                    <a:pt x="0" y="46487"/>
                  </a:lnTo>
                  <a:cubicBezTo>
                    <a:pt x="0" y="34158"/>
                    <a:pt x="4898" y="22334"/>
                    <a:pt x="13616" y="13616"/>
                  </a:cubicBezTo>
                  <a:cubicBezTo>
                    <a:pt x="22334" y="4898"/>
                    <a:pt x="34158" y="0"/>
                    <a:pt x="46487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906290" y="6385354"/>
            <a:ext cx="353010" cy="1928333"/>
            <a:chOff x="0" y="0"/>
            <a:chExt cx="92974" cy="50787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2974" cy="507874"/>
            </a:xfrm>
            <a:custGeom>
              <a:avLst/>
              <a:gdLst/>
              <a:ahLst/>
              <a:cxnLst/>
              <a:rect l="l" t="t" r="r" b="b"/>
              <a:pathLst>
                <a:path w="92974" h="507874">
                  <a:moveTo>
                    <a:pt x="46487" y="0"/>
                  </a:moveTo>
                  <a:lnTo>
                    <a:pt x="46487" y="0"/>
                  </a:lnTo>
                  <a:cubicBezTo>
                    <a:pt x="72161" y="0"/>
                    <a:pt x="92974" y="20813"/>
                    <a:pt x="92974" y="46487"/>
                  </a:cubicBezTo>
                  <a:lnTo>
                    <a:pt x="92974" y="461387"/>
                  </a:lnTo>
                  <a:cubicBezTo>
                    <a:pt x="92974" y="473716"/>
                    <a:pt x="88076" y="485540"/>
                    <a:pt x="79358" y="494258"/>
                  </a:cubicBezTo>
                  <a:cubicBezTo>
                    <a:pt x="70640" y="502976"/>
                    <a:pt x="58816" y="507874"/>
                    <a:pt x="46487" y="507874"/>
                  </a:cubicBezTo>
                  <a:lnTo>
                    <a:pt x="46487" y="507874"/>
                  </a:lnTo>
                  <a:cubicBezTo>
                    <a:pt x="34158" y="507874"/>
                    <a:pt x="22334" y="502976"/>
                    <a:pt x="13616" y="494258"/>
                  </a:cubicBezTo>
                  <a:cubicBezTo>
                    <a:pt x="4898" y="485540"/>
                    <a:pt x="0" y="473716"/>
                    <a:pt x="0" y="461387"/>
                  </a:cubicBezTo>
                  <a:lnTo>
                    <a:pt x="0" y="46487"/>
                  </a:lnTo>
                  <a:cubicBezTo>
                    <a:pt x="0" y="34158"/>
                    <a:pt x="4898" y="22334"/>
                    <a:pt x="13616" y="13616"/>
                  </a:cubicBezTo>
                  <a:cubicBezTo>
                    <a:pt x="22334" y="4898"/>
                    <a:pt x="34158" y="0"/>
                    <a:pt x="4648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750441" y="3663076"/>
            <a:ext cx="447909" cy="447909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855909" y="4387554"/>
            <a:ext cx="8576183" cy="144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560"/>
              </a:lnSpc>
            </a:pPr>
            <a:r>
              <a:rPr lang="en-US" sz="9600" spc="-441">
                <a:solidFill>
                  <a:srgbClr val="FFFFFF"/>
                </a:solidFill>
                <a:latin typeface="Arcade Gamer Bold"/>
              </a:rPr>
              <a:t>PIng-pong!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8700" y="8544435"/>
            <a:ext cx="7720353" cy="702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60"/>
              </a:lnSpc>
            </a:pPr>
            <a:r>
              <a:rPr lang="en-US" sz="1971">
                <a:solidFill>
                  <a:srgbClr val="FFFFFF"/>
                </a:solidFill>
                <a:latin typeface="Arcade Gamer"/>
              </a:rPr>
              <a:t>Ученик: Заглубоцкий М.С.</a:t>
            </a:r>
          </a:p>
          <a:p>
            <a:pPr algn="just"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FFFFFF"/>
                </a:solidFill>
                <a:latin typeface="Arcade Gamer"/>
              </a:rPr>
              <a:t>Преподаватель: Манакова О.П.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8247012"/>
            <a:ext cx="2500910" cy="359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FFFFFF"/>
                </a:solidFill>
                <a:latin typeface="Arcade Gamer"/>
              </a:rPr>
              <a:t>Группа: ИС-21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974395" y="531985"/>
            <a:ext cx="914481" cy="154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  <a:spcBef>
                <a:spcPct val="0"/>
              </a:spcBef>
            </a:pPr>
            <a:r>
              <a:rPr lang="en-US" sz="8572" dirty="0">
                <a:solidFill>
                  <a:srgbClr val="FF3131"/>
                </a:solidFill>
                <a:latin typeface="Arcade Gamer"/>
              </a:rPr>
              <a:t>0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352322" y="5604849"/>
            <a:ext cx="3583356" cy="1460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27"/>
              </a:lnSpc>
            </a:pPr>
            <a:r>
              <a:rPr lang="en-US" sz="8091">
                <a:solidFill>
                  <a:srgbClr val="DEE132"/>
                </a:solidFill>
                <a:latin typeface="Arcade Gamer"/>
              </a:rPr>
              <a:t>PLAY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584505" y="531985"/>
            <a:ext cx="609654" cy="154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  <a:spcBef>
                <a:spcPct val="0"/>
              </a:spcBef>
            </a:pPr>
            <a:r>
              <a:rPr lang="en-US" sz="8572">
                <a:solidFill>
                  <a:srgbClr val="004AAD"/>
                </a:solidFill>
                <a:latin typeface="Arcade Gamer"/>
              </a:rPr>
              <a:t>1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77" y="-165911"/>
            <a:ext cx="18537656" cy="10730447"/>
            <a:chOff x="0" y="0"/>
            <a:chExt cx="24716874" cy="14307263"/>
          </a:xfrm>
        </p:grpSpPr>
        <p:grpSp>
          <p:nvGrpSpPr>
            <p:cNvPr id="3" name="Group 3"/>
            <p:cNvGrpSpPr/>
            <p:nvPr/>
          </p:nvGrpSpPr>
          <p:grpSpPr>
            <a:xfrm>
              <a:off x="29541" y="120519"/>
              <a:ext cx="926195" cy="14186743"/>
              <a:chOff x="0" y="0"/>
              <a:chExt cx="182952" cy="280232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82952" cy="2802320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2802320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2710844"/>
                    </a:lnTo>
                    <a:cubicBezTo>
                      <a:pt x="182952" y="2761364"/>
                      <a:pt x="141997" y="2802320"/>
                      <a:pt x="91476" y="2802320"/>
                    </a:cubicBezTo>
                    <a:lnTo>
                      <a:pt x="91476" y="2802320"/>
                    </a:lnTo>
                    <a:cubicBezTo>
                      <a:pt x="67215" y="2802320"/>
                      <a:pt x="43948" y="2792682"/>
                      <a:pt x="26793" y="2775527"/>
                    </a:cubicBezTo>
                    <a:cubicBezTo>
                      <a:pt x="9638" y="2758372"/>
                      <a:pt x="0" y="2735105"/>
                      <a:pt x="0" y="2710844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23790336" y="0"/>
              <a:ext cx="926195" cy="14186743"/>
              <a:chOff x="0" y="0"/>
              <a:chExt cx="182952" cy="280232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82952" cy="2802320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2802320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2710844"/>
                    </a:lnTo>
                    <a:cubicBezTo>
                      <a:pt x="182952" y="2761364"/>
                      <a:pt x="141997" y="2802320"/>
                      <a:pt x="91476" y="2802320"/>
                    </a:cubicBezTo>
                    <a:lnTo>
                      <a:pt x="91476" y="2802320"/>
                    </a:lnTo>
                    <a:cubicBezTo>
                      <a:pt x="67215" y="2802320"/>
                      <a:pt x="43948" y="2792682"/>
                      <a:pt x="26793" y="2775527"/>
                    </a:cubicBezTo>
                    <a:cubicBezTo>
                      <a:pt x="9638" y="2758372"/>
                      <a:pt x="0" y="2735105"/>
                      <a:pt x="0" y="2710844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11895340" y="-11774820"/>
              <a:ext cx="926195" cy="24716874"/>
              <a:chOff x="0" y="0"/>
              <a:chExt cx="182952" cy="4882346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82952" cy="4882345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4882345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4790869"/>
                    </a:lnTo>
                    <a:cubicBezTo>
                      <a:pt x="182952" y="4815131"/>
                      <a:pt x="173314" y="4838398"/>
                      <a:pt x="156159" y="4855553"/>
                    </a:cubicBezTo>
                    <a:cubicBezTo>
                      <a:pt x="139004" y="4872708"/>
                      <a:pt x="115737" y="4882345"/>
                      <a:pt x="91476" y="4882345"/>
                    </a:cubicBezTo>
                    <a:lnTo>
                      <a:pt x="91476" y="4882345"/>
                    </a:lnTo>
                    <a:cubicBezTo>
                      <a:pt x="40955" y="4882345"/>
                      <a:pt x="0" y="4841390"/>
                      <a:pt x="0" y="4790869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5400000">
              <a:off x="11909938" y="1282117"/>
              <a:ext cx="926195" cy="24384000"/>
              <a:chOff x="0" y="0"/>
              <a:chExt cx="182952" cy="481659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82952" cy="4816592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4816592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4725116"/>
                    </a:lnTo>
                    <a:cubicBezTo>
                      <a:pt x="182952" y="4749378"/>
                      <a:pt x="173314" y="4772645"/>
                      <a:pt x="156159" y="4789800"/>
                    </a:cubicBezTo>
                    <a:cubicBezTo>
                      <a:pt x="139004" y="4806955"/>
                      <a:pt x="115737" y="4816592"/>
                      <a:pt x="91476" y="4816592"/>
                    </a:cubicBezTo>
                    <a:lnTo>
                      <a:pt x="91476" y="4816592"/>
                    </a:lnTo>
                    <a:cubicBezTo>
                      <a:pt x="40955" y="4816592"/>
                      <a:pt x="0" y="4775637"/>
                      <a:pt x="0" y="4725116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7788453" y="2191841"/>
            <a:ext cx="771999" cy="771999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7788453" y="3471682"/>
            <a:ext cx="771999" cy="771999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7788453" y="6031363"/>
            <a:ext cx="771999" cy="771999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7788453" y="4751522"/>
            <a:ext cx="771999" cy="771999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</p:grpSp>
      <p:sp>
        <p:nvSpPr>
          <p:cNvPr id="23" name="Freeform 23"/>
          <p:cNvSpPr/>
          <p:nvPr/>
        </p:nvSpPr>
        <p:spPr>
          <a:xfrm rot="2070432">
            <a:off x="13913550" y="5531675"/>
            <a:ext cx="2669476" cy="4114800"/>
          </a:xfrm>
          <a:custGeom>
            <a:avLst/>
            <a:gdLst/>
            <a:ahLst/>
            <a:cxnLst/>
            <a:rect l="l" t="t" r="r" b="b"/>
            <a:pathLst>
              <a:path w="2669476" h="4114800">
                <a:moveTo>
                  <a:pt x="0" y="0"/>
                </a:moveTo>
                <a:lnTo>
                  <a:pt x="2669477" y="0"/>
                </a:lnTo>
                <a:lnTo>
                  <a:pt x="26694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9144000" y="2187813"/>
            <a:ext cx="5822335" cy="799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7"/>
              </a:lnSpc>
            </a:pPr>
            <a:r>
              <a:rPr lang="en-US" sz="2967">
                <a:solidFill>
                  <a:srgbClr val="FFFFFF"/>
                </a:solidFill>
                <a:latin typeface="Arcade Gamer"/>
              </a:rPr>
              <a:t>Популярность и распространенность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901847" y="2143310"/>
            <a:ext cx="545211" cy="707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Arcade Gamer"/>
              </a:rPr>
              <a:t>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144000" y="3653351"/>
            <a:ext cx="4779456" cy="42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2967"/>
              </a:lnSpc>
              <a:spcBef>
                <a:spcPct val="0"/>
              </a:spcBef>
            </a:pPr>
            <a:r>
              <a:rPr lang="en-US" sz="2967" u="none">
                <a:solidFill>
                  <a:srgbClr val="FFFFFF"/>
                </a:solidFill>
                <a:latin typeface="Arcade Gamer"/>
              </a:rPr>
              <a:t>Простота правил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901847" y="3423151"/>
            <a:ext cx="545211" cy="707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Arcade Gamer"/>
              </a:rPr>
              <a:t>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901847" y="5982832"/>
            <a:ext cx="545211" cy="707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Arcade Gamer"/>
              </a:rPr>
              <a:t>4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204270" y="4753473"/>
            <a:ext cx="3963325" cy="799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2967"/>
              </a:lnSpc>
              <a:spcBef>
                <a:spcPct val="0"/>
              </a:spcBef>
            </a:pPr>
            <a:r>
              <a:rPr lang="en-US" sz="2967" u="none">
                <a:solidFill>
                  <a:srgbClr val="FFFFFF"/>
                </a:solidFill>
                <a:latin typeface="Arcade Gamer"/>
              </a:rPr>
              <a:t>Возможность разнообразия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901847" y="4702991"/>
            <a:ext cx="545211" cy="707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Arcade Gamer"/>
              </a:rPr>
              <a:t>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204270" y="6027335"/>
            <a:ext cx="5329870" cy="799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2967"/>
              </a:lnSpc>
              <a:spcBef>
                <a:spcPct val="0"/>
              </a:spcBef>
            </a:pPr>
            <a:r>
              <a:rPr lang="en-US" sz="2967" u="none">
                <a:solidFill>
                  <a:srgbClr val="FFFFFF"/>
                </a:solidFill>
                <a:latin typeface="Arcade Gamer"/>
              </a:rPr>
              <a:t>Соревновательный аспект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579114" y="2134691"/>
            <a:ext cx="4826981" cy="4171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60"/>
              </a:lnSpc>
              <a:spcBef>
                <a:spcPct val="0"/>
              </a:spcBef>
            </a:pPr>
            <a:r>
              <a:rPr lang="en-US" sz="6800">
                <a:solidFill>
                  <a:srgbClr val="FFFFFF"/>
                </a:solidFill>
                <a:latin typeface="Arcade Gamer"/>
              </a:rPr>
              <a:t>Почему выбрал эту тему?</a:t>
            </a:r>
          </a:p>
        </p:txBody>
      </p:sp>
      <p:sp>
        <p:nvSpPr>
          <p:cNvPr id="33" name="Freeform 33"/>
          <p:cNvSpPr/>
          <p:nvPr/>
        </p:nvSpPr>
        <p:spPr>
          <a:xfrm rot="4181776">
            <a:off x="3740943" y="6053074"/>
            <a:ext cx="2669477" cy="4114800"/>
          </a:xfrm>
          <a:custGeom>
            <a:avLst/>
            <a:gdLst/>
            <a:ahLst/>
            <a:cxnLst/>
            <a:rect l="l" t="t" r="r" b="b"/>
            <a:pathLst>
              <a:path w="2669477" h="4114800">
                <a:moveTo>
                  <a:pt x="0" y="0"/>
                </a:moveTo>
                <a:lnTo>
                  <a:pt x="2669477" y="0"/>
                </a:lnTo>
                <a:lnTo>
                  <a:pt x="26694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7249087">
            <a:off x="6702037" y="-193142"/>
            <a:ext cx="2172833" cy="3349261"/>
          </a:xfrm>
          <a:custGeom>
            <a:avLst/>
            <a:gdLst/>
            <a:ahLst/>
            <a:cxnLst/>
            <a:rect l="l" t="t" r="r" b="b"/>
            <a:pathLst>
              <a:path w="2172833" h="3349261">
                <a:moveTo>
                  <a:pt x="0" y="0"/>
                </a:moveTo>
                <a:lnTo>
                  <a:pt x="2172833" y="0"/>
                </a:lnTo>
                <a:lnTo>
                  <a:pt x="2172833" y="3349260"/>
                </a:lnTo>
                <a:lnTo>
                  <a:pt x="0" y="3349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0"/>
          <p:cNvGrpSpPr/>
          <p:nvPr/>
        </p:nvGrpSpPr>
        <p:grpSpPr>
          <a:xfrm>
            <a:off x="-135777" y="-165911"/>
            <a:ext cx="18537656" cy="10730447"/>
            <a:chOff x="0" y="0"/>
            <a:chExt cx="24716874" cy="14307263"/>
          </a:xfrm>
        </p:grpSpPr>
        <p:grpSp>
          <p:nvGrpSpPr>
            <p:cNvPr id="41" name="Group 41"/>
            <p:cNvGrpSpPr/>
            <p:nvPr/>
          </p:nvGrpSpPr>
          <p:grpSpPr>
            <a:xfrm>
              <a:off x="29541" y="120519"/>
              <a:ext cx="926195" cy="14186743"/>
              <a:chOff x="0" y="0"/>
              <a:chExt cx="182952" cy="280232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182952" cy="2802320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2802320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2710844"/>
                    </a:lnTo>
                    <a:cubicBezTo>
                      <a:pt x="182952" y="2761364"/>
                      <a:pt x="141997" y="2802320"/>
                      <a:pt x="91476" y="2802320"/>
                    </a:cubicBezTo>
                    <a:lnTo>
                      <a:pt x="91476" y="2802320"/>
                    </a:lnTo>
                    <a:cubicBezTo>
                      <a:pt x="67215" y="2802320"/>
                      <a:pt x="43948" y="2792682"/>
                      <a:pt x="26793" y="2775527"/>
                    </a:cubicBezTo>
                    <a:cubicBezTo>
                      <a:pt x="9638" y="2758372"/>
                      <a:pt x="0" y="2735105"/>
                      <a:pt x="0" y="2710844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23790336" y="0"/>
              <a:ext cx="926195" cy="14186743"/>
              <a:chOff x="0" y="0"/>
              <a:chExt cx="182952" cy="280232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82952" cy="2802320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2802320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2710844"/>
                    </a:lnTo>
                    <a:cubicBezTo>
                      <a:pt x="182952" y="2761364"/>
                      <a:pt x="141997" y="2802320"/>
                      <a:pt x="91476" y="2802320"/>
                    </a:cubicBezTo>
                    <a:lnTo>
                      <a:pt x="91476" y="2802320"/>
                    </a:lnTo>
                    <a:cubicBezTo>
                      <a:pt x="67215" y="2802320"/>
                      <a:pt x="43948" y="2792682"/>
                      <a:pt x="26793" y="2775527"/>
                    </a:cubicBezTo>
                    <a:cubicBezTo>
                      <a:pt x="9638" y="2758372"/>
                      <a:pt x="0" y="2735105"/>
                      <a:pt x="0" y="2710844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 rot="5400000">
              <a:off x="11895340" y="-11774820"/>
              <a:ext cx="926195" cy="24716874"/>
              <a:chOff x="0" y="0"/>
              <a:chExt cx="182952" cy="4882346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182952" cy="4882345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4882345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4790869"/>
                    </a:lnTo>
                    <a:cubicBezTo>
                      <a:pt x="182952" y="4815131"/>
                      <a:pt x="173314" y="4838398"/>
                      <a:pt x="156159" y="4855553"/>
                    </a:cubicBezTo>
                    <a:cubicBezTo>
                      <a:pt x="139004" y="4872708"/>
                      <a:pt x="115737" y="4882345"/>
                      <a:pt x="91476" y="4882345"/>
                    </a:cubicBezTo>
                    <a:lnTo>
                      <a:pt x="91476" y="4882345"/>
                    </a:lnTo>
                    <a:cubicBezTo>
                      <a:pt x="40955" y="4882345"/>
                      <a:pt x="0" y="4841390"/>
                      <a:pt x="0" y="4790869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 rot="5400000">
              <a:off x="11909938" y="1282117"/>
              <a:ext cx="926195" cy="24384000"/>
              <a:chOff x="0" y="0"/>
              <a:chExt cx="182952" cy="4816593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182952" cy="4816592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4816592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4725116"/>
                    </a:lnTo>
                    <a:cubicBezTo>
                      <a:pt x="182952" y="4749378"/>
                      <a:pt x="173314" y="4772645"/>
                      <a:pt x="156159" y="4789800"/>
                    </a:cubicBezTo>
                    <a:cubicBezTo>
                      <a:pt x="139004" y="4806955"/>
                      <a:pt x="115737" y="4816592"/>
                      <a:pt x="91476" y="4816592"/>
                    </a:cubicBezTo>
                    <a:lnTo>
                      <a:pt x="91476" y="4816592"/>
                    </a:lnTo>
                    <a:cubicBezTo>
                      <a:pt x="40955" y="4816592"/>
                      <a:pt x="0" y="4775637"/>
                      <a:pt x="0" y="4725116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" name="Freeform 2"/>
          <p:cNvSpPr/>
          <p:nvPr/>
        </p:nvSpPr>
        <p:spPr>
          <a:xfrm>
            <a:off x="976175" y="6090275"/>
            <a:ext cx="1523946" cy="1738188"/>
          </a:xfrm>
          <a:custGeom>
            <a:avLst/>
            <a:gdLst/>
            <a:ahLst/>
            <a:cxnLst/>
            <a:rect l="l" t="t" r="r" b="b"/>
            <a:pathLst>
              <a:path w="1523946" h="1738188">
                <a:moveTo>
                  <a:pt x="0" y="0"/>
                </a:moveTo>
                <a:lnTo>
                  <a:pt x="1523946" y="0"/>
                </a:lnTo>
                <a:lnTo>
                  <a:pt x="1523946" y="1738188"/>
                </a:lnTo>
                <a:lnTo>
                  <a:pt x="0" y="1738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390494" y="6699989"/>
            <a:ext cx="2143432" cy="2143432"/>
          </a:xfrm>
          <a:custGeom>
            <a:avLst/>
            <a:gdLst/>
            <a:ahLst/>
            <a:cxnLst/>
            <a:rect l="l" t="t" r="r" b="b"/>
            <a:pathLst>
              <a:path w="2143432" h="2143432">
                <a:moveTo>
                  <a:pt x="0" y="0"/>
                </a:moveTo>
                <a:lnTo>
                  <a:pt x="2143432" y="0"/>
                </a:lnTo>
                <a:lnTo>
                  <a:pt x="2143432" y="2143432"/>
                </a:lnTo>
                <a:lnTo>
                  <a:pt x="0" y="21434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981979" y="7248703"/>
            <a:ext cx="2086493" cy="2086493"/>
          </a:xfrm>
          <a:custGeom>
            <a:avLst/>
            <a:gdLst/>
            <a:ahLst/>
            <a:cxnLst/>
            <a:rect l="l" t="t" r="r" b="b"/>
            <a:pathLst>
              <a:path w="2086493" h="2086493">
                <a:moveTo>
                  <a:pt x="0" y="0"/>
                </a:moveTo>
                <a:lnTo>
                  <a:pt x="2086493" y="0"/>
                </a:lnTo>
                <a:lnTo>
                  <a:pt x="2086493" y="2086492"/>
                </a:lnTo>
                <a:lnTo>
                  <a:pt x="0" y="2086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289889" y="6865125"/>
            <a:ext cx="2073613" cy="2073613"/>
          </a:xfrm>
          <a:custGeom>
            <a:avLst/>
            <a:gdLst/>
            <a:ahLst/>
            <a:cxnLst/>
            <a:rect l="l" t="t" r="r" b="b"/>
            <a:pathLst>
              <a:path w="2073613" h="2073613">
                <a:moveTo>
                  <a:pt x="0" y="0"/>
                </a:moveTo>
                <a:lnTo>
                  <a:pt x="2073613" y="0"/>
                </a:lnTo>
                <a:lnTo>
                  <a:pt x="2073613" y="2073613"/>
                </a:lnTo>
                <a:lnTo>
                  <a:pt x="0" y="20736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980671" y="1845260"/>
            <a:ext cx="2304760" cy="2304760"/>
          </a:xfrm>
          <a:custGeom>
            <a:avLst/>
            <a:gdLst/>
            <a:ahLst/>
            <a:cxnLst/>
            <a:rect l="l" t="t" r="r" b="b"/>
            <a:pathLst>
              <a:path w="2304760" h="2304760">
                <a:moveTo>
                  <a:pt x="0" y="0"/>
                </a:moveTo>
                <a:lnTo>
                  <a:pt x="2304760" y="0"/>
                </a:lnTo>
                <a:lnTo>
                  <a:pt x="2304760" y="2304760"/>
                </a:lnTo>
                <a:lnTo>
                  <a:pt x="0" y="23047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249169" y="579612"/>
            <a:ext cx="14081440" cy="1292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7800" dirty="0" err="1">
                <a:solidFill>
                  <a:srgbClr val="FFFFFF"/>
                </a:solidFill>
                <a:latin typeface="Arcade Gamer"/>
              </a:rPr>
              <a:t>Структура</a:t>
            </a:r>
            <a:r>
              <a:rPr lang="en-US" sz="7800" dirty="0">
                <a:solidFill>
                  <a:srgbClr val="FFFFFF"/>
                </a:solidFill>
                <a:latin typeface="Arcade Gamer"/>
              </a:rPr>
              <a:t> </a:t>
            </a:r>
            <a:r>
              <a:rPr lang="en-US" sz="7800" dirty="0" err="1">
                <a:solidFill>
                  <a:srgbClr val="FFFFFF"/>
                </a:solidFill>
                <a:latin typeface="Arcade Gamer"/>
              </a:rPr>
              <a:t>проекта</a:t>
            </a:r>
            <a:endParaRPr lang="en-US" sz="7800" dirty="0">
              <a:solidFill>
                <a:srgbClr val="FFFFFF"/>
              </a:solidFill>
              <a:latin typeface="Arcade Game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1857" y="5427539"/>
            <a:ext cx="2048145" cy="57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rcade Gamer"/>
              </a:rPr>
              <a:t>MaIn.py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19409" y="5439577"/>
            <a:ext cx="3744983" cy="1699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4"/>
              </a:lnSpc>
              <a:spcBef>
                <a:spcPct val="0"/>
              </a:spcBef>
            </a:pPr>
            <a:r>
              <a:rPr lang="en-US" sz="3196" u="none">
                <a:solidFill>
                  <a:srgbClr val="FFFFFF"/>
                </a:solidFill>
                <a:latin typeface="Arcade Gamer"/>
              </a:rPr>
              <a:t>Классы для работы с объектами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30696" y="5427539"/>
            <a:ext cx="5710696" cy="1137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FFFFFF"/>
                </a:solidFill>
                <a:latin typeface="Arcade Gamer"/>
              </a:rPr>
              <a:t>Конфигурацонный файл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87129" y="5384359"/>
            <a:ext cx="4550161" cy="1137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FFFFFF"/>
                </a:solidFill>
                <a:latin typeface="Arcade Gamer"/>
              </a:rPr>
              <a:t>мульти-медиа</a:t>
            </a:r>
          </a:p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FFFFFF"/>
                </a:solidFill>
                <a:latin typeface="Arcade Gamer"/>
              </a:rPr>
              <a:t>ресурсы</a:t>
            </a:r>
          </a:p>
        </p:txBody>
      </p:sp>
      <p:grpSp>
        <p:nvGrpSpPr>
          <p:cNvPr id="12" name="Group 12"/>
          <p:cNvGrpSpPr/>
          <p:nvPr/>
        </p:nvGrpSpPr>
        <p:grpSpPr>
          <a:xfrm rot="-237738">
            <a:off x="1812236" y="3498034"/>
            <a:ext cx="5898832" cy="1303973"/>
            <a:chOff x="0" y="0"/>
            <a:chExt cx="7865110" cy="1738630"/>
          </a:xfrm>
        </p:grpSpPr>
        <p:sp>
          <p:nvSpPr>
            <p:cNvPr id="13" name="Freeform 13"/>
            <p:cNvSpPr/>
            <p:nvPr/>
          </p:nvSpPr>
          <p:spPr>
            <a:xfrm>
              <a:off x="48260" y="46990"/>
              <a:ext cx="7768590" cy="1642110"/>
            </a:xfrm>
            <a:custGeom>
              <a:avLst/>
              <a:gdLst/>
              <a:ahLst/>
              <a:cxnLst/>
              <a:rect l="l" t="t" r="r" b="b"/>
              <a:pathLst>
                <a:path w="7768590" h="1642110">
                  <a:moveTo>
                    <a:pt x="7747000" y="101600"/>
                  </a:moveTo>
                  <a:cubicBezTo>
                    <a:pt x="7564120" y="247650"/>
                    <a:pt x="7543800" y="257810"/>
                    <a:pt x="7514590" y="270510"/>
                  </a:cubicBezTo>
                  <a:cubicBezTo>
                    <a:pt x="7482840" y="284480"/>
                    <a:pt x="7452360" y="292100"/>
                    <a:pt x="7407910" y="303530"/>
                  </a:cubicBezTo>
                  <a:cubicBezTo>
                    <a:pt x="7334250" y="321310"/>
                    <a:pt x="7239000" y="342900"/>
                    <a:pt x="7112000" y="359410"/>
                  </a:cubicBezTo>
                  <a:cubicBezTo>
                    <a:pt x="6888480" y="388620"/>
                    <a:pt x="6517640" y="415290"/>
                    <a:pt x="6179820" y="429260"/>
                  </a:cubicBezTo>
                  <a:cubicBezTo>
                    <a:pt x="5777230" y="445770"/>
                    <a:pt x="5279390" y="448310"/>
                    <a:pt x="4856480" y="441960"/>
                  </a:cubicBezTo>
                  <a:cubicBezTo>
                    <a:pt x="4466590" y="436880"/>
                    <a:pt x="4124960" y="411480"/>
                    <a:pt x="3733800" y="400050"/>
                  </a:cubicBezTo>
                  <a:cubicBezTo>
                    <a:pt x="3305810" y="387350"/>
                    <a:pt x="2639060" y="375920"/>
                    <a:pt x="2391410" y="373380"/>
                  </a:cubicBezTo>
                  <a:cubicBezTo>
                    <a:pt x="2297430" y="372110"/>
                    <a:pt x="2272030" y="368300"/>
                    <a:pt x="2195830" y="373380"/>
                  </a:cubicBezTo>
                  <a:cubicBezTo>
                    <a:pt x="2087880" y="379730"/>
                    <a:pt x="1946910" y="392430"/>
                    <a:pt x="1805940" y="422910"/>
                  </a:cubicBezTo>
                  <a:cubicBezTo>
                    <a:pt x="1633220" y="459740"/>
                    <a:pt x="1399540" y="535940"/>
                    <a:pt x="1238250" y="598170"/>
                  </a:cubicBezTo>
                  <a:cubicBezTo>
                    <a:pt x="1113790" y="646430"/>
                    <a:pt x="1014730" y="697230"/>
                    <a:pt x="915670" y="751840"/>
                  </a:cubicBezTo>
                  <a:cubicBezTo>
                    <a:pt x="828040" y="800100"/>
                    <a:pt x="750570" y="849630"/>
                    <a:pt x="673100" y="904240"/>
                  </a:cubicBezTo>
                  <a:cubicBezTo>
                    <a:pt x="595630" y="958850"/>
                    <a:pt x="521970" y="1014730"/>
                    <a:pt x="452120" y="1080770"/>
                  </a:cubicBezTo>
                  <a:cubicBezTo>
                    <a:pt x="378460" y="1149350"/>
                    <a:pt x="303530" y="1223010"/>
                    <a:pt x="245110" y="1309370"/>
                  </a:cubicBezTo>
                  <a:cubicBezTo>
                    <a:pt x="182880" y="1400810"/>
                    <a:pt x="130810" y="1581150"/>
                    <a:pt x="95250" y="1620520"/>
                  </a:cubicBezTo>
                  <a:cubicBezTo>
                    <a:pt x="83820" y="1633220"/>
                    <a:pt x="76200" y="1635760"/>
                    <a:pt x="66040" y="1638300"/>
                  </a:cubicBezTo>
                  <a:cubicBezTo>
                    <a:pt x="55880" y="1640840"/>
                    <a:pt x="43180" y="1640840"/>
                    <a:pt x="33020" y="1635760"/>
                  </a:cubicBezTo>
                  <a:cubicBezTo>
                    <a:pt x="21590" y="1629410"/>
                    <a:pt x="5080" y="1611630"/>
                    <a:pt x="2540" y="1597660"/>
                  </a:cubicBezTo>
                  <a:cubicBezTo>
                    <a:pt x="0" y="1583690"/>
                    <a:pt x="6350" y="1559560"/>
                    <a:pt x="16510" y="1549400"/>
                  </a:cubicBezTo>
                  <a:cubicBezTo>
                    <a:pt x="26670" y="1539240"/>
                    <a:pt x="50800" y="1532890"/>
                    <a:pt x="64770" y="1535430"/>
                  </a:cubicBezTo>
                  <a:cubicBezTo>
                    <a:pt x="78740" y="1537970"/>
                    <a:pt x="96520" y="1553210"/>
                    <a:pt x="102870" y="1567180"/>
                  </a:cubicBezTo>
                  <a:cubicBezTo>
                    <a:pt x="109220" y="1581150"/>
                    <a:pt x="106680" y="1604010"/>
                    <a:pt x="99060" y="1616710"/>
                  </a:cubicBezTo>
                  <a:cubicBezTo>
                    <a:pt x="91440" y="1629410"/>
                    <a:pt x="69850" y="1639570"/>
                    <a:pt x="55880" y="1640840"/>
                  </a:cubicBezTo>
                  <a:cubicBezTo>
                    <a:pt x="44450" y="1642110"/>
                    <a:pt x="31750" y="1637030"/>
                    <a:pt x="22860" y="1630680"/>
                  </a:cubicBezTo>
                  <a:cubicBezTo>
                    <a:pt x="13970" y="1624330"/>
                    <a:pt x="6350" y="1612900"/>
                    <a:pt x="3810" y="1602740"/>
                  </a:cubicBezTo>
                  <a:cubicBezTo>
                    <a:pt x="1270" y="1592580"/>
                    <a:pt x="0" y="1584960"/>
                    <a:pt x="5080" y="1568450"/>
                  </a:cubicBezTo>
                  <a:cubicBezTo>
                    <a:pt x="20320" y="1516380"/>
                    <a:pt x="118110" y="1352550"/>
                    <a:pt x="185420" y="1258570"/>
                  </a:cubicBezTo>
                  <a:cubicBezTo>
                    <a:pt x="250190" y="1169670"/>
                    <a:pt x="322580" y="1089660"/>
                    <a:pt x="398780" y="1018540"/>
                  </a:cubicBezTo>
                  <a:cubicBezTo>
                    <a:pt x="471170" y="949960"/>
                    <a:pt x="549910" y="894080"/>
                    <a:pt x="629920" y="838200"/>
                  </a:cubicBezTo>
                  <a:cubicBezTo>
                    <a:pt x="711200" y="782320"/>
                    <a:pt x="791210" y="732790"/>
                    <a:pt x="882650" y="683260"/>
                  </a:cubicBezTo>
                  <a:cubicBezTo>
                    <a:pt x="984250" y="628650"/>
                    <a:pt x="1084580" y="575310"/>
                    <a:pt x="1212850" y="525780"/>
                  </a:cubicBezTo>
                  <a:cubicBezTo>
                    <a:pt x="1377950" y="462280"/>
                    <a:pt x="1619250" y="386080"/>
                    <a:pt x="1797050" y="347980"/>
                  </a:cubicBezTo>
                  <a:cubicBezTo>
                    <a:pt x="1941830" y="317500"/>
                    <a:pt x="2037080" y="306070"/>
                    <a:pt x="2195830" y="297180"/>
                  </a:cubicBezTo>
                  <a:cubicBezTo>
                    <a:pt x="2426970" y="283210"/>
                    <a:pt x="2712720" y="298450"/>
                    <a:pt x="3050540" y="306070"/>
                  </a:cubicBezTo>
                  <a:cubicBezTo>
                    <a:pt x="3540760" y="316230"/>
                    <a:pt x="4301490" y="359410"/>
                    <a:pt x="4856480" y="364490"/>
                  </a:cubicBezTo>
                  <a:cubicBezTo>
                    <a:pt x="5330190" y="368300"/>
                    <a:pt x="5774690" y="367030"/>
                    <a:pt x="6173470" y="344170"/>
                  </a:cubicBezTo>
                  <a:cubicBezTo>
                    <a:pt x="6506210" y="325120"/>
                    <a:pt x="6871970" y="290830"/>
                    <a:pt x="7089140" y="254000"/>
                  </a:cubicBezTo>
                  <a:cubicBezTo>
                    <a:pt x="7211060" y="233680"/>
                    <a:pt x="7293610" y="209550"/>
                    <a:pt x="7372350" y="185420"/>
                  </a:cubicBezTo>
                  <a:cubicBezTo>
                    <a:pt x="7430770" y="167640"/>
                    <a:pt x="7472680" y="158750"/>
                    <a:pt x="7522210" y="132080"/>
                  </a:cubicBezTo>
                  <a:cubicBezTo>
                    <a:pt x="7580630" y="101600"/>
                    <a:pt x="7659370" y="13970"/>
                    <a:pt x="7698740" y="3810"/>
                  </a:cubicBezTo>
                  <a:cubicBezTo>
                    <a:pt x="7715250" y="0"/>
                    <a:pt x="7727950" y="3810"/>
                    <a:pt x="7738110" y="8890"/>
                  </a:cubicBezTo>
                  <a:cubicBezTo>
                    <a:pt x="7747000" y="12700"/>
                    <a:pt x="7753350" y="19050"/>
                    <a:pt x="7758430" y="27940"/>
                  </a:cubicBezTo>
                  <a:cubicBezTo>
                    <a:pt x="7763510" y="38100"/>
                    <a:pt x="7768590" y="54610"/>
                    <a:pt x="7766050" y="67310"/>
                  </a:cubicBezTo>
                  <a:cubicBezTo>
                    <a:pt x="7763510" y="80010"/>
                    <a:pt x="7747000" y="101600"/>
                    <a:pt x="7747000" y="101600"/>
                  </a:cubicBezTo>
                </a:path>
              </a:pathLst>
            </a:custGeom>
            <a:solidFill>
              <a:srgbClr val="FF3131"/>
            </a:solidFill>
            <a:ln>
              <a:noFill/>
            </a:ln>
          </p:spPr>
        </p:sp>
      </p:grpSp>
      <p:grpSp>
        <p:nvGrpSpPr>
          <p:cNvPr id="14" name="Group 14"/>
          <p:cNvGrpSpPr/>
          <p:nvPr/>
        </p:nvGrpSpPr>
        <p:grpSpPr>
          <a:xfrm>
            <a:off x="5013796" y="4216567"/>
            <a:ext cx="3091815" cy="1020127"/>
            <a:chOff x="0" y="0"/>
            <a:chExt cx="4122420" cy="1360170"/>
          </a:xfrm>
        </p:grpSpPr>
        <p:sp>
          <p:nvSpPr>
            <p:cNvPr id="15" name="Freeform 15"/>
            <p:cNvSpPr/>
            <p:nvPr/>
          </p:nvSpPr>
          <p:spPr>
            <a:xfrm>
              <a:off x="46990" y="44450"/>
              <a:ext cx="4029710" cy="1267460"/>
            </a:xfrm>
            <a:custGeom>
              <a:avLst/>
              <a:gdLst/>
              <a:ahLst/>
              <a:cxnLst/>
              <a:rect l="l" t="t" r="r" b="b"/>
              <a:pathLst>
                <a:path w="4029710" h="1267460">
                  <a:moveTo>
                    <a:pt x="4017010" y="86360"/>
                  </a:moveTo>
                  <a:cubicBezTo>
                    <a:pt x="3891280" y="219710"/>
                    <a:pt x="3860800" y="246380"/>
                    <a:pt x="3825240" y="270510"/>
                  </a:cubicBezTo>
                  <a:cubicBezTo>
                    <a:pt x="3787140" y="297180"/>
                    <a:pt x="3745230" y="321310"/>
                    <a:pt x="3700780" y="342900"/>
                  </a:cubicBezTo>
                  <a:cubicBezTo>
                    <a:pt x="3653790" y="364490"/>
                    <a:pt x="3611880" y="379730"/>
                    <a:pt x="3549650" y="398780"/>
                  </a:cubicBezTo>
                  <a:cubicBezTo>
                    <a:pt x="3451860" y="429260"/>
                    <a:pt x="3323590" y="466090"/>
                    <a:pt x="3168650" y="495300"/>
                  </a:cubicBezTo>
                  <a:cubicBezTo>
                    <a:pt x="2933700" y="538480"/>
                    <a:pt x="2593340" y="576580"/>
                    <a:pt x="2274570" y="603250"/>
                  </a:cubicBezTo>
                  <a:cubicBezTo>
                    <a:pt x="1910080" y="633730"/>
                    <a:pt x="1299210" y="645160"/>
                    <a:pt x="1098550" y="661670"/>
                  </a:cubicBezTo>
                  <a:cubicBezTo>
                    <a:pt x="1029970" y="668020"/>
                    <a:pt x="1013460" y="668020"/>
                    <a:pt x="960120" y="678180"/>
                  </a:cubicBezTo>
                  <a:cubicBezTo>
                    <a:pt x="886460" y="690880"/>
                    <a:pt x="779780" y="715010"/>
                    <a:pt x="699770" y="741680"/>
                  </a:cubicBezTo>
                  <a:cubicBezTo>
                    <a:pt x="628650" y="765810"/>
                    <a:pt x="568960" y="788670"/>
                    <a:pt x="505460" y="825500"/>
                  </a:cubicBezTo>
                  <a:cubicBezTo>
                    <a:pt x="434340" y="866140"/>
                    <a:pt x="345440" y="934720"/>
                    <a:pt x="293370" y="981710"/>
                  </a:cubicBezTo>
                  <a:cubicBezTo>
                    <a:pt x="259080" y="1013460"/>
                    <a:pt x="241300" y="1032510"/>
                    <a:pt x="214630" y="1069340"/>
                  </a:cubicBezTo>
                  <a:cubicBezTo>
                    <a:pt x="179070" y="1118870"/>
                    <a:pt x="140970" y="1230630"/>
                    <a:pt x="107950" y="1254760"/>
                  </a:cubicBezTo>
                  <a:cubicBezTo>
                    <a:pt x="92710" y="1266190"/>
                    <a:pt x="80010" y="1267460"/>
                    <a:pt x="64770" y="1264920"/>
                  </a:cubicBezTo>
                  <a:cubicBezTo>
                    <a:pt x="46990" y="1261110"/>
                    <a:pt x="20320" y="1243330"/>
                    <a:pt x="10160" y="1228090"/>
                  </a:cubicBezTo>
                  <a:cubicBezTo>
                    <a:pt x="2540" y="1215390"/>
                    <a:pt x="1270" y="1197610"/>
                    <a:pt x="3810" y="1183640"/>
                  </a:cubicBezTo>
                  <a:cubicBezTo>
                    <a:pt x="6350" y="1169670"/>
                    <a:pt x="12700" y="1153160"/>
                    <a:pt x="24130" y="1144270"/>
                  </a:cubicBezTo>
                  <a:cubicBezTo>
                    <a:pt x="38100" y="1132840"/>
                    <a:pt x="68580" y="1125220"/>
                    <a:pt x="86360" y="1127760"/>
                  </a:cubicBezTo>
                  <a:cubicBezTo>
                    <a:pt x="101600" y="1130300"/>
                    <a:pt x="115570" y="1137920"/>
                    <a:pt x="124460" y="1150620"/>
                  </a:cubicBezTo>
                  <a:cubicBezTo>
                    <a:pt x="134620" y="1165860"/>
                    <a:pt x="143510" y="1196340"/>
                    <a:pt x="139700" y="1214120"/>
                  </a:cubicBezTo>
                  <a:cubicBezTo>
                    <a:pt x="137160" y="1229360"/>
                    <a:pt x="127000" y="1243330"/>
                    <a:pt x="114300" y="1250950"/>
                  </a:cubicBezTo>
                  <a:cubicBezTo>
                    <a:pt x="99060" y="1261110"/>
                    <a:pt x="67310" y="1267460"/>
                    <a:pt x="49530" y="1261110"/>
                  </a:cubicBezTo>
                  <a:cubicBezTo>
                    <a:pt x="31750" y="1254760"/>
                    <a:pt x="11430" y="1230630"/>
                    <a:pt x="5080" y="1214120"/>
                  </a:cubicBezTo>
                  <a:cubicBezTo>
                    <a:pt x="0" y="1200150"/>
                    <a:pt x="1270" y="1188720"/>
                    <a:pt x="7620" y="1169670"/>
                  </a:cubicBezTo>
                  <a:cubicBezTo>
                    <a:pt x="24130" y="1121410"/>
                    <a:pt x="101600" y="1003300"/>
                    <a:pt x="163830" y="938530"/>
                  </a:cubicBezTo>
                  <a:cubicBezTo>
                    <a:pt x="226060" y="875030"/>
                    <a:pt x="298450" y="825500"/>
                    <a:pt x="379730" y="779780"/>
                  </a:cubicBezTo>
                  <a:cubicBezTo>
                    <a:pt x="469900" y="730250"/>
                    <a:pt x="582930" y="688340"/>
                    <a:pt x="681990" y="657860"/>
                  </a:cubicBezTo>
                  <a:cubicBezTo>
                    <a:pt x="773430" y="629920"/>
                    <a:pt x="826770" y="615950"/>
                    <a:pt x="951230" y="599440"/>
                  </a:cubicBezTo>
                  <a:cubicBezTo>
                    <a:pt x="1223010" y="562610"/>
                    <a:pt x="1871980" y="561340"/>
                    <a:pt x="2265680" y="525780"/>
                  </a:cubicBezTo>
                  <a:cubicBezTo>
                    <a:pt x="2589530" y="496570"/>
                    <a:pt x="2918460" y="459740"/>
                    <a:pt x="3148330" y="414020"/>
                  </a:cubicBezTo>
                  <a:cubicBezTo>
                    <a:pt x="3298190" y="383540"/>
                    <a:pt x="3425190" y="345440"/>
                    <a:pt x="3516630" y="313690"/>
                  </a:cubicBezTo>
                  <a:cubicBezTo>
                    <a:pt x="3573780" y="294640"/>
                    <a:pt x="3602990" y="283210"/>
                    <a:pt x="3651250" y="257810"/>
                  </a:cubicBezTo>
                  <a:cubicBezTo>
                    <a:pt x="3712210" y="224790"/>
                    <a:pt x="3796030" y="172720"/>
                    <a:pt x="3850640" y="127000"/>
                  </a:cubicBezTo>
                  <a:cubicBezTo>
                    <a:pt x="3896360" y="88900"/>
                    <a:pt x="3933190" y="19050"/>
                    <a:pt x="3962400" y="6350"/>
                  </a:cubicBezTo>
                  <a:cubicBezTo>
                    <a:pt x="3975100" y="0"/>
                    <a:pt x="3986530" y="2540"/>
                    <a:pt x="3996690" y="6350"/>
                  </a:cubicBezTo>
                  <a:cubicBezTo>
                    <a:pt x="4006850" y="10160"/>
                    <a:pt x="4020820" y="17780"/>
                    <a:pt x="4024630" y="29210"/>
                  </a:cubicBezTo>
                  <a:cubicBezTo>
                    <a:pt x="4029710" y="43180"/>
                    <a:pt x="4017010" y="86360"/>
                    <a:pt x="4017010" y="86360"/>
                  </a:cubicBezTo>
                </a:path>
              </a:pathLst>
            </a:custGeom>
            <a:solidFill>
              <a:srgbClr val="FF3131"/>
            </a:solidFill>
            <a:ln>
              <a:noFill/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9423871" y="4229902"/>
            <a:ext cx="1764983" cy="1061085"/>
            <a:chOff x="0" y="0"/>
            <a:chExt cx="2353310" cy="1414780"/>
          </a:xfrm>
        </p:grpSpPr>
        <p:sp>
          <p:nvSpPr>
            <p:cNvPr id="17" name="Freeform 17"/>
            <p:cNvSpPr/>
            <p:nvPr/>
          </p:nvSpPr>
          <p:spPr>
            <a:xfrm>
              <a:off x="48260" y="50800"/>
              <a:ext cx="2256790" cy="1315720"/>
            </a:xfrm>
            <a:custGeom>
              <a:avLst/>
              <a:gdLst/>
              <a:ahLst/>
              <a:cxnLst/>
              <a:rect l="l" t="t" r="r" b="b"/>
              <a:pathLst>
                <a:path w="2256790" h="1315720">
                  <a:moveTo>
                    <a:pt x="59690" y="0"/>
                  </a:moveTo>
                  <a:cubicBezTo>
                    <a:pt x="265430" y="29210"/>
                    <a:pt x="393700" y="62230"/>
                    <a:pt x="530860" y="110490"/>
                  </a:cubicBezTo>
                  <a:cubicBezTo>
                    <a:pt x="735330" y="181610"/>
                    <a:pt x="1061720" y="323850"/>
                    <a:pt x="1275080" y="425450"/>
                  </a:cubicBezTo>
                  <a:cubicBezTo>
                    <a:pt x="1441450" y="505460"/>
                    <a:pt x="1582420" y="572770"/>
                    <a:pt x="1709420" y="659130"/>
                  </a:cubicBezTo>
                  <a:cubicBezTo>
                    <a:pt x="1821180" y="735330"/>
                    <a:pt x="1927860" y="821690"/>
                    <a:pt x="2004060" y="906780"/>
                  </a:cubicBezTo>
                  <a:cubicBezTo>
                    <a:pt x="2065020" y="975360"/>
                    <a:pt x="2106930" y="1068070"/>
                    <a:pt x="2145030" y="1116330"/>
                  </a:cubicBezTo>
                  <a:cubicBezTo>
                    <a:pt x="2166620" y="1144270"/>
                    <a:pt x="2183130" y="1164590"/>
                    <a:pt x="2200910" y="1178560"/>
                  </a:cubicBezTo>
                  <a:cubicBezTo>
                    <a:pt x="2213610" y="1187450"/>
                    <a:pt x="2227580" y="1186180"/>
                    <a:pt x="2236470" y="1196340"/>
                  </a:cubicBezTo>
                  <a:cubicBezTo>
                    <a:pt x="2247900" y="1210310"/>
                    <a:pt x="2256790" y="1242060"/>
                    <a:pt x="2254250" y="1259840"/>
                  </a:cubicBezTo>
                  <a:cubicBezTo>
                    <a:pt x="2251710" y="1275080"/>
                    <a:pt x="2242820" y="1289050"/>
                    <a:pt x="2230120" y="1297940"/>
                  </a:cubicBezTo>
                  <a:cubicBezTo>
                    <a:pt x="2214880" y="1308100"/>
                    <a:pt x="2184400" y="1314450"/>
                    <a:pt x="2166620" y="1310640"/>
                  </a:cubicBezTo>
                  <a:cubicBezTo>
                    <a:pt x="2151380" y="1308100"/>
                    <a:pt x="2137410" y="1299210"/>
                    <a:pt x="2129790" y="1286510"/>
                  </a:cubicBezTo>
                  <a:cubicBezTo>
                    <a:pt x="2119630" y="1271270"/>
                    <a:pt x="2114550" y="1239520"/>
                    <a:pt x="2119630" y="1221740"/>
                  </a:cubicBezTo>
                  <a:cubicBezTo>
                    <a:pt x="2123440" y="1206500"/>
                    <a:pt x="2136140" y="1193800"/>
                    <a:pt x="2147570" y="1186180"/>
                  </a:cubicBezTo>
                  <a:cubicBezTo>
                    <a:pt x="2159000" y="1178560"/>
                    <a:pt x="2175510" y="1172210"/>
                    <a:pt x="2189480" y="1174750"/>
                  </a:cubicBezTo>
                  <a:cubicBezTo>
                    <a:pt x="2207260" y="1177290"/>
                    <a:pt x="2235200" y="1192530"/>
                    <a:pt x="2245360" y="1209040"/>
                  </a:cubicBezTo>
                  <a:cubicBezTo>
                    <a:pt x="2255520" y="1225550"/>
                    <a:pt x="2255520" y="1257300"/>
                    <a:pt x="2249170" y="1273810"/>
                  </a:cubicBezTo>
                  <a:cubicBezTo>
                    <a:pt x="2244090" y="1287780"/>
                    <a:pt x="2230120" y="1299210"/>
                    <a:pt x="2217420" y="1305560"/>
                  </a:cubicBezTo>
                  <a:cubicBezTo>
                    <a:pt x="2204720" y="1311910"/>
                    <a:pt x="2189480" y="1315720"/>
                    <a:pt x="2174240" y="1313180"/>
                  </a:cubicBezTo>
                  <a:cubicBezTo>
                    <a:pt x="2152650" y="1309370"/>
                    <a:pt x="2125980" y="1296670"/>
                    <a:pt x="2099310" y="1271270"/>
                  </a:cubicBezTo>
                  <a:cubicBezTo>
                    <a:pt x="2045970" y="1221740"/>
                    <a:pt x="1991360" y="1076960"/>
                    <a:pt x="1920240" y="990600"/>
                  </a:cubicBezTo>
                  <a:cubicBezTo>
                    <a:pt x="1846580" y="901700"/>
                    <a:pt x="1744980" y="808990"/>
                    <a:pt x="1661160" y="745490"/>
                  </a:cubicBezTo>
                  <a:cubicBezTo>
                    <a:pt x="1595120" y="694690"/>
                    <a:pt x="1544320" y="669290"/>
                    <a:pt x="1468120" y="626110"/>
                  </a:cubicBezTo>
                  <a:cubicBezTo>
                    <a:pt x="1365250" y="567690"/>
                    <a:pt x="1229360" y="494030"/>
                    <a:pt x="1097280" y="435610"/>
                  </a:cubicBezTo>
                  <a:cubicBezTo>
                    <a:pt x="955040" y="372110"/>
                    <a:pt x="796290" y="316230"/>
                    <a:pt x="642620" y="264160"/>
                  </a:cubicBezTo>
                  <a:cubicBezTo>
                    <a:pt x="486410" y="210820"/>
                    <a:pt x="278130" y="142240"/>
                    <a:pt x="167640" y="118110"/>
                  </a:cubicBezTo>
                  <a:cubicBezTo>
                    <a:pt x="110490" y="105410"/>
                    <a:pt x="62230" y="114300"/>
                    <a:pt x="35560" y="101600"/>
                  </a:cubicBezTo>
                  <a:cubicBezTo>
                    <a:pt x="21590" y="95250"/>
                    <a:pt x="12700" y="86360"/>
                    <a:pt x="7620" y="76200"/>
                  </a:cubicBezTo>
                  <a:cubicBezTo>
                    <a:pt x="2540" y="66040"/>
                    <a:pt x="0" y="50800"/>
                    <a:pt x="2540" y="39370"/>
                  </a:cubicBezTo>
                  <a:cubicBezTo>
                    <a:pt x="5080" y="27940"/>
                    <a:pt x="13970" y="15240"/>
                    <a:pt x="24130" y="8890"/>
                  </a:cubicBezTo>
                  <a:cubicBezTo>
                    <a:pt x="33020" y="2540"/>
                    <a:pt x="59690" y="0"/>
                    <a:pt x="59690" y="0"/>
                  </a:cubicBezTo>
                </a:path>
              </a:pathLst>
            </a:custGeom>
            <a:solidFill>
              <a:srgbClr val="004AAD"/>
            </a:solidFill>
            <a:ln>
              <a:noFill/>
            </a:ln>
          </p:spPr>
        </p:sp>
      </p:grpSp>
      <p:grpSp>
        <p:nvGrpSpPr>
          <p:cNvPr id="18" name="Group 18"/>
          <p:cNvGrpSpPr/>
          <p:nvPr/>
        </p:nvGrpSpPr>
        <p:grpSpPr>
          <a:xfrm>
            <a:off x="10598303" y="3376462"/>
            <a:ext cx="4570095" cy="1837373"/>
            <a:chOff x="0" y="0"/>
            <a:chExt cx="6093460" cy="2449830"/>
          </a:xfrm>
        </p:grpSpPr>
        <p:sp>
          <p:nvSpPr>
            <p:cNvPr id="19" name="Freeform 19"/>
            <p:cNvSpPr/>
            <p:nvPr/>
          </p:nvSpPr>
          <p:spPr>
            <a:xfrm>
              <a:off x="49530" y="49530"/>
              <a:ext cx="5995670" cy="2352040"/>
            </a:xfrm>
            <a:custGeom>
              <a:avLst/>
              <a:gdLst/>
              <a:ahLst/>
              <a:cxnLst/>
              <a:rect l="l" t="t" r="r" b="b"/>
              <a:pathLst>
                <a:path w="5995670" h="2352040">
                  <a:moveTo>
                    <a:pt x="39370" y="60960"/>
                  </a:moveTo>
                  <a:cubicBezTo>
                    <a:pt x="185420" y="25400"/>
                    <a:pt x="218440" y="24130"/>
                    <a:pt x="276860" y="20320"/>
                  </a:cubicBezTo>
                  <a:cubicBezTo>
                    <a:pt x="388620" y="12700"/>
                    <a:pt x="607060" y="2540"/>
                    <a:pt x="764540" y="1270"/>
                  </a:cubicBezTo>
                  <a:cubicBezTo>
                    <a:pt x="913130" y="0"/>
                    <a:pt x="1069340" y="3810"/>
                    <a:pt x="1195070" y="13970"/>
                  </a:cubicBezTo>
                  <a:cubicBezTo>
                    <a:pt x="1292860" y="21590"/>
                    <a:pt x="1346200" y="30480"/>
                    <a:pt x="1454150" y="46990"/>
                  </a:cubicBezTo>
                  <a:cubicBezTo>
                    <a:pt x="1634490" y="74930"/>
                    <a:pt x="1916430" y="113030"/>
                    <a:pt x="2172970" y="176530"/>
                  </a:cubicBezTo>
                  <a:cubicBezTo>
                    <a:pt x="2479040" y="252730"/>
                    <a:pt x="2863850" y="372110"/>
                    <a:pt x="3162300" y="494030"/>
                  </a:cubicBezTo>
                  <a:cubicBezTo>
                    <a:pt x="3423920" y="600710"/>
                    <a:pt x="3732530" y="786130"/>
                    <a:pt x="3877310" y="852170"/>
                  </a:cubicBezTo>
                  <a:cubicBezTo>
                    <a:pt x="3939540" y="880110"/>
                    <a:pt x="3950970" y="877570"/>
                    <a:pt x="4011930" y="906780"/>
                  </a:cubicBezTo>
                  <a:cubicBezTo>
                    <a:pt x="4150360" y="974090"/>
                    <a:pt x="4442460" y="1134110"/>
                    <a:pt x="4673600" y="1285240"/>
                  </a:cubicBezTo>
                  <a:cubicBezTo>
                    <a:pt x="4949190" y="1464310"/>
                    <a:pt x="5340350" y="1770380"/>
                    <a:pt x="5544820" y="1929130"/>
                  </a:cubicBezTo>
                  <a:cubicBezTo>
                    <a:pt x="5660390" y="2018030"/>
                    <a:pt x="5730240" y="2089150"/>
                    <a:pt x="5808980" y="2145030"/>
                  </a:cubicBezTo>
                  <a:cubicBezTo>
                    <a:pt x="5867400" y="2185670"/>
                    <a:pt x="5942330" y="2209800"/>
                    <a:pt x="5970270" y="2241550"/>
                  </a:cubicBezTo>
                  <a:cubicBezTo>
                    <a:pt x="5985510" y="2259330"/>
                    <a:pt x="5993130" y="2278380"/>
                    <a:pt x="5993130" y="2293620"/>
                  </a:cubicBezTo>
                  <a:cubicBezTo>
                    <a:pt x="5993130" y="2306320"/>
                    <a:pt x="5986780" y="2320290"/>
                    <a:pt x="5977890" y="2329180"/>
                  </a:cubicBezTo>
                  <a:cubicBezTo>
                    <a:pt x="5966460" y="2340610"/>
                    <a:pt x="5941060" y="2349500"/>
                    <a:pt x="5925820" y="2349500"/>
                  </a:cubicBezTo>
                  <a:cubicBezTo>
                    <a:pt x="5913120" y="2349500"/>
                    <a:pt x="5900420" y="2343150"/>
                    <a:pt x="5891530" y="2332990"/>
                  </a:cubicBezTo>
                  <a:cubicBezTo>
                    <a:pt x="5881370" y="2321560"/>
                    <a:pt x="5871210" y="2296160"/>
                    <a:pt x="5873750" y="2279650"/>
                  </a:cubicBezTo>
                  <a:cubicBezTo>
                    <a:pt x="5876290" y="2263140"/>
                    <a:pt x="5894070" y="2242820"/>
                    <a:pt x="5908040" y="2235200"/>
                  </a:cubicBezTo>
                  <a:cubicBezTo>
                    <a:pt x="5919470" y="2228850"/>
                    <a:pt x="5934710" y="2228850"/>
                    <a:pt x="5946140" y="2231390"/>
                  </a:cubicBezTo>
                  <a:cubicBezTo>
                    <a:pt x="5957570" y="2233930"/>
                    <a:pt x="5971540" y="2241550"/>
                    <a:pt x="5979160" y="2251710"/>
                  </a:cubicBezTo>
                  <a:cubicBezTo>
                    <a:pt x="5988050" y="2264410"/>
                    <a:pt x="5995670" y="2291080"/>
                    <a:pt x="5990590" y="2306320"/>
                  </a:cubicBezTo>
                  <a:cubicBezTo>
                    <a:pt x="5985510" y="2322830"/>
                    <a:pt x="5966460" y="2341880"/>
                    <a:pt x="5951220" y="2346960"/>
                  </a:cubicBezTo>
                  <a:cubicBezTo>
                    <a:pt x="5935980" y="2352040"/>
                    <a:pt x="5920740" y="2348230"/>
                    <a:pt x="5896610" y="2336800"/>
                  </a:cubicBezTo>
                  <a:cubicBezTo>
                    <a:pt x="5821680" y="2301240"/>
                    <a:pt x="5642610" y="2117090"/>
                    <a:pt x="5494020" y="1996440"/>
                  </a:cubicBezTo>
                  <a:cubicBezTo>
                    <a:pt x="5316220" y="1852930"/>
                    <a:pt x="5076190" y="1667510"/>
                    <a:pt x="4897120" y="1537970"/>
                  </a:cubicBezTo>
                  <a:cubicBezTo>
                    <a:pt x="4756150" y="1436370"/>
                    <a:pt x="4649470" y="1365250"/>
                    <a:pt x="4508500" y="1277620"/>
                  </a:cubicBezTo>
                  <a:cubicBezTo>
                    <a:pt x="4348480" y="1178560"/>
                    <a:pt x="4104640" y="1036320"/>
                    <a:pt x="3983990" y="977900"/>
                  </a:cubicBezTo>
                  <a:cubicBezTo>
                    <a:pt x="3923030" y="948690"/>
                    <a:pt x="3906520" y="949960"/>
                    <a:pt x="3843020" y="920750"/>
                  </a:cubicBezTo>
                  <a:cubicBezTo>
                    <a:pt x="3696970" y="854710"/>
                    <a:pt x="3397250" y="671830"/>
                    <a:pt x="3138170" y="566420"/>
                  </a:cubicBezTo>
                  <a:cubicBezTo>
                    <a:pt x="2842260" y="445770"/>
                    <a:pt x="2425700" y="321310"/>
                    <a:pt x="2157730" y="252730"/>
                  </a:cubicBezTo>
                  <a:cubicBezTo>
                    <a:pt x="1977390" y="207010"/>
                    <a:pt x="1855470" y="190500"/>
                    <a:pt x="1697990" y="165100"/>
                  </a:cubicBezTo>
                  <a:cubicBezTo>
                    <a:pt x="1534160" y="138430"/>
                    <a:pt x="1327150" y="109220"/>
                    <a:pt x="1191260" y="96520"/>
                  </a:cubicBezTo>
                  <a:cubicBezTo>
                    <a:pt x="1101090" y="87630"/>
                    <a:pt x="1049020" y="86360"/>
                    <a:pt x="963930" y="85090"/>
                  </a:cubicBezTo>
                  <a:cubicBezTo>
                    <a:pt x="853440" y="83820"/>
                    <a:pt x="715010" y="90170"/>
                    <a:pt x="585470" y="97790"/>
                  </a:cubicBezTo>
                  <a:cubicBezTo>
                    <a:pt x="449580" y="106680"/>
                    <a:pt x="266700" y="120650"/>
                    <a:pt x="170180" y="134620"/>
                  </a:cubicBezTo>
                  <a:cubicBezTo>
                    <a:pt x="118110" y="142240"/>
                    <a:pt x="77470" y="162560"/>
                    <a:pt x="50800" y="160020"/>
                  </a:cubicBezTo>
                  <a:cubicBezTo>
                    <a:pt x="35560" y="158750"/>
                    <a:pt x="25400" y="154940"/>
                    <a:pt x="17780" y="147320"/>
                  </a:cubicBezTo>
                  <a:cubicBezTo>
                    <a:pt x="8890" y="139700"/>
                    <a:pt x="2540" y="127000"/>
                    <a:pt x="1270" y="115570"/>
                  </a:cubicBezTo>
                  <a:cubicBezTo>
                    <a:pt x="0" y="104140"/>
                    <a:pt x="3810" y="90170"/>
                    <a:pt x="10160" y="81280"/>
                  </a:cubicBezTo>
                  <a:cubicBezTo>
                    <a:pt x="16510" y="72390"/>
                    <a:pt x="39370" y="60960"/>
                    <a:pt x="39370" y="60960"/>
                  </a:cubicBezTo>
                </a:path>
              </a:pathLst>
            </a:custGeom>
            <a:solidFill>
              <a:srgbClr val="004AAD"/>
            </a:solidFill>
            <a:ln>
              <a:noFill/>
            </a:ln>
          </p:spPr>
        </p:sp>
      </p:grpSp>
      <p:grpSp>
        <p:nvGrpSpPr>
          <p:cNvPr id="20" name="Group 20"/>
          <p:cNvGrpSpPr/>
          <p:nvPr/>
        </p:nvGrpSpPr>
        <p:grpSpPr>
          <a:xfrm rot="-237738">
            <a:off x="1749333" y="4391063"/>
            <a:ext cx="233362" cy="709612"/>
            <a:chOff x="0" y="0"/>
            <a:chExt cx="311150" cy="946150"/>
          </a:xfrm>
        </p:grpSpPr>
        <p:sp>
          <p:nvSpPr>
            <p:cNvPr id="21" name="Freeform 21"/>
            <p:cNvSpPr/>
            <p:nvPr/>
          </p:nvSpPr>
          <p:spPr>
            <a:xfrm>
              <a:off x="48260" y="49530"/>
              <a:ext cx="227330" cy="848360"/>
            </a:xfrm>
            <a:custGeom>
              <a:avLst/>
              <a:gdLst/>
              <a:ahLst/>
              <a:cxnLst/>
              <a:rect l="l" t="t" r="r" b="b"/>
              <a:pathLst>
                <a:path w="227330" h="848360">
                  <a:moveTo>
                    <a:pt x="53340" y="767080"/>
                  </a:moveTo>
                  <a:cubicBezTo>
                    <a:pt x="6350" y="58420"/>
                    <a:pt x="6350" y="48260"/>
                    <a:pt x="19050" y="34290"/>
                  </a:cubicBezTo>
                  <a:cubicBezTo>
                    <a:pt x="33020" y="17780"/>
                    <a:pt x="68580" y="0"/>
                    <a:pt x="91440" y="1270"/>
                  </a:cubicBezTo>
                  <a:cubicBezTo>
                    <a:pt x="115570" y="2540"/>
                    <a:pt x="147320" y="24130"/>
                    <a:pt x="160020" y="41910"/>
                  </a:cubicBezTo>
                  <a:cubicBezTo>
                    <a:pt x="170180" y="55880"/>
                    <a:pt x="172720" y="77470"/>
                    <a:pt x="171450" y="93980"/>
                  </a:cubicBezTo>
                  <a:cubicBezTo>
                    <a:pt x="170180" y="110490"/>
                    <a:pt x="162560" y="130810"/>
                    <a:pt x="148590" y="143510"/>
                  </a:cubicBezTo>
                  <a:cubicBezTo>
                    <a:pt x="132080" y="158750"/>
                    <a:pt x="95250" y="170180"/>
                    <a:pt x="73660" y="168910"/>
                  </a:cubicBezTo>
                  <a:cubicBezTo>
                    <a:pt x="55880" y="167640"/>
                    <a:pt x="36830" y="156210"/>
                    <a:pt x="25400" y="143510"/>
                  </a:cubicBezTo>
                  <a:cubicBezTo>
                    <a:pt x="13970" y="130810"/>
                    <a:pt x="5080" y="111760"/>
                    <a:pt x="2540" y="95250"/>
                  </a:cubicBezTo>
                  <a:cubicBezTo>
                    <a:pt x="0" y="78740"/>
                    <a:pt x="5080" y="57150"/>
                    <a:pt x="13970" y="41910"/>
                  </a:cubicBezTo>
                  <a:cubicBezTo>
                    <a:pt x="22860" y="26670"/>
                    <a:pt x="38100" y="11430"/>
                    <a:pt x="55880" y="6350"/>
                  </a:cubicBezTo>
                  <a:cubicBezTo>
                    <a:pt x="77470" y="0"/>
                    <a:pt x="115570" y="3810"/>
                    <a:pt x="134620" y="15240"/>
                  </a:cubicBezTo>
                  <a:cubicBezTo>
                    <a:pt x="149860" y="24130"/>
                    <a:pt x="158750" y="33020"/>
                    <a:pt x="167640" y="58420"/>
                  </a:cubicBezTo>
                  <a:cubicBezTo>
                    <a:pt x="201930" y="149860"/>
                    <a:pt x="227330" y="665480"/>
                    <a:pt x="212090" y="767080"/>
                  </a:cubicBezTo>
                  <a:cubicBezTo>
                    <a:pt x="208280" y="796290"/>
                    <a:pt x="203200" y="807720"/>
                    <a:pt x="191770" y="820420"/>
                  </a:cubicBezTo>
                  <a:cubicBezTo>
                    <a:pt x="180340" y="833120"/>
                    <a:pt x="160020" y="843280"/>
                    <a:pt x="142240" y="845820"/>
                  </a:cubicBezTo>
                  <a:cubicBezTo>
                    <a:pt x="124460" y="848360"/>
                    <a:pt x="101600" y="844550"/>
                    <a:pt x="87630" y="833120"/>
                  </a:cubicBezTo>
                  <a:cubicBezTo>
                    <a:pt x="71120" y="820420"/>
                    <a:pt x="53340" y="767080"/>
                    <a:pt x="53340" y="767080"/>
                  </a:cubicBezTo>
                </a:path>
              </a:pathLst>
            </a:custGeom>
            <a:solidFill>
              <a:srgbClr val="FF3131"/>
            </a:solidFill>
            <a:ln>
              <a:noFill/>
            </a:ln>
          </p:spPr>
        </p:sp>
      </p:grpSp>
      <p:grpSp>
        <p:nvGrpSpPr>
          <p:cNvPr id="22" name="Group 22"/>
          <p:cNvGrpSpPr/>
          <p:nvPr/>
        </p:nvGrpSpPr>
        <p:grpSpPr>
          <a:xfrm rot="-237738">
            <a:off x="1905185" y="4644620"/>
            <a:ext cx="696278" cy="441007"/>
            <a:chOff x="0" y="0"/>
            <a:chExt cx="928370" cy="588010"/>
          </a:xfrm>
        </p:grpSpPr>
        <p:sp>
          <p:nvSpPr>
            <p:cNvPr id="23" name="Freeform 23"/>
            <p:cNvSpPr/>
            <p:nvPr/>
          </p:nvSpPr>
          <p:spPr>
            <a:xfrm>
              <a:off x="46990" y="46990"/>
              <a:ext cx="834390" cy="496570"/>
            </a:xfrm>
            <a:custGeom>
              <a:avLst/>
              <a:gdLst/>
              <a:ahLst/>
              <a:cxnLst/>
              <a:rect l="l" t="t" r="r" b="b"/>
              <a:pathLst>
                <a:path w="834390" h="496570">
                  <a:moveTo>
                    <a:pt x="34290" y="356870"/>
                  </a:moveTo>
                  <a:cubicBezTo>
                    <a:pt x="367030" y="173990"/>
                    <a:pt x="537210" y="111760"/>
                    <a:pt x="619760" y="69850"/>
                  </a:cubicBezTo>
                  <a:cubicBezTo>
                    <a:pt x="666750" y="46990"/>
                    <a:pt x="695960" y="17780"/>
                    <a:pt x="725170" y="8890"/>
                  </a:cubicBezTo>
                  <a:cubicBezTo>
                    <a:pt x="744220" y="2540"/>
                    <a:pt x="758190" y="0"/>
                    <a:pt x="773430" y="5080"/>
                  </a:cubicBezTo>
                  <a:cubicBezTo>
                    <a:pt x="792480" y="11430"/>
                    <a:pt x="817880" y="35560"/>
                    <a:pt x="826770" y="53340"/>
                  </a:cubicBezTo>
                  <a:cubicBezTo>
                    <a:pt x="833120" y="68580"/>
                    <a:pt x="834390" y="86360"/>
                    <a:pt x="828040" y="101600"/>
                  </a:cubicBezTo>
                  <a:cubicBezTo>
                    <a:pt x="820420" y="119380"/>
                    <a:pt x="795020" y="144780"/>
                    <a:pt x="777240" y="152400"/>
                  </a:cubicBezTo>
                  <a:cubicBezTo>
                    <a:pt x="762000" y="158750"/>
                    <a:pt x="742950" y="156210"/>
                    <a:pt x="728980" y="151130"/>
                  </a:cubicBezTo>
                  <a:cubicBezTo>
                    <a:pt x="715010" y="146050"/>
                    <a:pt x="698500" y="134620"/>
                    <a:pt x="690880" y="120650"/>
                  </a:cubicBezTo>
                  <a:cubicBezTo>
                    <a:pt x="681990" y="102870"/>
                    <a:pt x="675640" y="68580"/>
                    <a:pt x="684530" y="49530"/>
                  </a:cubicBezTo>
                  <a:cubicBezTo>
                    <a:pt x="693420" y="30480"/>
                    <a:pt x="722630" y="8890"/>
                    <a:pt x="741680" y="3810"/>
                  </a:cubicBezTo>
                  <a:cubicBezTo>
                    <a:pt x="756920" y="0"/>
                    <a:pt x="775970" y="3810"/>
                    <a:pt x="789940" y="11430"/>
                  </a:cubicBezTo>
                  <a:cubicBezTo>
                    <a:pt x="803910" y="19050"/>
                    <a:pt x="817880" y="31750"/>
                    <a:pt x="824230" y="45720"/>
                  </a:cubicBezTo>
                  <a:cubicBezTo>
                    <a:pt x="830580" y="59690"/>
                    <a:pt x="833120" y="78740"/>
                    <a:pt x="830580" y="93980"/>
                  </a:cubicBezTo>
                  <a:cubicBezTo>
                    <a:pt x="828040" y="109220"/>
                    <a:pt x="824230" y="120650"/>
                    <a:pt x="806450" y="137160"/>
                  </a:cubicBezTo>
                  <a:cubicBezTo>
                    <a:pt x="749300" y="189230"/>
                    <a:pt x="466090" y="285750"/>
                    <a:pt x="337820" y="353060"/>
                  </a:cubicBezTo>
                  <a:cubicBezTo>
                    <a:pt x="245110" y="401320"/>
                    <a:pt x="154940" y="476250"/>
                    <a:pt x="102870" y="490220"/>
                  </a:cubicBezTo>
                  <a:cubicBezTo>
                    <a:pt x="80010" y="496570"/>
                    <a:pt x="63500" y="496570"/>
                    <a:pt x="48260" y="490220"/>
                  </a:cubicBezTo>
                  <a:cubicBezTo>
                    <a:pt x="33020" y="483870"/>
                    <a:pt x="16510" y="468630"/>
                    <a:pt x="8890" y="453390"/>
                  </a:cubicBezTo>
                  <a:cubicBezTo>
                    <a:pt x="1270" y="438150"/>
                    <a:pt x="0" y="416560"/>
                    <a:pt x="3810" y="400050"/>
                  </a:cubicBezTo>
                  <a:cubicBezTo>
                    <a:pt x="7620" y="383540"/>
                    <a:pt x="34290" y="356870"/>
                    <a:pt x="34290" y="356870"/>
                  </a:cubicBezTo>
                </a:path>
              </a:pathLst>
            </a:custGeom>
            <a:solidFill>
              <a:srgbClr val="FF3131"/>
            </a:solidFill>
            <a:ln>
              <a:noFill/>
            </a:ln>
          </p:spPr>
        </p:sp>
      </p:grpSp>
      <p:grpSp>
        <p:nvGrpSpPr>
          <p:cNvPr id="24" name="Group 24"/>
          <p:cNvGrpSpPr/>
          <p:nvPr/>
        </p:nvGrpSpPr>
        <p:grpSpPr>
          <a:xfrm>
            <a:off x="4717568" y="4621379"/>
            <a:ext cx="389572" cy="660082"/>
            <a:chOff x="0" y="0"/>
            <a:chExt cx="519430" cy="880110"/>
          </a:xfrm>
        </p:grpSpPr>
        <p:sp>
          <p:nvSpPr>
            <p:cNvPr id="25" name="Freeform 25"/>
            <p:cNvSpPr/>
            <p:nvPr/>
          </p:nvSpPr>
          <p:spPr>
            <a:xfrm>
              <a:off x="46990" y="48260"/>
              <a:ext cx="425450" cy="784860"/>
            </a:xfrm>
            <a:custGeom>
              <a:avLst/>
              <a:gdLst/>
              <a:ahLst/>
              <a:cxnLst/>
              <a:rect l="l" t="t" r="r" b="b"/>
              <a:pathLst>
                <a:path w="425450" h="784860">
                  <a:moveTo>
                    <a:pt x="275590" y="730250"/>
                  </a:moveTo>
                  <a:cubicBezTo>
                    <a:pt x="2540" y="85090"/>
                    <a:pt x="0" y="76200"/>
                    <a:pt x="5080" y="60960"/>
                  </a:cubicBezTo>
                  <a:cubicBezTo>
                    <a:pt x="11430" y="41910"/>
                    <a:pt x="35560" y="13970"/>
                    <a:pt x="54610" y="6350"/>
                  </a:cubicBezTo>
                  <a:cubicBezTo>
                    <a:pt x="69850" y="0"/>
                    <a:pt x="88900" y="1270"/>
                    <a:pt x="104140" y="6350"/>
                  </a:cubicBezTo>
                  <a:cubicBezTo>
                    <a:pt x="119380" y="11430"/>
                    <a:pt x="134620" y="21590"/>
                    <a:pt x="143510" y="35560"/>
                  </a:cubicBezTo>
                  <a:cubicBezTo>
                    <a:pt x="153670" y="53340"/>
                    <a:pt x="157480" y="88900"/>
                    <a:pt x="152400" y="107950"/>
                  </a:cubicBezTo>
                  <a:cubicBezTo>
                    <a:pt x="147320" y="124460"/>
                    <a:pt x="133350" y="138430"/>
                    <a:pt x="120650" y="146050"/>
                  </a:cubicBezTo>
                  <a:cubicBezTo>
                    <a:pt x="107950" y="153670"/>
                    <a:pt x="90170" y="160020"/>
                    <a:pt x="73660" y="157480"/>
                  </a:cubicBezTo>
                  <a:cubicBezTo>
                    <a:pt x="53340" y="153670"/>
                    <a:pt x="24130" y="133350"/>
                    <a:pt x="12700" y="116840"/>
                  </a:cubicBezTo>
                  <a:cubicBezTo>
                    <a:pt x="3810" y="102870"/>
                    <a:pt x="1270" y="83820"/>
                    <a:pt x="3810" y="68580"/>
                  </a:cubicBezTo>
                  <a:cubicBezTo>
                    <a:pt x="6350" y="53340"/>
                    <a:pt x="15240" y="35560"/>
                    <a:pt x="26670" y="24130"/>
                  </a:cubicBezTo>
                  <a:cubicBezTo>
                    <a:pt x="38100" y="12700"/>
                    <a:pt x="54610" y="2540"/>
                    <a:pt x="71120" y="2540"/>
                  </a:cubicBezTo>
                  <a:cubicBezTo>
                    <a:pt x="91440" y="1270"/>
                    <a:pt x="114300" y="5080"/>
                    <a:pt x="138430" y="29210"/>
                  </a:cubicBezTo>
                  <a:cubicBezTo>
                    <a:pt x="214630" y="102870"/>
                    <a:pt x="407670" y="574040"/>
                    <a:pt x="421640" y="681990"/>
                  </a:cubicBezTo>
                  <a:cubicBezTo>
                    <a:pt x="425450" y="716280"/>
                    <a:pt x="421640" y="735330"/>
                    <a:pt x="410210" y="751840"/>
                  </a:cubicBezTo>
                  <a:cubicBezTo>
                    <a:pt x="400050" y="767080"/>
                    <a:pt x="381000" y="777240"/>
                    <a:pt x="364490" y="781050"/>
                  </a:cubicBezTo>
                  <a:cubicBezTo>
                    <a:pt x="347980" y="784860"/>
                    <a:pt x="325120" y="781050"/>
                    <a:pt x="309880" y="772160"/>
                  </a:cubicBezTo>
                  <a:cubicBezTo>
                    <a:pt x="294640" y="763270"/>
                    <a:pt x="275590" y="730250"/>
                    <a:pt x="275590" y="730250"/>
                  </a:cubicBezTo>
                </a:path>
              </a:pathLst>
            </a:custGeom>
            <a:solidFill>
              <a:srgbClr val="FF3131"/>
            </a:solidFill>
            <a:ln>
              <a:noFill/>
            </a:ln>
          </p:spPr>
        </p:sp>
      </p:grpSp>
      <p:grpSp>
        <p:nvGrpSpPr>
          <p:cNvPr id="26" name="Group 26"/>
          <p:cNvGrpSpPr/>
          <p:nvPr/>
        </p:nvGrpSpPr>
        <p:grpSpPr>
          <a:xfrm>
            <a:off x="5025226" y="4990949"/>
            <a:ext cx="679132" cy="341947"/>
            <a:chOff x="0" y="0"/>
            <a:chExt cx="905510" cy="455930"/>
          </a:xfrm>
        </p:grpSpPr>
        <p:sp>
          <p:nvSpPr>
            <p:cNvPr id="27" name="Freeform 27"/>
            <p:cNvSpPr/>
            <p:nvPr/>
          </p:nvSpPr>
          <p:spPr>
            <a:xfrm>
              <a:off x="48260" y="49530"/>
              <a:ext cx="808990" cy="355600"/>
            </a:xfrm>
            <a:custGeom>
              <a:avLst/>
              <a:gdLst/>
              <a:ahLst/>
              <a:cxnLst/>
              <a:rect l="l" t="t" r="r" b="b"/>
              <a:pathLst>
                <a:path w="808990" h="355600">
                  <a:moveTo>
                    <a:pt x="53340" y="209550"/>
                  </a:moveTo>
                  <a:cubicBezTo>
                    <a:pt x="763270" y="2540"/>
                    <a:pt x="772160" y="10160"/>
                    <a:pt x="783590" y="20320"/>
                  </a:cubicBezTo>
                  <a:cubicBezTo>
                    <a:pt x="795020" y="30480"/>
                    <a:pt x="803910" y="46990"/>
                    <a:pt x="806450" y="62230"/>
                  </a:cubicBezTo>
                  <a:cubicBezTo>
                    <a:pt x="808990" y="77470"/>
                    <a:pt x="807720" y="95250"/>
                    <a:pt x="800100" y="109220"/>
                  </a:cubicBezTo>
                  <a:cubicBezTo>
                    <a:pt x="789940" y="125730"/>
                    <a:pt x="763270" y="147320"/>
                    <a:pt x="742950" y="149860"/>
                  </a:cubicBezTo>
                  <a:cubicBezTo>
                    <a:pt x="722630" y="152400"/>
                    <a:pt x="692150" y="138430"/>
                    <a:pt x="678180" y="125730"/>
                  </a:cubicBezTo>
                  <a:cubicBezTo>
                    <a:pt x="666750" y="114300"/>
                    <a:pt x="660400" y="96520"/>
                    <a:pt x="659130" y="81280"/>
                  </a:cubicBezTo>
                  <a:cubicBezTo>
                    <a:pt x="657860" y="66040"/>
                    <a:pt x="660400" y="48260"/>
                    <a:pt x="670560" y="35560"/>
                  </a:cubicBezTo>
                  <a:cubicBezTo>
                    <a:pt x="681990" y="20320"/>
                    <a:pt x="712470" y="3810"/>
                    <a:pt x="731520" y="1270"/>
                  </a:cubicBezTo>
                  <a:cubicBezTo>
                    <a:pt x="748030" y="0"/>
                    <a:pt x="764540" y="6350"/>
                    <a:pt x="777240" y="15240"/>
                  </a:cubicBezTo>
                  <a:cubicBezTo>
                    <a:pt x="789940" y="24130"/>
                    <a:pt x="801370" y="39370"/>
                    <a:pt x="805180" y="54610"/>
                  </a:cubicBezTo>
                  <a:cubicBezTo>
                    <a:pt x="808990" y="73660"/>
                    <a:pt x="802640" y="106680"/>
                    <a:pt x="791210" y="123190"/>
                  </a:cubicBezTo>
                  <a:cubicBezTo>
                    <a:pt x="782320" y="135890"/>
                    <a:pt x="772160" y="139700"/>
                    <a:pt x="750570" y="148590"/>
                  </a:cubicBezTo>
                  <a:cubicBezTo>
                    <a:pt x="694690" y="172720"/>
                    <a:pt x="532130" y="199390"/>
                    <a:pt x="422910" y="232410"/>
                  </a:cubicBezTo>
                  <a:cubicBezTo>
                    <a:pt x="308610" y="267970"/>
                    <a:pt x="142240" y="354330"/>
                    <a:pt x="78740" y="355600"/>
                  </a:cubicBezTo>
                  <a:cubicBezTo>
                    <a:pt x="54610" y="355600"/>
                    <a:pt x="41910" y="349250"/>
                    <a:pt x="29210" y="339090"/>
                  </a:cubicBezTo>
                  <a:cubicBezTo>
                    <a:pt x="16510" y="328930"/>
                    <a:pt x="5080" y="309880"/>
                    <a:pt x="2540" y="293370"/>
                  </a:cubicBezTo>
                  <a:cubicBezTo>
                    <a:pt x="0" y="276860"/>
                    <a:pt x="2540" y="255270"/>
                    <a:pt x="11430" y="241300"/>
                  </a:cubicBezTo>
                  <a:cubicBezTo>
                    <a:pt x="20320" y="227330"/>
                    <a:pt x="53340" y="209550"/>
                    <a:pt x="53340" y="209550"/>
                  </a:cubicBezTo>
                </a:path>
              </a:pathLst>
            </a:custGeom>
            <a:solidFill>
              <a:srgbClr val="FF3131"/>
            </a:solidFill>
            <a:ln>
              <a:noFill/>
            </a:ln>
          </p:spPr>
        </p:sp>
      </p:grpSp>
      <p:grpSp>
        <p:nvGrpSpPr>
          <p:cNvPr id="28" name="Group 28"/>
          <p:cNvGrpSpPr/>
          <p:nvPr/>
        </p:nvGrpSpPr>
        <p:grpSpPr>
          <a:xfrm>
            <a:off x="10994543" y="4879507"/>
            <a:ext cx="302895" cy="536257"/>
            <a:chOff x="0" y="0"/>
            <a:chExt cx="403860" cy="715010"/>
          </a:xfrm>
        </p:grpSpPr>
        <p:sp>
          <p:nvSpPr>
            <p:cNvPr id="29" name="Freeform 29"/>
            <p:cNvSpPr/>
            <p:nvPr/>
          </p:nvSpPr>
          <p:spPr>
            <a:xfrm>
              <a:off x="49530" y="49530"/>
              <a:ext cx="308610" cy="621030"/>
            </a:xfrm>
            <a:custGeom>
              <a:avLst/>
              <a:gdLst/>
              <a:ahLst/>
              <a:cxnLst/>
              <a:rect l="l" t="t" r="r" b="b"/>
              <a:pathLst>
                <a:path w="308610" h="621030">
                  <a:moveTo>
                    <a:pt x="1270" y="525780"/>
                  </a:moveTo>
                  <a:cubicBezTo>
                    <a:pt x="107950" y="165100"/>
                    <a:pt x="135890" y="71120"/>
                    <a:pt x="170180" y="34290"/>
                  </a:cubicBezTo>
                  <a:cubicBezTo>
                    <a:pt x="189230" y="13970"/>
                    <a:pt x="210820" y="1270"/>
                    <a:pt x="231140" y="1270"/>
                  </a:cubicBezTo>
                  <a:cubicBezTo>
                    <a:pt x="251460" y="1270"/>
                    <a:pt x="281940" y="16510"/>
                    <a:pt x="293370" y="33020"/>
                  </a:cubicBezTo>
                  <a:cubicBezTo>
                    <a:pt x="304800" y="49530"/>
                    <a:pt x="308610" y="83820"/>
                    <a:pt x="300990" y="102870"/>
                  </a:cubicBezTo>
                  <a:cubicBezTo>
                    <a:pt x="293370" y="121920"/>
                    <a:pt x="269240" y="142240"/>
                    <a:pt x="248920" y="147320"/>
                  </a:cubicBezTo>
                  <a:cubicBezTo>
                    <a:pt x="228600" y="152400"/>
                    <a:pt x="196850" y="143510"/>
                    <a:pt x="181610" y="129540"/>
                  </a:cubicBezTo>
                  <a:cubicBezTo>
                    <a:pt x="166370" y="115570"/>
                    <a:pt x="156210" y="85090"/>
                    <a:pt x="158750" y="64770"/>
                  </a:cubicBezTo>
                  <a:cubicBezTo>
                    <a:pt x="161290" y="44450"/>
                    <a:pt x="181610" y="17780"/>
                    <a:pt x="200660" y="8890"/>
                  </a:cubicBezTo>
                  <a:cubicBezTo>
                    <a:pt x="218440" y="0"/>
                    <a:pt x="251460" y="2540"/>
                    <a:pt x="269240" y="11430"/>
                  </a:cubicBezTo>
                  <a:cubicBezTo>
                    <a:pt x="283210" y="19050"/>
                    <a:pt x="295910" y="34290"/>
                    <a:pt x="300990" y="48260"/>
                  </a:cubicBezTo>
                  <a:cubicBezTo>
                    <a:pt x="306070" y="62230"/>
                    <a:pt x="306070" y="77470"/>
                    <a:pt x="303530" y="95250"/>
                  </a:cubicBezTo>
                  <a:cubicBezTo>
                    <a:pt x="300990" y="119380"/>
                    <a:pt x="289560" y="151130"/>
                    <a:pt x="276860" y="179070"/>
                  </a:cubicBezTo>
                  <a:cubicBezTo>
                    <a:pt x="261620" y="212090"/>
                    <a:pt x="234950" y="234950"/>
                    <a:pt x="217170" y="279400"/>
                  </a:cubicBezTo>
                  <a:cubicBezTo>
                    <a:pt x="187960" y="350520"/>
                    <a:pt x="170180" y="529590"/>
                    <a:pt x="140970" y="579120"/>
                  </a:cubicBezTo>
                  <a:cubicBezTo>
                    <a:pt x="128270" y="599440"/>
                    <a:pt x="116840" y="608330"/>
                    <a:pt x="101600" y="614680"/>
                  </a:cubicBezTo>
                  <a:cubicBezTo>
                    <a:pt x="86360" y="621030"/>
                    <a:pt x="63500" y="621030"/>
                    <a:pt x="48260" y="614680"/>
                  </a:cubicBezTo>
                  <a:cubicBezTo>
                    <a:pt x="33020" y="608330"/>
                    <a:pt x="15240" y="594360"/>
                    <a:pt x="7620" y="579120"/>
                  </a:cubicBezTo>
                  <a:cubicBezTo>
                    <a:pt x="0" y="563880"/>
                    <a:pt x="1270" y="525780"/>
                    <a:pt x="1270" y="525780"/>
                  </a:cubicBezTo>
                </a:path>
              </a:pathLst>
            </a:custGeom>
            <a:solidFill>
              <a:srgbClr val="004AAD"/>
            </a:solidFill>
            <a:ln>
              <a:noFill/>
            </a:ln>
          </p:spPr>
        </p:sp>
      </p:grpSp>
      <p:grpSp>
        <p:nvGrpSpPr>
          <p:cNvPr id="30" name="Group 30"/>
          <p:cNvGrpSpPr/>
          <p:nvPr/>
        </p:nvGrpSpPr>
        <p:grpSpPr>
          <a:xfrm>
            <a:off x="10617353" y="4972852"/>
            <a:ext cx="498157" cy="430530"/>
            <a:chOff x="0" y="0"/>
            <a:chExt cx="664210" cy="574040"/>
          </a:xfrm>
        </p:grpSpPr>
        <p:sp>
          <p:nvSpPr>
            <p:cNvPr id="31" name="Freeform 31"/>
            <p:cNvSpPr/>
            <p:nvPr/>
          </p:nvSpPr>
          <p:spPr>
            <a:xfrm>
              <a:off x="45720" y="46990"/>
              <a:ext cx="568960" cy="480060"/>
            </a:xfrm>
            <a:custGeom>
              <a:avLst/>
              <a:gdLst/>
              <a:ahLst/>
              <a:cxnLst/>
              <a:rect l="l" t="t" r="r" b="b"/>
              <a:pathLst>
                <a:path w="568960" h="480060">
                  <a:moveTo>
                    <a:pt x="449580" y="467360"/>
                  </a:moveTo>
                  <a:cubicBezTo>
                    <a:pt x="175260" y="279400"/>
                    <a:pt x="69850" y="187960"/>
                    <a:pt x="33020" y="146050"/>
                  </a:cubicBezTo>
                  <a:cubicBezTo>
                    <a:pt x="17780" y="128270"/>
                    <a:pt x="7620" y="119380"/>
                    <a:pt x="5080" y="102870"/>
                  </a:cubicBezTo>
                  <a:cubicBezTo>
                    <a:pt x="1270" y="82550"/>
                    <a:pt x="7620" y="46990"/>
                    <a:pt x="22860" y="30480"/>
                  </a:cubicBezTo>
                  <a:cubicBezTo>
                    <a:pt x="38100" y="13970"/>
                    <a:pt x="73660" y="2540"/>
                    <a:pt x="93980" y="3810"/>
                  </a:cubicBezTo>
                  <a:cubicBezTo>
                    <a:pt x="110490" y="5080"/>
                    <a:pt x="128270" y="15240"/>
                    <a:pt x="139700" y="26670"/>
                  </a:cubicBezTo>
                  <a:cubicBezTo>
                    <a:pt x="151130" y="38100"/>
                    <a:pt x="160020" y="55880"/>
                    <a:pt x="162560" y="72390"/>
                  </a:cubicBezTo>
                  <a:cubicBezTo>
                    <a:pt x="165100" y="88900"/>
                    <a:pt x="161290" y="109220"/>
                    <a:pt x="153670" y="123190"/>
                  </a:cubicBezTo>
                  <a:cubicBezTo>
                    <a:pt x="146050" y="137160"/>
                    <a:pt x="132080" y="152400"/>
                    <a:pt x="115570" y="157480"/>
                  </a:cubicBezTo>
                  <a:cubicBezTo>
                    <a:pt x="95250" y="163830"/>
                    <a:pt x="59690" y="161290"/>
                    <a:pt x="40640" y="151130"/>
                  </a:cubicBezTo>
                  <a:cubicBezTo>
                    <a:pt x="25400" y="143510"/>
                    <a:pt x="13970" y="127000"/>
                    <a:pt x="7620" y="111760"/>
                  </a:cubicBezTo>
                  <a:cubicBezTo>
                    <a:pt x="1270" y="96520"/>
                    <a:pt x="0" y="76200"/>
                    <a:pt x="6350" y="59690"/>
                  </a:cubicBezTo>
                  <a:cubicBezTo>
                    <a:pt x="13970" y="40640"/>
                    <a:pt x="40640" y="13970"/>
                    <a:pt x="59690" y="6350"/>
                  </a:cubicBezTo>
                  <a:cubicBezTo>
                    <a:pt x="76200" y="0"/>
                    <a:pt x="92710" y="0"/>
                    <a:pt x="110490" y="7620"/>
                  </a:cubicBezTo>
                  <a:cubicBezTo>
                    <a:pt x="137160" y="19050"/>
                    <a:pt x="157480" y="62230"/>
                    <a:pt x="191770" y="95250"/>
                  </a:cubicBezTo>
                  <a:cubicBezTo>
                    <a:pt x="242570" y="142240"/>
                    <a:pt x="325120" y="215900"/>
                    <a:pt x="388620" y="259080"/>
                  </a:cubicBezTo>
                  <a:cubicBezTo>
                    <a:pt x="441960" y="294640"/>
                    <a:pt x="516890" y="314960"/>
                    <a:pt x="544830" y="344170"/>
                  </a:cubicBezTo>
                  <a:cubicBezTo>
                    <a:pt x="560070" y="360680"/>
                    <a:pt x="566420" y="377190"/>
                    <a:pt x="567690" y="394970"/>
                  </a:cubicBezTo>
                  <a:cubicBezTo>
                    <a:pt x="568960" y="412750"/>
                    <a:pt x="561340" y="434340"/>
                    <a:pt x="551180" y="448310"/>
                  </a:cubicBezTo>
                  <a:cubicBezTo>
                    <a:pt x="541020" y="462280"/>
                    <a:pt x="520700" y="472440"/>
                    <a:pt x="504190" y="476250"/>
                  </a:cubicBezTo>
                  <a:cubicBezTo>
                    <a:pt x="487680" y="480060"/>
                    <a:pt x="449580" y="467360"/>
                    <a:pt x="449580" y="467360"/>
                  </a:cubicBezTo>
                </a:path>
              </a:pathLst>
            </a:custGeom>
            <a:solidFill>
              <a:srgbClr val="004AAD"/>
            </a:solidFill>
            <a:ln>
              <a:noFill/>
            </a:ln>
          </p:spPr>
        </p:sp>
      </p:grpSp>
      <p:grpSp>
        <p:nvGrpSpPr>
          <p:cNvPr id="32" name="Group 32"/>
          <p:cNvGrpSpPr/>
          <p:nvPr/>
        </p:nvGrpSpPr>
        <p:grpSpPr>
          <a:xfrm>
            <a:off x="14980756" y="4599472"/>
            <a:ext cx="222885" cy="631507"/>
            <a:chOff x="0" y="0"/>
            <a:chExt cx="297180" cy="842010"/>
          </a:xfrm>
        </p:grpSpPr>
        <p:sp>
          <p:nvSpPr>
            <p:cNvPr id="33" name="Freeform 33"/>
            <p:cNvSpPr/>
            <p:nvPr/>
          </p:nvSpPr>
          <p:spPr>
            <a:xfrm>
              <a:off x="48260" y="49530"/>
              <a:ext cx="205740" cy="741680"/>
            </a:xfrm>
            <a:custGeom>
              <a:avLst/>
              <a:gdLst/>
              <a:ahLst/>
              <a:cxnLst/>
              <a:rect l="l" t="t" r="r" b="b"/>
              <a:pathLst>
                <a:path w="205740" h="741680">
                  <a:moveTo>
                    <a:pt x="45720" y="675640"/>
                  </a:moveTo>
                  <a:cubicBezTo>
                    <a:pt x="2540" y="351790"/>
                    <a:pt x="0" y="303530"/>
                    <a:pt x="2540" y="246380"/>
                  </a:cubicBezTo>
                  <a:cubicBezTo>
                    <a:pt x="5080" y="186690"/>
                    <a:pt x="8890" y="105410"/>
                    <a:pt x="20320" y="66040"/>
                  </a:cubicBezTo>
                  <a:cubicBezTo>
                    <a:pt x="26670" y="45720"/>
                    <a:pt x="31750" y="33020"/>
                    <a:pt x="43180" y="22860"/>
                  </a:cubicBezTo>
                  <a:cubicBezTo>
                    <a:pt x="54610" y="11430"/>
                    <a:pt x="72390" y="2540"/>
                    <a:pt x="87630" y="1270"/>
                  </a:cubicBezTo>
                  <a:cubicBezTo>
                    <a:pt x="102870" y="0"/>
                    <a:pt x="121920" y="3810"/>
                    <a:pt x="135890" y="11430"/>
                  </a:cubicBezTo>
                  <a:cubicBezTo>
                    <a:pt x="149860" y="19050"/>
                    <a:pt x="162560" y="34290"/>
                    <a:pt x="168910" y="48260"/>
                  </a:cubicBezTo>
                  <a:cubicBezTo>
                    <a:pt x="175260" y="62230"/>
                    <a:pt x="176530" y="82550"/>
                    <a:pt x="171450" y="97790"/>
                  </a:cubicBezTo>
                  <a:cubicBezTo>
                    <a:pt x="165100" y="116840"/>
                    <a:pt x="140970" y="143510"/>
                    <a:pt x="121920" y="151130"/>
                  </a:cubicBezTo>
                  <a:cubicBezTo>
                    <a:pt x="106680" y="157480"/>
                    <a:pt x="87630" y="156210"/>
                    <a:pt x="72390" y="151130"/>
                  </a:cubicBezTo>
                  <a:cubicBezTo>
                    <a:pt x="57150" y="146050"/>
                    <a:pt x="41910" y="134620"/>
                    <a:pt x="33020" y="121920"/>
                  </a:cubicBezTo>
                  <a:cubicBezTo>
                    <a:pt x="24130" y="109220"/>
                    <a:pt x="19050" y="90170"/>
                    <a:pt x="20320" y="74930"/>
                  </a:cubicBezTo>
                  <a:cubicBezTo>
                    <a:pt x="21590" y="59690"/>
                    <a:pt x="26670" y="39370"/>
                    <a:pt x="38100" y="27940"/>
                  </a:cubicBezTo>
                  <a:cubicBezTo>
                    <a:pt x="52070" y="13970"/>
                    <a:pt x="83820" y="1270"/>
                    <a:pt x="104140" y="1270"/>
                  </a:cubicBezTo>
                  <a:cubicBezTo>
                    <a:pt x="120650" y="1270"/>
                    <a:pt x="138430" y="11430"/>
                    <a:pt x="149860" y="21590"/>
                  </a:cubicBezTo>
                  <a:cubicBezTo>
                    <a:pt x="161290" y="31750"/>
                    <a:pt x="168910" y="44450"/>
                    <a:pt x="172720" y="64770"/>
                  </a:cubicBezTo>
                  <a:cubicBezTo>
                    <a:pt x="180340" y="102870"/>
                    <a:pt x="153670" y="186690"/>
                    <a:pt x="151130" y="243840"/>
                  </a:cubicBezTo>
                  <a:cubicBezTo>
                    <a:pt x="148590" y="297180"/>
                    <a:pt x="151130" y="341630"/>
                    <a:pt x="156210" y="400050"/>
                  </a:cubicBezTo>
                  <a:cubicBezTo>
                    <a:pt x="163830" y="478790"/>
                    <a:pt x="205740" y="618490"/>
                    <a:pt x="198120" y="671830"/>
                  </a:cubicBezTo>
                  <a:cubicBezTo>
                    <a:pt x="194310" y="695960"/>
                    <a:pt x="186690" y="709930"/>
                    <a:pt x="173990" y="721360"/>
                  </a:cubicBezTo>
                  <a:cubicBezTo>
                    <a:pt x="161290" y="732790"/>
                    <a:pt x="139700" y="741680"/>
                    <a:pt x="123190" y="741680"/>
                  </a:cubicBezTo>
                  <a:cubicBezTo>
                    <a:pt x="106680" y="741680"/>
                    <a:pt x="85090" y="735330"/>
                    <a:pt x="72390" y="723900"/>
                  </a:cubicBezTo>
                  <a:cubicBezTo>
                    <a:pt x="59690" y="712470"/>
                    <a:pt x="45720" y="675640"/>
                    <a:pt x="45720" y="675640"/>
                  </a:cubicBezTo>
                </a:path>
              </a:pathLst>
            </a:custGeom>
            <a:solidFill>
              <a:srgbClr val="004AAD"/>
            </a:solidFill>
            <a:ln>
              <a:noFill/>
            </a:ln>
          </p:spPr>
        </p:sp>
      </p:grpSp>
      <p:grpSp>
        <p:nvGrpSpPr>
          <p:cNvPr id="34" name="Group 34"/>
          <p:cNvGrpSpPr/>
          <p:nvPr/>
        </p:nvGrpSpPr>
        <p:grpSpPr>
          <a:xfrm>
            <a:off x="14534986" y="4918559"/>
            <a:ext cx="664845" cy="379095"/>
            <a:chOff x="0" y="0"/>
            <a:chExt cx="886460" cy="505460"/>
          </a:xfrm>
        </p:grpSpPr>
        <p:sp>
          <p:nvSpPr>
            <p:cNvPr id="35" name="Freeform 35"/>
            <p:cNvSpPr/>
            <p:nvPr/>
          </p:nvSpPr>
          <p:spPr>
            <a:xfrm>
              <a:off x="46990" y="45720"/>
              <a:ext cx="795020" cy="412750"/>
            </a:xfrm>
            <a:custGeom>
              <a:avLst/>
              <a:gdLst/>
              <a:ahLst/>
              <a:cxnLst/>
              <a:rect l="l" t="t" r="r" b="b"/>
              <a:pathLst>
                <a:path w="795020" h="412750">
                  <a:moveTo>
                    <a:pt x="683260" y="403860"/>
                  </a:moveTo>
                  <a:cubicBezTo>
                    <a:pt x="375920" y="243840"/>
                    <a:pt x="113030" y="203200"/>
                    <a:pt x="45720" y="153670"/>
                  </a:cubicBezTo>
                  <a:cubicBezTo>
                    <a:pt x="19050" y="133350"/>
                    <a:pt x="7620" y="113030"/>
                    <a:pt x="3810" y="92710"/>
                  </a:cubicBezTo>
                  <a:cubicBezTo>
                    <a:pt x="0" y="76200"/>
                    <a:pt x="5080" y="58420"/>
                    <a:pt x="13970" y="44450"/>
                  </a:cubicBezTo>
                  <a:cubicBezTo>
                    <a:pt x="25400" y="27940"/>
                    <a:pt x="55880" y="7620"/>
                    <a:pt x="76200" y="5080"/>
                  </a:cubicBezTo>
                  <a:cubicBezTo>
                    <a:pt x="92710" y="2540"/>
                    <a:pt x="111760" y="8890"/>
                    <a:pt x="124460" y="17780"/>
                  </a:cubicBezTo>
                  <a:cubicBezTo>
                    <a:pt x="138430" y="26670"/>
                    <a:pt x="151130" y="41910"/>
                    <a:pt x="156210" y="57150"/>
                  </a:cubicBezTo>
                  <a:cubicBezTo>
                    <a:pt x="161290" y="72390"/>
                    <a:pt x="161290" y="91440"/>
                    <a:pt x="156210" y="106680"/>
                  </a:cubicBezTo>
                  <a:cubicBezTo>
                    <a:pt x="151130" y="121920"/>
                    <a:pt x="140970" y="138430"/>
                    <a:pt x="127000" y="147320"/>
                  </a:cubicBezTo>
                  <a:cubicBezTo>
                    <a:pt x="109220" y="157480"/>
                    <a:pt x="74930" y="163830"/>
                    <a:pt x="54610" y="156210"/>
                  </a:cubicBezTo>
                  <a:cubicBezTo>
                    <a:pt x="34290" y="148590"/>
                    <a:pt x="11430" y="120650"/>
                    <a:pt x="5080" y="101600"/>
                  </a:cubicBezTo>
                  <a:cubicBezTo>
                    <a:pt x="0" y="86360"/>
                    <a:pt x="2540" y="67310"/>
                    <a:pt x="10160" y="52070"/>
                  </a:cubicBezTo>
                  <a:cubicBezTo>
                    <a:pt x="20320" y="34290"/>
                    <a:pt x="46990" y="12700"/>
                    <a:pt x="68580" y="6350"/>
                  </a:cubicBezTo>
                  <a:cubicBezTo>
                    <a:pt x="90170" y="0"/>
                    <a:pt x="109220" y="6350"/>
                    <a:pt x="142240" y="13970"/>
                  </a:cubicBezTo>
                  <a:cubicBezTo>
                    <a:pt x="214630" y="30480"/>
                    <a:pt x="374650" y="90170"/>
                    <a:pt x="480060" y="134620"/>
                  </a:cubicBezTo>
                  <a:cubicBezTo>
                    <a:pt x="576580" y="175260"/>
                    <a:pt x="704850" y="232410"/>
                    <a:pt x="751840" y="266700"/>
                  </a:cubicBezTo>
                  <a:cubicBezTo>
                    <a:pt x="772160" y="281940"/>
                    <a:pt x="783590" y="289560"/>
                    <a:pt x="788670" y="306070"/>
                  </a:cubicBezTo>
                  <a:cubicBezTo>
                    <a:pt x="795020" y="325120"/>
                    <a:pt x="791210" y="359410"/>
                    <a:pt x="781050" y="377190"/>
                  </a:cubicBezTo>
                  <a:cubicBezTo>
                    <a:pt x="772160" y="392430"/>
                    <a:pt x="753110" y="405130"/>
                    <a:pt x="736600" y="408940"/>
                  </a:cubicBezTo>
                  <a:cubicBezTo>
                    <a:pt x="720090" y="412750"/>
                    <a:pt x="683260" y="403860"/>
                    <a:pt x="683260" y="403860"/>
                  </a:cubicBezTo>
                </a:path>
              </a:pathLst>
            </a:custGeom>
            <a:solidFill>
              <a:srgbClr val="004AAD"/>
            </a:solidFill>
            <a:ln>
              <a:noFill/>
            </a:ln>
          </p:spPr>
        </p:sp>
      </p:grpSp>
      <p:grpSp>
        <p:nvGrpSpPr>
          <p:cNvPr id="36" name="Group 36"/>
          <p:cNvGrpSpPr/>
          <p:nvPr/>
        </p:nvGrpSpPr>
        <p:grpSpPr>
          <a:xfrm>
            <a:off x="4969028" y="5004284"/>
            <a:ext cx="245745" cy="330518"/>
            <a:chOff x="0" y="0"/>
            <a:chExt cx="327660" cy="440690"/>
          </a:xfrm>
        </p:grpSpPr>
        <p:sp>
          <p:nvSpPr>
            <p:cNvPr id="37" name="Freeform 37"/>
            <p:cNvSpPr/>
            <p:nvPr/>
          </p:nvSpPr>
          <p:spPr>
            <a:xfrm>
              <a:off x="46990" y="48260"/>
              <a:ext cx="229870" cy="341630"/>
            </a:xfrm>
            <a:custGeom>
              <a:avLst/>
              <a:gdLst/>
              <a:ahLst/>
              <a:cxnLst/>
              <a:rect l="l" t="t" r="r" b="b"/>
              <a:pathLst>
                <a:path w="229870" h="341630">
                  <a:moveTo>
                    <a:pt x="229870" y="95250"/>
                  </a:moveTo>
                  <a:cubicBezTo>
                    <a:pt x="203200" y="204470"/>
                    <a:pt x="179070" y="280670"/>
                    <a:pt x="149860" y="309880"/>
                  </a:cubicBezTo>
                  <a:cubicBezTo>
                    <a:pt x="129540" y="330200"/>
                    <a:pt x="100330" y="341630"/>
                    <a:pt x="78740" y="341630"/>
                  </a:cubicBezTo>
                  <a:cubicBezTo>
                    <a:pt x="60960" y="341630"/>
                    <a:pt x="41910" y="332740"/>
                    <a:pt x="29210" y="321310"/>
                  </a:cubicBezTo>
                  <a:cubicBezTo>
                    <a:pt x="16510" y="309880"/>
                    <a:pt x="7620" y="292100"/>
                    <a:pt x="3810" y="275590"/>
                  </a:cubicBezTo>
                  <a:cubicBezTo>
                    <a:pt x="0" y="259080"/>
                    <a:pt x="1270" y="237490"/>
                    <a:pt x="10160" y="222250"/>
                  </a:cubicBezTo>
                  <a:cubicBezTo>
                    <a:pt x="21590" y="203200"/>
                    <a:pt x="49530" y="180340"/>
                    <a:pt x="72390" y="176530"/>
                  </a:cubicBezTo>
                  <a:cubicBezTo>
                    <a:pt x="95250" y="172720"/>
                    <a:pt x="130810" y="186690"/>
                    <a:pt x="146050" y="203200"/>
                  </a:cubicBezTo>
                  <a:cubicBezTo>
                    <a:pt x="161290" y="219710"/>
                    <a:pt x="168910" y="256540"/>
                    <a:pt x="165100" y="278130"/>
                  </a:cubicBezTo>
                  <a:cubicBezTo>
                    <a:pt x="162560" y="295910"/>
                    <a:pt x="149860" y="312420"/>
                    <a:pt x="137160" y="322580"/>
                  </a:cubicBezTo>
                  <a:cubicBezTo>
                    <a:pt x="124460" y="332740"/>
                    <a:pt x="104140" y="341630"/>
                    <a:pt x="87630" y="341630"/>
                  </a:cubicBezTo>
                  <a:cubicBezTo>
                    <a:pt x="71120" y="341630"/>
                    <a:pt x="50800" y="336550"/>
                    <a:pt x="36830" y="326390"/>
                  </a:cubicBezTo>
                  <a:cubicBezTo>
                    <a:pt x="22860" y="317500"/>
                    <a:pt x="10160" y="299720"/>
                    <a:pt x="5080" y="284480"/>
                  </a:cubicBezTo>
                  <a:cubicBezTo>
                    <a:pt x="0" y="267970"/>
                    <a:pt x="1270" y="251460"/>
                    <a:pt x="6350" y="231140"/>
                  </a:cubicBezTo>
                  <a:cubicBezTo>
                    <a:pt x="13970" y="201930"/>
                    <a:pt x="46990" y="162560"/>
                    <a:pt x="60960" y="128270"/>
                  </a:cubicBezTo>
                  <a:cubicBezTo>
                    <a:pt x="73660" y="96520"/>
                    <a:pt x="73660" y="52070"/>
                    <a:pt x="90170" y="30480"/>
                  </a:cubicBezTo>
                  <a:cubicBezTo>
                    <a:pt x="102870" y="15240"/>
                    <a:pt x="120650" y="5080"/>
                    <a:pt x="138430" y="2540"/>
                  </a:cubicBezTo>
                  <a:cubicBezTo>
                    <a:pt x="154940" y="0"/>
                    <a:pt x="179070" y="5080"/>
                    <a:pt x="193040" y="12700"/>
                  </a:cubicBezTo>
                  <a:cubicBezTo>
                    <a:pt x="204470" y="19050"/>
                    <a:pt x="213360" y="29210"/>
                    <a:pt x="219710" y="40640"/>
                  </a:cubicBezTo>
                  <a:cubicBezTo>
                    <a:pt x="227330" y="54610"/>
                    <a:pt x="229870" y="95250"/>
                    <a:pt x="229870" y="95250"/>
                  </a:cubicBezTo>
                </a:path>
              </a:pathLst>
            </a:custGeom>
            <a:solidFill>
              <a:srgbClr val="FF3131"/>
            </a:solidFill>
            <a:ln>
              <a:noFill/>
            </a:ln>
          </p:spPr>
        </p:sp>
      </p:grpSp>
      <p:grpSp>
        <p:nvGrpSpPr>
          <p:cNvPr id="38" name="Group 38"/>
          <p:cNvGrpSpPr/>
          <p:nvPr/>
        </p:nvGrpSpPr>
        <p:grpSpPr>
          <a:xfrm rot="-237738">
            <a:off x="1859769" y="4883154"/>
            <a:ext cx="260985" cy="239078"/>
            <a:chOff x="0" y="0"/>
            <a:chExt cx="347980" cy="318770"/>
          </a:xfrm>
        </p:grpSpPr>
        <p:sp>
          <p:nvSpPr>
            <p:cNvPr id="39" name="Freeform 39"/>
            <p:cNvSpPr/>
            <p:nvPr/>
          </p:nvSpPr>
          <p:spPr>
            <a:xfrm>
              <a:off x="48260" y="44450"/>
              <a:ext cx="250190" cy="226060"/>
            </a:xfrm>
            <a:custGeom>
              <a:avLst/>
              <a:gdLst/>
              <a:ahLst/>
              <a:cxnLst/>
              <a:rect l="l" t="t" r="r" b="b"/>
              <a:pathLst>
                <a:path w="250190" h="226060">
                  <a:moveTo>
                    <a:pt x="189230" y="158750"/>
                  </a:moveTo>
                  <a:cubicBezTo>
                    <a:pt x="139700" y="173990"/>
                    <a:pt x="153670" y="173990"/>
                    <a:pt x="154940" y="177800"/>
                  </a:cubicBezTo>
                  <a:cubicBezTo>
                    <a:pt x="156210" y="182880"/>
                    <a:pt x="147320" y="193040"/>
                    <a:pt x="139700" y="199390"/>
                  </a:cubicBezTo>
                  <a:cubicBezTo>
                    <a:pt x="129540" y="208280"/>
                    <a:pt x="111760" y="222250"/>
                    <a:pt x="95250" y="223520"/>
                  </a:cubicBezTo>
                  <a:cubicBezTo>
                    <a:pt x="74930" y="226060"/>
                    <a:pt x="39370" y="214630"/>
                    <a:pt x="24130" y="200660"/>
                  </a:cubicBezTo>
                  <a:cubicBezTo>
                    <a:pt x="11430" y="189230"/>
                    <a:pt x="5080" y="171450"/>
                    <a:pt x="2540" y="154940"/>
                  </a:cubicBezTo>
                  <a:cubicBezTo>
                    <a:pt x="0" y="138430"/>
                    <a:pt x="3810" y="118110"/>
                    <a:pt x="12700" y="104140"/>
                  </a:cubicBezTo>
                  <a:cubicBezTo>
                    <a:pt x="21590" y="90170"/>
                    <a:pt x="36830" y="77470"/>
                    <a:pt x="52070" y="71120"/>
                  </a:cubicBezTo>
                  <a:cubicBezTo>
                    <a:pt x="67310" y="64770"/>
                    <a:pt x="86360" y="62230"/>
                    <a:pt x="102870" y="68580"/>
                  </a:cubicBezTo>
                  <a:cubicBezTo>
                    <a:pt x="121920" y="76200"/>
                    <a:pt x="149860" y="100330"/>
                    <a:pt x="157480" y="119380"/>
                  </a:cubicBezTo>
                  <a:cubicBezTo>
                    <a:pt x="163830" y="134620"/>
                    <a:pt x="162560" y="154940"/>
                    <a:pt x="157480" y="170180"/>
                  </a:cubicBezTo>
                  <a:cubicBezTo>
                    <a:pt x="152400" y="185420"/>
                    <a:pt x="142240" y="201930"/>
                    <a:pt x="127000" y="210820"/>
                  </a:cubicBezTo>
                  <a:cubicBezTo>
                    <a:pt x="109220" y="220980"/>
                    <a:pt x="73660" y="226060"/>
                    <a:pt x="53340" y="219710"/>
                  </a:cubicBezTo>
                  <a:cubicBezTo>
                    <a:pt x="36830" y="214630"/>
                    <a:pt x="22860" y="200660"/>
                    <a:pt x="13970" y="186690"/>
                  </a:cubicBezTo>
                  <a:cubicBezTo>
                    <a:pt x="5080" y="172720"/>
                    <a:pt x="2540" y="151130"/>
                    <a:pt x="2540" y="137160"/>
                  </a:cubicBezTo>
                  <a:cubicBezTo>
                    <a:pt x="2540" y="127000"/>
                    <a:pt x="3810" y="121920"/>
                    <a:pt x="8890" y="111760"/>
                  </a:cubicBezTo>
                  <a:cubicBezTo>
                    <a:pt x="21590" y="88900"/>
                    <a:pt x="62230" y="36830"/>
                    <a:pt x="95250" y="20320"/>
                  </a:cubicBezTo>
                  <a:cubicBezTo>
                    <a:pt x="123190" y="5080"/>
                    <a:pt x="163830" y="0"/>
                    <a:pt x="189230" y="6350"/>
                  </a:cubicBezTo>
                  <a:cubicBezTo>
                    <a:pt x="208280" y="11430"/>
                    <a:pt x="224790" y="25400"/>
                    <a:pt x="234950" y="38100"/>
                  </a:cubicBezTo>
                  <a:cubicBezTo>
                    <a:pt x="242570" y="48260"/>
                    <a:pt x="247650" y="59690"/>
                    <a:pt x="248920" y="72390"/>
                  </a:cubicBezTo>
                  <a:cubicBezTo>
                    <a:pt x="250190" y="88900"/>
                    <a:pt x="245110" y="113030"/>
                    <a:pt x="234950" y="127000"/>
                  </a:cubicBezTo>
                  <a:cubicBezTo>
                    <a:pt x="224790" y="140970"/>
                    <a:pt x="189230" y="158750"/>
                    <a:pt x="189230" y="158750"/>
                  </a:cubicBezTo>
                </a:path>
              </a:pathLst>
            </a:custGeom>
            <a:solidFill>
              <a:srgbClr val="FF3131"/>
            </a:solidFill>
            <a:ln>
              <a:noFill/>
            </a:ln>
          </p:spPr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91262" y="7532423"/>
            <a:ext cx="1725877" cy="1725877"/>
          </a:xfrm>
          <a:custGeom>
            <a:avLst/>
            <a:gdLst/>
            <a:ahLst/>
            <a:cxnLst/>
            <a:rect l="l" t="t" r="r" b="b"/>
            <a:pathLst>
              <a:path w="1725877" h="1725877">
                <a:moveTo>
                  <a:pt x="0" y="0"/>
                </a:moveTo>
                <a:lnTo>
                  <a:pt x="1725877" y="0"/>
                </a:lnTo>
                <a:lnTo>
                  <a:pt x="1725877" y="1725877"/>
                </a:lnTo>
                <a:lnTo>
                  <a:pt x="0" y="1725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51441" y="7532423"/>
            <a:ext cx="1699000" cy="1699000"/>
          </a:xfrm>
          <a:custGeom>
            <a:avLst/>
            <a:gdLst/>
            <a:ahLst/>
            <a:cxnLst/>
            <a:rect l="l" t="t" r="r" b="b"/>
            <a:pathLst>
              <a:path w="1699000" h="1699000">
                <a:moveTo>
                  <a:pt x="0" y="0"/>
                </a:moveTo>
                <a:lnTo>
                  <a:pt x="1699000" y="0"/>
                </a:lnTo>
                <a:lnTo>
                  <a:pt x="1699000" y="1699000"/>
                </a:lnTo>
                <a:lnTo>
                  <a:pt x="0" y="1699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481083"/>
            <a:ext cx="7944482" cy="1076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067"/>
              </a:lnSpc>
            </a:pPr>
            <a:r>
              <a:rPr lang="en-US" sz="6723">
                <a:solidFill>
                  <a:srgbClr val="FFFFFF"/>
                </a:solidFill>
                <a:latin typeface="Arcade Gamer"/>
              </a:rPr>
              <a:t>Особенности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85636" y="1481083"/>
            <a:ext cx="7337128" cy="1076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067"/>
              </a:lnSpc>
            </a:pPr>
            <a:r>
              <a:rPr lang="en-US" sz="6723">
                <a:solidFill>
                  <a:srgbClr val="FFFFFF"/>
                </a:solidFill>
                <a:latin typeface="Arcade Gamer"/>
              </a:rPr>
              <a:t>управление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81247" y="2841315"/>
            <a:ext cx="7545906" cy="5071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rcade Gamer"/>
              </a:rPr>
              <a:t>Для управления </a:t>
            </a:r>
            <a:r>
              <a:rPr lang="en-US" sz="3200">
                <a:solidFill>
                  <a:srgbClr val="FF3131"/>
                </a:solidFill>
                <a:latin typeface="Arcade Gamer"/>
              </a:rPr>
              <a:t>красной</a:t>
            </a:r>
            <a:r>
              <a:rPr lang="en-US" sz="3200">
                <a:solidFill>
                  <a:srgbClr val="FFFFFF"/>
                </a:solidFill>
                <a:latin typeface="Arcade Gamer"/>
              </a:rPr>
              <a:t> платформой используются клавиши </a:t>
            </a:r>
            <a:r>
              <a:rPr lang="en-US" sz="3200">
                <a:solidFill>
                  <a:srgbClr val="FF3131"/>
                </a:solidFill>
                <a:latin typeface="Arcade Gamer"/>
              </a:rPr>
              <a:t>w/s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rcade Gamer"/>
              </a:rPr>
              <a:t>Для </a:t>
            </a:r>
            <a:r>
              <a:rPr lang="en-US" sz="3200">
                <a:solidFill>
                  <a:srgbClr val="004AAD"/>
                </a:solidFill>
                <a:latin typeface="Arcade Gamer"/>
              </a:rPr>
              <a:t>синей</a:t>
            </a:r>
            <a:r>
              <a:rPr lang="en-US" sz="3200">
                <a:solidFill>
                  <a:srgbClr val="FFFFFF"/>
                </a:solidFill>
                <a:latin typeface="Arcade Gamer"/>
              </a:rPr>
              <a:t> стрелочки </a:t>
            </a:r>
            <a:r>
              <a:rPr lang="en-US" sz="3200">
                <a:solidFill>
                  <a:srgbClr val="004AAD"/>
                </a:solidFill>
                <a:latin typeface="Arcade Gamer"/>
              </a:rPr>
              <a:t>up/down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rcade Gamer"/>
              </a:rPr>
              <a:t>Для перезапуска игры используется клавиша </a:t>
            </a:r>
            <a:r>
              <a:rPr lang="en-US" sz="3200">
                <a:solidFill>
                  <a:srgbClr val="DEE132"/>
                </a:solidFill>
                <a:latin typeface="Arcade Gamer"/>
              </a:rPr>
              <a:t>R</a:t>
            </a:r>
          </a:p>
          <a:p>
            <a:pPr algn="ctr">
              <a:lnSpc>
                <a:spcPts val="4480"/>
              </a:lnSpc>
            </a:pPr>
            <a:endParaRPr lang="en-US" sz="3200">
              <a:solidFill>
                <a:srgbClr val="DEE132"/>
              </a:solidFill>
              <a:latin typeface="Arcade Game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55274" y="2841315"/>
            <a:ext cx="7891334" cy="4509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rcade Gamer"/>
              </a:rPr>
              <a:t>Для победы в игре нужно набрать </a:t>
            </a:r>
            <a:r>
              <a:rPr lang="en-US" sz="3200">
                <a:solidFill>
                  <a:srgbClr val="DEE132"/>
                </a:solidFill>
                <a:latin typeface="Arcade Gamer"/>
              </a:rPr>
              <a:t>5</a:t>
            </a:r>
            <a:r>
              <a:rPr lang="en-US" sz="3200">
                <a:solidFill>
                  <a:srgbClr val="FFFFFF"/>
                </a:solidFill>
                <a:latin typeface="Arcade Gamer"/>
              </a:rPr>
              <a:t> забитых голов.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rcade Gamer"/>
              </a:rPr>
              <a:t>В игре есть </a:t>
            </a:r>
            <a:r>
              <a:rPr lang="en-US" sz="3200">
                <a:solidFill>
                  <a:srgbClr val="DEE132"/>
                </a:solidFill>
                <a:latin typeface="Arcade Gamer"/>
              </a:rPr>
              <a:t>фоновая музыка, звуки удара</a:t>
            </a:r>
            <a:r>
              <a:rPr lang="en-US" sz="3200">
                <a:solidFill>
                  <a:srgbClr val="FFFFFF"/>
                </a:solidFill>
                <a:latin typeface="Arcade Gamer"/>
              </a:rPr>
              <a:t> и </a:t>
            </a:r>
            <a:r>
              <a:rPr lang="en-US" sz="3200">
                <a:solidFill>
                  <a:srgbClr val="DEE132"/>
                </a:solidFill>
                <a:latin typeface="Arcade Gamer"/>
              </a:rPr>
              <a:t>фанфары</a:t>
            </a:r>
            <a:r>
              <a:rPr lang="en-US" sz="3200">
                <a:solidFill>
                  <a:srgbClr val="FFFFFF"/>
                </a:solidFill>
                <a:latin typeface="Arcade Gamer"/>
              </a:rPr>
              <a:t> при победе.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rcade Gamer"/>
              </a:rPr>
              <a:t>Для усложнения игры </a:t>
            </a:r>
            <a:r>
              <a:rPr lang="en-US" sz="3200">
                <a:solidFill>
                  <a:srgbClr val="DEE132"/>
                </a:solidFill>
                <a:latin typeface="Arcade Gamer"/>
              </a:rPr>
              <a:t>мячик ускоряется </a:t>
            </a:r>
            <a:r>
              <a:rPr lang="en-US" sz="3200">
                <a:solidFill>
                  <a:srgbClr val="FFFFFF"/>
                </a:solidFill>
                <a:latin typeface="Arcade Gamer"/>
              </a:rPr>
              <a:t>каждые 4 отскока от платформы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135777" y="-165911"/>
            <a:ext cx="18537656" cy="10730447"/>
            <a:chOff x="0" y="0"/>
            <a:chExt cx="24716874" cy="14307263"/>
          </a:xfrm>
        </p:grpSpPr>
        <p:grpSp>
          <p:nvGrpSpPr>
            <p:cNvPr id="9" name="Group 9"/>
            <p:cNvGrpSpPr/>
            <p:nvPr/>
          </p:nvGrpSpPr>
          <p:grpSpPr>
            <a:xfrm>
              <a:off x="29541" y="120519"/>
              <a:ext cx="926195" cy="14186743"/>
              <a:chOff x="0" y="0"/>
              <a:chExt cx="182952" cy="280232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82952" cy="2802320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2802320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2710844"/>
                    </a:lnTo>
                    <a:cubicBezTo>
                      <a:pt x="182952" y="2761364"/>
                      <a:pt x="141997" y="2802320"/>
                      <a:pt x="91476" y="2802320"/>
                    </a:cubicBezTo>
                    <a:lnTo>
                      <a:pt x="91476" y="2802320"/>
                    </a:lnTo>
                    <a:cubicBezTo>
                      <a:pt x="67215" y="2802320"/>
                      <a:pt x="43948" y="2792682"/>
                      <a:pt x="26793" y="2775527"/>
                    </a:cubicBezTo>
                    <a:cubicBezTo>
                      <a:pt x="9638" y="2758372"/>
                      <a:pt x="0" y="2735105"/>
                      <a:pt x="0" y="2710844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23790336" y="0"/>
              <a:ext cx="926195" cy="14186743"/>
              <a:chOff x="0" y="0"/>
              <a:chExt cx="182952" cy="280232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82952" cy="2802320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2802320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2710844"/>
                    </a:lnTo>
                    <a:cubicBezTo>
                      <a:pt x="182952" y="2761364"/>
                      <a:pt x="141997" y="2802320"/>
                      <a:pt x="91476" y="2802320"/>
                    </a:cubicBezTo>
                    <a:lnTo>
                      <a:pt x="91476" y="2802320"/>
                    </a:lnTo>
                    <a:cubicBezTo>
                      <a:pt x="67215" y="2802320"/>
                      <a:pt x="43948" y="2792682"/>
                      <a:pt x="26793" y="2775527"/>
                    </a:cubicBezTo>
                    <a:cubicBezTo>
                      <a:pt x="9638" y="2758372"/>
                      <a:pt x="0" y="2735105"/>
                      <a:pt x="0" y="2710844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5400000">
              <a:off x="11895340" y="-11774820"/>
              <a:ext cx="926195" cy="24716874"/>
              <a:chOff x="0" y="0"/>
              <a:chExt cx="182952" cy="488234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82952" cy="4882345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4882345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4790869"/>
                    </a:lnTo>
                    <a:cubicBezTo>
                      <a:pt x="182952" y="4815131"/>
                      <a:pt x="173314" y="4838398"/>
                      <a:pt x="156159" y="4855553"/>
                    </a:cubicBezTo>
                    <a:cubicBezTo>
                      <a:pt x="139004" y="4872708"/>
                      <a:pt x="115737" y="4882345"/>
                      <a:pt x="91476" y="4882345"/>
                    </a:cubicBezTo>
                    <a:lnTo>
                      <a:pt x="91476" y="4882345"/>
                    </a:lnTo>
                    <a:cubicBezTo>
                      <a:pt x="40955" y="4882345"/>
                      <a:pt x="0" y="4841390"/>
                      <a:pt x="0" y="4790869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5400000">
              <a:off x="11909938" y="1282117"/>
              <a:ext cx="926195" cy="24384000"/>
              <a:chOff x="0" y="0"/>
              <a:chExt cx="182952" cy="481659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82952" cy="4816592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4816592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4725116"/>
                    </a:lnTo>
                    <a:cubicBezTo>
                      <a:pt x="182952" y="4749378"/>
                      <a:pt x="173314" y="4772645"/>
                      <a:pt x="156159" y="4789800"/>
                    </a:cubicBezTo>
                    <a:cubicBezTo>
                      <a:pt x="139004" y="4806955"/>
                      <a:pt x="115737" y="4816592"/>
                      <a:pt x="91476" y="4816592"/>
                    </a:cubicBezTo>
                    <a:lnTo>
                      <a:pt x="91476" y="4816592"/>
                    </a:lnTo>
                    <a:cubicBezTo>
                      <a:pt x="40955" y="4816592"/>
                      <a:pt x="0" y="4775637"/>
                      <a:pt x="0" y="4725116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10920" y="2381210"/>
            <a:ext cx="8666159" cy="6844099"/>
            <a:chOff x="0" y="0"/>
            <a:chExt cx="2282445" cy="18025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2445" cy="1802561"/>
            </a:xfrm>
            <a:custGeom>
              <a:avLst/>
              <a:gdLst/>
              <a:ahLst/>
              <a:cxnLst/>
              <a:rect l="l" t="t" r="r" b="b"/>
              <a:pathLst>
                <a:path w="2282445" h="1802561">
                  <a:moveTo>
                    <a:pt x="45561" y="0"/>
                  </a:moveTo>
                  <a:lnTo>
                    <a:pt x="2236884" y="0"/>
                  </a:lnTo>
                  <a:cubicBezTo>
                    <a:pt x="2248968" y="0"/>
                    <a:pt x="2260556" y="4800"/>
                    <a:pt x="2269101" y="13344"/>
                  </a:cubicBezTo>
                  <a:cubicBezTo>
                    <a:pt x="2277645" y="21889"/>
                    <a:pt x="2282445" y="33477"/>
                    <a:pt x="2282445" y="45561"/>
                  </a:cubicBezTo>
                  <a:lnTo>
                    <a:pt x="2282445" y="1757000"/>
                  </a:lnTo>
                  <a:cubicBezTo>
                    <a:pt x="2282445" y="1769084"/>
                    <a:pt x="2277645" y="1780672"/>
                    <a:pt x="2269101" y="1789217"/>
                  </a:cubicBezTo>
                  <a:cubicBezTo>
                    <a:pt x="2260556" y="1797761"/>
                    <a:pt x="2248968" y="1802561"/>
                    <a:pt x="2236884" y="1802561"/>
                  </a:cubicBezTo>
                  <a:lnTo>
                    <a:pt x="45561" y="1802561"/>
                  </a:lnTo>
                  <a:cubicBezTo>
                    <a:pt x="33477" y="1802561"/>
                    <a:pt x="21889" y="1797761"/>
                    <a:pt x="13344" y="1789217"/>
                  </a:cubicBezTo>
                  <a:cubicBezTo>
                    <a:pt x="4800" y="1780672"/>
                    <a:pt x="0" y="1769084"/>
                    <a:pt x="0" y="1757000"/>
                  </a:cubicBezTo>
                  <a:lnTo>
                    <a:pt x="0" y="45561"/>
                  </a:lnTo>
                  <a:cubicBezTo>
                    <a:pt x="0" y="33477"/>
                    <a:pt x="4800" y="21889"/>
                    <a:pt x="13344" y="13344"/>
                  </a:cubicBezTo>
                  <a:cubicBezTo>
                    <a:pt x="21889" y="4800"/>
                    <a:pt x="33477" y="0"/>
                    <a:pt x="45561" y="0"/>
                  </a:cubicBezTo>
                  <a:close/>
                </a:path>
              </a:pathLst>
            </a:custGeom>
            <a:solidFill>
              <a:srgbClr val="DEE1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60"/>
                </a:lnSpc>
              </a:pPr>
              <a:endParaRPr/>
            </a:p>
          </p:txBody>
        </p:sp>
      </p:grpSp>
      <p:pic>
        <p:nvPicPr>
          <p:cNvPr id="5" name="Picture 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80" b="80"/>
          <a:stretch>
            <a:fillRect/>
          </a:stretch>
        </p:blipFill>
        <p:spPr>
          <a:xfrm>
            <a:off x="5005915" y="2590760"/>
            <a:ext cx="8235291" cy="642352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116026" y="738520"/>
            <a:ext cx="8015071" cy="1642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Arcade Gamer"/>
              </a:rPr>
              <a:t>ГЕЙМПЛЕЙ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35777" y="-165911"/>
            <a:ext cx="18537656" cy="10730447"/>
            <a:chOff x="0" y="0"/>
            <a:chExt cx="24716874" cy="14307263"/>
          </a:xfrm>
        </p:grpSpPr>
        <p:grpSp>
          <p:nvGrpSpPr>
            <p:cNvPr id="8" name="Group 8"/>
            <p:cNvGrpSpPr/>
            <p:nvPr/>
          </p:nvGrpSpPr>
          <p:grpSpPr>
            <a:xfrm>
              <a:off x="29541" y="120519"/>
              <a:ext cx="926195" cy="14186743"/>
              <a:chOff x="0" y="0"/>
              <a:chExt cx="182952" cy="280232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82952" cy="2802320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2802320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2710844"/>
                    </a:lnTo>
                    <a:cubicBezTo>
                      <a:pt x="182952" y="2761364"/>
                      <a:pt x="141997" y="2802320"/>
                      <a:pt x="91476" y="2802320"/>
                    </a:cubicBezTo>
                    <a:lnTo>
                      <a:pt x="91476" y="2802320"/>
                    </a:lnTo>
                    <a:cubicBezTo>
                      <a:pt x="67215" y="2802320"/>
                      <a:pt x="43948" y="2792682"/>
                      <a:pt x="26793" y="2775527"/>
                    </a:cubicBezTo>
                    <a:cubicBezTo>
                      <a:pt x="9638" y="2758372"/>
                      <a:pt x="0" y="2735105"/>
                      <a:pt x="0" y="2710844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3790336" y="0"/>
              <a:ext cx="926195" cy="14186743"/>
              <a:chOff x="0" y="0"/>
              <a:chExt cx="182952" cy="280232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82952" cy="2802320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2802320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2710844"/>
                    </a:lnTo>
                    <a:cubicBezTo>
                      <a:pt x="182952" y="2761364"/>
                      <a:pt x="141997" y="2802320"/>
                      <a:pt x="91476" y="2802320"/>
                    </a:cubicBezTo>
                    <a:lnTo>
                      <a:pt x="91476" y="2802320"/>
                    </a:lnTo>
                    <a:cubicBezTo>
                      <a:pt x="67215" y="2802320"/>
                      <a:pt x="43948" y="2792682"/>
                      <a:pt x="26793" y="2775527"/>
                    </a:cubicBezTo>
                    <a:cubicBezTo>
                      <a:pt x="9638" y="2758372"/>
                      <a:pt x="0" y="2735105"/>
                      <a:pt x="0" y="2710844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5400000">
              <a:off x="11895340" y="-11774820"/>
              <a:ext cx="926195" cy="24716874"/>
              <a:chOff x="0" y="0"/>
              <a:chExt cx="182952" cy="4882346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82952" cy="4882345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4882345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4790869"/>
                    </a:lnTo>
                    <a:cubicBezTo>
                      <a:pt x="182952" y="4815131"/>
                      <a:pt x="173314" y="4838398"/>
                      <a:pt x="156159" y="4855553"/>
                    </a:cubicBezTo>
                    <a:cubicBezTo>
                      <a:pt x="139004" y="4872708"/>
                      <a:pt x="115737" y="4882345"/>
                      <a:pt x="91476" y="4882345"/>
                    </a:cubicBezTo>
                    <a:lnTo>
                      <a:pt x="91476" y="4882345"/>
                    </a:lnTo>
                    <a:cubicBezTo>
                      <a:pt x="40955" y="4882345"/>
                      <a:pt x="0" y="4841390"/>
                      <a:pt x="0" y="4790869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5400000">
              <a:off x="11909938" y="1282117"/>
              <a:ext cx="926195" cy="24384000"/>
              <a:chOff x="0" y="0"/>
              <a:chExt cx="182952" cy="481659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82952" cy="4816592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4816592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4725116"/>
                    </a:lnTo>
                    <a:cubicBezTo>
                      <a:pt x="182952" y="4749378"/>
                      <a:pt x="173314" y="4772645"/>
                      <a:pt x="156159" y="4789800"/>
                    </a:cubicBezTo>
                    <a:cubicBezTo>
                      <a:pt x="139004" y="4806955"/>
                      <a:pt x="115737" y="4816592"/>
                      <a:pt x="91476" y="4816592"/>
                    </a:cubicBezTo>
                    <a:lnTo>
                      <a:pt x="91476" y="4816592"/>
                    </a:lnTo>
                    <a:cubicBezTo>
                      <a:pt x="40955" y="4816592"/>
                      <a:pt x="0" y="4775637"/>
                      <a:pt x="0" y="4725116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77" y="-165911"/>
            <a:ext cx="18537656" cy="10730447"/>
            <a:chOff x="0" y="0"/>
            <a:chExt cx="24716874" cy="14307263"/>
          </a:xfrm>
        </p:grpSpPr>
        <p:grpSp>
          <p:nvGrpSpPr>
            <p:cNvPr id="3" name="Group 3"/>
            <p:cNvGrpSpPr/>
            <p:nvPr/>
          </p:nvGrpSpPr>
          <p:grpSpPr>
            <a:xfrm>
              <a:off x="29541" y="120519"/>
              <a:ext cx="926195" cy="14186743"/>
              <a:chOff x="0" y="0"/>
              <a:chExt cx="182952" cy="280232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82952" cy="2802320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2802320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2710844"/>
                    </a:lnTo>
                    <a:cubicBezTo>
                      <a:pt x="182952" y="2761364"/>
                      <a:pt x="141997" y="2802320"/>
                      <a:pt x="91476" y="2802320"/>
                    </a:cubicBezTo>
                    <a:lnTo>
                      <a:pt x="91476" y="2802320"/>
                    </a:lnTo>
                    <a:cubicBezTo>
                      <a:pt x="67215" y="2802320"/>
                      <a:pt x="43948" y="2792682"/>
                      <a:pt x="26793" y="2775527"/>
                    </a:cubicBezTo>
                    <a:cubicBezTo>
                      <a:pt x="9638" y="2758372"/>
                      <a:pt x="0" y="2735105"/>
                      <a:pt x="0" y="2710844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23790336" y="0"/>
              <a:ext cx="926195" cy="14186743"/>
              <a:chOff x="0" y="0"/>
              <a:chExt cx="182952" cy="280232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82952" cy="2802320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2802320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2710844"/>
                    </a:lnTo>
                    <a:cubicBezTo>
                      <a:pt x="182952" y="2761364"/>
                      <a:pt x="141997" y="2802320"/>
                      <a:pt x="91476" y="2802320"/>
                    </a:cubicBezTo>
                    <a:lnTo>
                      <a:pt x="91476" y="2802320"/>
                    </a:lnTo>
                    <a:cubicBezTo>
                      <a:pt x="67215" y="2802320"/>
                      <a:pt x="43948" y="2792682"/>
                      <a:pt x="26793" y="2775527"/>
                    </a:cubicBezTo>
                    <a:cubicBezTo>
                      <a:pt x="9638" y="2758372"/>
                      <a:pt x="0" y="2735105"/>
                      <a:pt x="0" y="2710844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11895340" y="-11774820"/>
              <a:ext cx="926195" cy="24716874"/>
              <a:chOff x="0" y="0"/>
              <a:chExt cx="182952" cy="4882346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82952" cy="4882345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4882345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4790869"/>
                    </a:lnTo>
                    <a:cubicBezTo>
                      <a:pt x="182952" y="4815131"/>
                      <a:pt x="173314" y="4838398"/>
                      <a:pt x="156159" y="4855553"/>
                    </a:cubicBezTo>
                    <a:cubicBezTo>
                      <a:pt x="139004" y="4872708"/>
                      <a:pt x="115737" y="4882345"/>
                      <a:pt x="91476" y="4882345"/>
                    </a:cubicBezTo>
                    <a:lnTo>
                      <a:pt x="91476" y="4882345"/>
                    </a:lnTo>
                    <a:cubicBezTo>
                      <a:pt x="40955" y="4882345"/>
                      <a:pt x="0" y="4841390"/>
                      <a:pt x="0" y="4790869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5400000">
              <a:off x="11909938" y="1282117"/>
              <a:ext cx="926195" cy="24384000"/>
              <a:chOff x="0" y="0"/>
              <a:chExt cx="182952" cy="481659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82952" cy="4816592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4816592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4725116"/>
                    </a:lnTo>
                    <a:cubicBezTo>
                      <a:pt x="182952" y="4749378"/>
                      <a:pt x="173314" y="4772645"/>
                      <a:pt x="156159" y="4789800"/>
                    </a:cubicBezTo>
                    <a:cubicBezTo>
                      <a:pt x="139004" y="4806955"/>
                      <a:pt x="115737" y="4816592"/>
                      <a:pt x="91476" y="4816592"/>
                    </a:cubicBezTo>
                    <a:lnTo>
                      <a:pt x="91476" y="4816592"/>
                    </a:lnTo>
                    <a:cubicBezTo>
                      <a:pt x="40955" y="4816592"/>
                      <a:pt x="0" y="4775637"/>
                      <a:pt x="0" y="4725116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1518383" y="2929730"/>
            <a:ext cx="771999" cy="771999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518383" y="4209570"/>
            <a:ext cx="771999" cy="771999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518383" y="6769251"/>
            <a:ext cx="771999" cy="771999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518383" y="5489411"/>
            <a:ext cx="771999" cy="771999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518383" y="8049092"/>
            <a:ext cx="771999" cy="771999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25" name="Freeform 25"/>
          <p:cNvSpPr/>
          <p:nvPr/>
        </p:nvSpPr>
        <p:spPr>
          <a:xfrm>
            <a:off x="11302522" y="5324950"/>
            <a:ext cx="1065665" cy="1065665"/>
          </a:xfrm>
          <a:custGeom>
            <a:avLst/>
            <a:gdLst/>
            <a:ahLst/>
            <a:cxnLst/>
            <a:rect l="l" t="t" r="r" b="b"/>
            <a:pathLst>
              <a:path w="1065665" h="1065665">
                <a:moveTo>
                  <a:pt x="0" y="0"/>
                </a:moveTo>
                <a:lnTo>
                  <a:pt x="1065665" y="0"/>
                </a:lnTo>
                <a:lnTo>
                  <a:pt x="1065665" y="1065665"/>
                </a:lnTo>
                <a:lnTo>
                  <a:pt x="0" y="10656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1112724" y="3904341"/>
            <a:ext cx="1020559" cy="1020559"/>
          </a:xfrm>
          <a:custGeom>
            <a:avLst/>
            <a:gdLst/>
            <a:ahLst/>
            <a:cxnLst/>
            <a:rect l="l" t="t" r="r" b="b"/>
            <a:pathLst>
              <a:path w="1020559" h="1020559">
                <a:moveTo>
                  <a:pt x="0" y="0"/>
                </a:moveTo>
                <a:lnTo>
                  <a:pt x="1020560" y="0"/>
                </a:lnTo>
                <a:lnTo>
                  <a:pt x="1020560" y="1020559"/>
                </a:lnTo>
                <a:lnTo>
                  <a:pt x="0" y="10205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3618057" y="6476448"/>
            <a:ext cx="1064802" cy="1064802"/>
          </a:xfrm>
          <a:custGeom>
            <a:avLst/>
            <a:gdLst/>
            <a:ahLst/>
            <a:cxnLst/>
            <a:rect l="l" t="t" r="r" b="b"/>
            <a:pathLst>
              <a:path w="1064802" h="1064802">
                <a:moveTo>
                  <a:pt x="0" y="0"/>
                </a:moveTo>
                <a:lnTo>
                  <a:pt x="1064803" y="0"/>
                </a:lnTo>
                <a:lnTo>
                  <a:pt x="1064803" y="1064802"/>
                </a:lnTo>
                <a:lnTo>
                  <a:pt x="0" y="10648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4756845" y="7869682"/>
            <a:ext cx="1024397" cy="951409"/>
          </a:xfrm>
          <a:custGeom>
            <a:avLst/>
            <a:gdLst/>
            <a:ahLst/>
            <a:cxnLst/>
            <a:rect l="l" t="t" r="r" b="b"/>
            <a:pathLst>
              <a:path w="1024397" h="951409">
                <a:moveTo>
                  <a:pt x="0" y="0"/>
                </a:moveTo>
                <a:lnTo>
                  <a:pt x="1024396" y="0"/>
                </a:lnTo>
                <a:lnTo>
                  <a:pt x="1024396" y="951409"/>
                </a:lnTo>
                <a:lnTo>
                  <a:pt x="0" y="951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3162542" y="2777115"/>
            <a:ext cx="1077228" cy="1077228"/>
          </a:xfrm>
          <a:custGeom>
            <a:avLst/>
            <a:gdLst/>
            <a:ahLst/>
            <a:cxnLst/>
            <a:rect l="l" t="t" r="r" b="b"/>
            <a:pathLst>
              <a:path w="1077228" h="1077228">
                <a:moveTo>
                  <a:pt x="0" y="0"/>
                </a:moveTo>
                <a:lnTo>
                  <a:pt x="1077228" y="0"/>
                </a:lnTo>
                <a:lnTo>
                  <a:pt x="1077228" y="1077228"/>
                </a:lnTo>
                <a:lnTo>
                  <a:pt x="0" y="10772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518383" y="688192"/>
            <a:ext cx="15251233" cy="1892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7000">
                <a:solidFill>
                  <a:srgbClr val="FFFFFF"/>
                </a:solidFill>
                <a:latin typeface="Arcade Gamer"/>
              </a:rPr>
              <a:t>Практическая ценность проекта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630524" y="2919247"/>
            <a:ext cx="10074818" cy="580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4"/>
              </a:lnSpc>
            </a:pPr>
            <a:r>
              <a:rPr lang="en-US" sz="2437">
                <a:solidFill>
                  <a:srgbClr val="FFFFFF"/>
                </a:solidFill>
                <a:latin typeface="Arcade Gamer"/>
              </a:rPr>
              <a:t>Закрепление знаний по ООП на языке python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631777" y="2881199"/>
            <a:ext cx="545211" cy="707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Arcade Gamer"/>
              </a:rPr>
              <a:t>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630524" y="4195546"/>
            <a:ext cx="8025000" cy="580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874"/>
              </a:lnSpc>
              <a:spcBef>
                <a:spcPct val="0"/>
              </a:spcBef>
            </a:pPr>
            <a:r>
              <a:rPr lang="en-US" sz="2437">
                <a:solidFill>
                  <a:srgbClr val="FFFFFF"/>
                </a:solidFill>
                <a:latin typeface="Arcade Gamer"/>
              </a:rPr>
              <a:t>Развитие навыков в сфере gamedev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631777" y="4161039"/>
            <a:ext cx="545211" cy="707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Arcade Gamer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630524" y="6748143"/>
            <a:ext cx="10530333" cy="580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874"/>
              </a:lnSpc>
              <a:spcBef>
                <a:spcPct val="0"/>
              </a:spcBef>
            </a:pPr>
            <a:r>
              <a:rPr lang="en-US" sz="2437">
                <a:solidFill>
                  <a:srgbClr val="FFFFFF"/>
                </a:solidFill>
                <a:latin typeface="Arcade Gamer"/>
              </a:rPr>
              <a:t>Я получил свой личный проект к  в портфолио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631777" y="6720720"/>
            <a:ext cx="545211" cy="707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Arcade Gamer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630524" y="5471844"/>
            <a:ext cx="8214798" cy="580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874"/>
              </a:lnSpc>
              <a:spcBef>
                <a:spcPct val="0"/>
              </a:spcBef>
            </a:pPr>
            <a:r>
              <a:rPr lang="en-US" sz="2437">
                <a:solidFill>
                  <a:srgbClr val="FFFFFF"/>
                </a:solidFill>
                <a:latin typeface="Arcade Gamer"/>
              </a:rPr>
              <a:t>Углубление в разработку на python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631777" y="5440880"/>
            <a:ext cx="545211" cy="707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Arcade Gamer"/>
              </a:rPr>
              <a:t>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630524" y="8024441"/>
            <a:ext cx="11669121" cy="580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874"/>
              </a:lnSpc>
              <a:spcBef>
                <a:spcPct val="0"/>
              </a:spcBef>
            </a:pPr>
            <a:r>
              <a:rPr lang="en-US" sz="2437">
                <a:solidFill>
                  <a:srgbClr val="FFFFFF"/>
                </a:solidFill>
                <a:latin typeface="Arcade Gamer"/>
              </a:rPr>
              <a:t>Хороший и интересный вариант закрытия предмета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631777" y="8000561"/>
            <a:ext cx="545211" cy="707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Arcade Gamer"/>
              </a:rPr>
              <a:t>5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62436" y="8711841"/>
            <a:ext cx="8881561" cy="647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04"/>
              </a:lnSpc>
              <a:spcBef>
                <a:spcPct val="0"/>
              </a:spcBef>
            </a:pPr>
            <a:r>
              <a:rPr lang="en-US" sz="4504" u="none">
                <a:solidFill>
                  <a:srgbClr val="FFFFFF"/>
                </a:solidFill>
                <a:latin typeface="Arcade Gamer"/>
              </a:rPr>
              <a:t>Спасибо за просмотр!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166085" y="4308441"/>
            <a:ext cx="5955830" cy="145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8100">
                <a:solidFill>
                  <a:srgbClr val="DEE132"/>
                </a:solidFill>
                <a:latin typeface="Arcade Gamer"/>
              </a:rPr>
              <a:t>YOU WIN!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6745409"/>
            <a:ext cx="353010" cy="1928333"/>
            <a:chOff x="0" y="0"/>
            <a:chExt cx="92974" cy="50787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974" cy="507874"/>
            </a:xfrm>
            <a:custGeom>
              <a:avLst/>
              <a:gdLst/>
              <a:ahLst/>
              <a:cxnLst/>
              <a:rect l="l" t="t" r="r" b="b"/>
              <a:pathLst>
                <a:path w="92974" h="507874">
                  <a:moveTo>
                    <a:pt x="46487" y="0"/>
                  </a:moveTo>
                  <a:lnTo>
                    <a:pt x="46487" y="0"/>
                  </a:lnTo>
                  <a:cubicBezTo>
                    <a:pt x="72161" y="0"/>
                    <a:pt x="92974" y="20813"/>
                    <a:pt x="92974" y="46487"/>
                  </a:cubicBezTo>
                  <a:lnTo>
                    <a:pt x="92974" y="461387"/>
                  </a:lnTo>
                  <a:cubicBezTo>
                    <a:pt x="92974" y="473716"/>
                    <a:pt x="88076" y="485540"/>
                    <a:pt x="79358" y="494258"/>
                  </a:cubicBezTo>
                  <a:cubicBezTo>
                    <a:pt x="70640" y="502976"/>
                    <a:pt x="58816" y="507874"/>
                    <a:pt x="46487" y="507874"/>
                  </a:cubicBezTo>
                  <a:lnTo>
                    <a:pt x="46487" y="507874"/>
                  </a:lnTo>
                  <a:cubicBezTo>
                    <a:pt x="34158" y="507874"/>
                    <a:pt x="22334" y="502976"/>
                    <a:pt x="13616" y="494258"/>
                  </a:cubicBezTo>
                  <a:cubicBezTo>
                    <a:pt x="4898" y="485540"/>
                    <a:pt x="0" y="473716"/>
                    <a:pt x="0" y="461387"/>
                  </a:cubicBezTo>
                  <a:lnTo>
                    <a:pt x="0" y="46487"/>
                  </a:lnTo>
                  <a:cubicBezTo>
                    <a:pt x="0" y="34158"/>
                    <a:pt x="4898" y="22334"/>
                    <a:pt x="13616" y="13616"/>
                  </a:cubicBezTo>
                  <a:cubicBezTo>
                    <a:pt x="22334" y="4898"/>
                    <a:pt x="34158" y="0"/>
                    <a:pt x="46487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906290" y="2076380"/>
            <a:ext cx="353010" cy="1928333"/>
            <a:chOff x="0" y="0"/>
            <a:chExt cx="92974" cy="50787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2974" cy="507874"/>
            </a:xfrm>
            <a:custGeom>
              <a:avLst/>
              <a:gdLst/>
              <a:ahLst/>
              <a:cxnLst/>
              <a:rect l="l" t="t" r="r" b="b"/>
              <a:pathLst>
                <a:path w="92974" h="507874">
                  <a:moveTo>
                    <a:pt x="46487" y="0"/>
                  </a:moveTo>
                  <a:lnTo>
                    <a:pt x="46487" y="0"/>
                  </a:lnTo>
                  <a:cubicBezTo>
                    <a:pt x="72161" y="0"/>
                    <a:pt x="92974" y="20813"/>
                    <a:pt x="92974" y="46487"/>
                  </a:cubicBezTo>
                  <a:lnTo>
                    <a:pt x="92974" y="461387"/>
                  </a:lnTo>
                  <a:cubicBezTo>
                    <a:pt x="92974" y="473716"/>
                    <a:pt x="88076" y="485540"/>
                    <a:pt x="79358" y="494258"/>
                  </a:cubicBezTo>
                  <a:cubicBezTo>
                    <a:pt x="70640" y="502976"/>
                    <a:pt x="58816" y="507874"/>
                    <a:pt x="46487" y="507874"/>
                  </a:cubicBezTo>
                  <a:lnTo>
                    <a:pt x="46487" y="507874"/>
                  </a:lnTo>
                  <a:cubicBezTo>
                    <a:pt x="34158" y="507874"/>
                    <a:pt x="22334" y="502976"/>
                    <a:pt x="13616" y="494258"/>
                  </a:cubicBezTo>
                  <a:cubicBezTo>
                    <a:pt x="4898" y="485540"/>
                    <a:pt x="0" y="473716"/>
                    <a:pt x="0" y="461387"/>
                  </a:cubicBezTo>
                  <a:lnTo>
                    <a:pt x="0" y="46487"/>
                  </a:lnTo>
                  <a:cubicBezTo>
                    <a:pt x="0" y="34158"/>
                    <a:pt x="4898" y="22334"/>
                    <a:pt x="13616" y="13616"/>
                  </a:cubicBezTo>
                  <a:cubicBezTo>
                    <a:pt x="22334" y="4898"/>
                    <a:pt x="34158" y="0"/>
                    <a:pt x="4648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974395" y="531985"/>
            <a:ext cx="914481" cy="154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  <a:spcBef>
                <a:spcPct val="0"/>
              </a:spcBef>
            </a:pPr>
            <a:r>
              <a:rPr lang="en-US" sz="8572">
                <a:solidFill>
                  <a:srgbClr val="FF3131"/>
                </a:solidFill>
                <a:latin typeface="Arcade Gamer"/>
              </a:rPr>
              <a:t>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432091" y="531985"/>
            <a:ext cx="914481" cy="154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  <a:spcBef>
                <a:spcPct val="0"/>
              </a:spcBef>
            </a:pPr>
            <a:r>
              <a:rPr lang="en-US" sz="8572">
                <a:solidFill>
                  <a:srgbClr val="004AAD"/>
                </a:solidFill>
                <a:latin typeface="Arcade Gamer"/>
              </a:rPr>
              <a:t>3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3441423" y="4422479"/>
            <a:ext cx="447909" cy="447909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135777" y="-165911"/>
            <a:ext cx="18537656" cy="10730447"/>
            <a:chOff x="0" y="0"/>
            <a:chExt cx="24716874" cy="14307263"/>
          </a:xfrm>
        </p:grpSpPr>
        <p:grpSp>
          <p:nvGrpSpPr>
            <p:cNvPr id="16" name="Group 16"/>
            <p:cNvGrpSpPr/>
            <p:nvPr/>
          </p:nvGrpSpPr>
          <p:grpSpPr>
            <a:xfrm>
              <a:off x="29541" y="120519"/>
              <a:ext cx="926195" cy="14186743"/>
              <a:chOff x="0" y="0"/>
              <a:chExt cx="182952" cy="280232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82952" cy="2802320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2802320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2710844"/>
                    </a:lnTo>
                    <a:cubicBezTo>
                      <a:pt x="182952" y="2761364"/>
                      <a:pt x="141997" y="2802320"/>
                      <a:pt x="91476" y="2802320"/>
                    </a:cubicBezTo>
                    <a:lnTo>
                      <a:pt x="91476" y="2802320"/>
                    </a:lnTo>
                    <a:cubicBezTo>
                      <a:pt x="67215" y="2802320"/>
                      <a:pt x="43948" y="2792682"/>
                      <a:pt x="26793" y="2775527"/>
                    </a:cubicBezTo>
                    <a:cubicBezTo>
                      <a:pt x="9638" y="2758372"/>
                      <a:pt x="0" y="2735105"/>
                      <a:pt x="0" y="2710844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23790336" y="0"/>
              <a:ext cx="926195" cy="14186743"/>
              <a:chOff x="0" y="0"/>
              <a:chExt cx="182952" cy="280232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82952" cy="2802320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2802320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2710844"/>
                    </a:lnTo>
                    <a:cubicBezTo>
                      <a:pt x="182952" y="2761364"/>
                      <a:pt x="141997" y="2802320"/>
                      <a:pt x="91476" y="2802320"/>
                    </a:cubicBezTo>
                    <a:lnTo>
                      <a:pt x="91476" y="2802320"/>
                    </a:lnTo>
                    <a:cubicBezTo>
                      <a:pt x="67215" y="2802320"/>
                      <a:pt x="43948" y="2792682"/>
                      <a:pt x="26793" y="2775527"/>
                    </a:cubicBezTo>
                    <a:cubicBezTo>
                      <a:pt x="9638" y="2758372"/>
                      <a:pt x="0" y="2735105"/>
                      <a:pt x="0" y="2710844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5400000">
              <a:off x="11895340" y="-11774820"/>
              <a:ext cx="926195" cy="24716874"/>
              <a:chOff x="0" y="0"/>
              <a:chExt cx="182952" cy="4882346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82952" cy="4882345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4882345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4790869"/>
                    </a:lnTo>
                    <a:cubicBezTo>
                      <a:pt x="182952" y="4815131"/>
                      <a:pt x="173314" y="4838398"/>
                      <a:pt x="156159" y="4855553"/>
                    </a:cubicBezTo>
                    <a:cubicBezTo>
                      <a:pt x="139004" y="4872708"/>
                      <a:pt x="115737" y="4882345"/>
                      <a:pt x="91476" y="4882345"/>
                    </a:cubicBezTo>
                    <a:lnTo>
                      <a:pt x="91476" y="4882345"/>
                    </a:lnTo>
                    <a:cubicBezTo>
                      <a:pt x="40955" y="4882345"/>
                      <a:pt x="0" y="4841390"/>
                      <a:pt x="0" y="4790869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 rot="5400000">
              <a:off x="11909938" y="1282117"/>
              <a:ext cx="926195" cy="24384000"/>
              <a:chOff x="0" y="0"/>
              <a:chExt cx="182952" cy="481659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82952" cy="4816592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4816592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4725116"/>
                    </a:lnTo>
                    <a:cubicBezTo>
                      <a:pt x="182952" y="4749378"/>
                      <a:pt x="173314" y="4772645"/>
                      <a:pt x="156159" y="4789800"/>
                    </a:cubicBezTo>
                    <a:cubicBezTo>
                      <a:pt x="139004" y="4806955"/>
                      <a:pt x="115737" y="4816592"/>
                      <a:pt x="91476" y="4816592"/>
                    </a:cubicBezTo>
                    <a:lnTo>
                      <a:pt x="91476" y="4816592"/>
                    </a:lnTo>
                    <a:cubicBezTo>
                      <a:pt x="40955" y="4816592"/>
                      <a:pt x="0" y="4775637"/>
                      <a:pt x="0" y="4725116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41492" y="3187320"/>
            <a:ext cx="5005016" cy="6214195"/>
          </a:xfrm>
          <a:custGeom>
            <a:avLst/>
            <a:gdLst/>
            <a:ahLst/>
            <a:cxnLst/>
            <a:rect l="l" t="t" r="r" b="b"/>
            <a:pathLst>
              <a:path w="5005016" h="6214195">
                <a:moveTo>
                  <a:pt x="0" y="0"/>
                </a:moveTo>
                <a:lnTo>
                  <a:pt x="5005016" y="0"/>
                </a:lnTo>
                <a:lnTo>
                  <a:pt x="5005016" y="6214194"/>
                </a:lnTo>
                <a:lnTo>
                  <a:pt x="0" y="6214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0846" y="539578"/>
            <a:ext cx="13164410" cy="2527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13"/>
              </a:lnSpc>
            </a:pPr>
            <a:r>
              <a:rPr lang="en-US" sz="7080">
                <a:solidFill>
                  <a:srgbClr val="FFFFFF"/>
                </a:solidFill>
                <a:latin typeface="Arcade Gamer"/>
              </a:rPr>
              <a:t>QR-КОД НА РЕПОЗИТОРИЙ GItHub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35777" y="-165911"/>
            <a:ext cx="18537656" cy="10730447"/>
            <a:chOff x="0" y="0"/>
            <a:chExt cx="24716874" cy="14307263"/>
          </a:xfrm>
        </p:grpSpPr>
        <p:grpSp>
          <p:nvGrpSpPr>
            <p:cNvPr id="5" name="Group 5"/>
            <p:cNvGrpSpPr/>
            <p:nvPr/>
          </p:nvGrpSpPr>
          <p:grpSpPr>
            <a:xfrm>
              <a:off x="29541" y="120519"/>
              <a:ext cx="926195" cy="14186743"/>
              <a:chOff x="0" y="0"/>
              <a:chExt cx="182952" cy="280232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82952" cy="2802320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2802320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2710844"/>
                    </a:lnTo>
                    <a:cubicBezTo>
                      <a:pt x="182952" y="2761364"/>
                      <a:pt x="141997" y="2802320"/>
                      <a:pt x="91476" y="2802320"/>
                    </a:cubicBezTo>
                    <a:lnTo>
                      <a:pt x="91476" y="2802320"/>
                    </a:lnTo>
                    <a:cubicBezTo>
                      <a:pt x="67215" y="2802320"/>
                      <a:pt x="43948" y="2792682"/>
                      <a:pt x="26793" y="2775527"/>
                    </a:cubicBezTo>
                    <a:cubicBezTo>
                      <a:pt x="9638" y="2758372"/>
                      <a:pt x="0" y="2735105"/>
                      <a:pt x="0" y="2710844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23790336" y="0"/>
              <a:ext cx="926195" cy="14186743"/>
              <a:chOff x="0" y="0"/>
              <a:chExt cx="182952" cy="280232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82952" cy="2802320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2802320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2710844"/>
                    </a:lnTo>
                    <a:cubicBezTo>
                      <a:pt x="182952" y="2761364"/>
                      <a:pt x="141997" y="2802320"/>
                      <a:pt x="91476" y="2802320"/>
                    </a:cubicBezTo>
                    <a:lnTo>
                      <a:pt x="91476" y="2802320"/>
                    </a:lnTo>
                    <a:cubicBezTo>
                      <a:pt x="67215" y="2802320"/>
                      <a:pt x="43948" y="2792682"/>
                      <a:pt x="26793" y="2775527"/>
                    </a:cubicBezTo>
                    <a:cubicBezTo>
                      <a:pt x="9638" y="2758372"/>
                      <a:pt x="0" y="2735105"/>
                      <a:pt x="0" y="2710844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11895340" y="-11774820"/>
              <a:ext cx="926195" cy="24716874"/>
              <a:chOff x="0" y="0"/>
              <a:chExt cx="182952" cy="488234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82952" cy="4882345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4882345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4790869"/>
                    </a:lnTo>
                    <a:cubicBezTo>
                      <a:pt x="182952" y="4815131"/>
                      <a:pt x="173314" y="4838398"/>
                      <a:pt x="156159" y="4855553"/>
                    </a:cubicBezTo>
                    <a:cubicBezTo>
                      <a:pt x="139004" y="4872708"/>
                      <a:pt x="115737" y="4882345"/>
                      <a:pt x="91476" y="4882345"/>
                    </a:cubicBezTo>
                    <a:lnTo>
                      <a:pt x="91476" y="4882345"/>
                    </a:lnTo>
                    <a:cubicBezTo>
                      <a:pt x="40955" y="4882345"/>
                      <a:pt x="0" y="4841390"/>
                      <a:pt x="0" y="4790869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5400000">
              <a:off x="11909938" y="1282117"/>
              <a:ext cx="926195" cy="24384000"/>
              <a:chOff x="0" y="0"/>
              <a:chExt cx="182952" cy="481659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82952" cy="4816592"/>
              </a:xfrm>
              <a:custGeom>
                <a:avLst/>
                <a:gdLst/>
                <a:ahLst/>
                <a:cxnLst/>
                <a:rect l="l" t="t" r="r" b="b"/>
                <a:pathLst>
                  <a:path w="182952" h="4816592">
                    <a:moveTo>
                      <a:pt x="91476" y="0"/>
                    </a:moveTo>
                    <a:lnTo>
                      <a:pt x="91476" y="0"/>
                    </a:lnTo>
                    <a:cubicBezTo>
                      <a:pt x="141997" y="0"/>
                      <a:pt x="182952" y="40955"/>
                      <a:pt x="182952" y="91476"/>
                    </a:cubicBezTo>
                    <a:lnTo>
                      <a:pt x="182952" y="4725116"/>
                    </a:lnTo>
                    <a:cubicBezTo>
                      <a:pt x="182952" y="4749378"/>
                      <a:pt x="173314" y="4772645"/>
                      <a:pt x="156159" y="4789800"/>
                    </a:cubicBezTo>
                    <a:cubicBezTo>
                      <a:pt x="139004" y="4806955"/>
                      <a:pt x="115737" y="4816592"/>
                      <a:pt x="91476" y="4816592"/>
                    </a:cubicBezTo>
                    <a:lnTo>
                      <a:pt x="91476" y="4816592"/>
                    </a:lnTo>
                    <a:cubicBezTo>
                      <a:pt x="40955" y="4816592"/>
                      <a:pt x="0" y="4775637"/>
                      <a:pt x="0" y="4725116"/>
                    </a:cubicBezTo>
                    <a:lnTo>
                      <a:pt x="0" y="91476"/>
                    </a:lnTo>
                    <a:cubicBezTo>
                      <a:pt x="0" y="67215"/>
                      <a:pt x="9638" y="43948"/>
                      <a:pt x="26793" y="26793"/>
                    </a:cubicBezTo>
                    <a:cubicBezTo>
                      <a:pt x="43948" y="9638"/>
                      <a:pt x="67215" y="0"/>
                      <a:pt x="91476" y="0"/>
                    </a:cubicBezTo>
                    <a:close/>
                  </a:path>
                </a:pathLst>
              </a:custGeom>
              <a:solidFill>
                <a:srgbClr val="DEE132"/>
              </a:solidFill>
              <a:ln>
                <a:noFill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6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163</Words>
  <Application>Microsoft Office PowerPoint</Application>
  <PresentationFormat>Произвольный</PresentationFormat>
  <Paragraphs>47</Paragraphs>
  <Slides>8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Arcade Gamer Bold</vt:lpstr>
      <vt:lpstr>Calibri</vt:lpstr>
      <vt:lpstr>Arcade Gamer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Ping-pong!</dc:title>
  <cp:lastModifiedBy>Станислав Заглубоцкий</cp:lastModifiedBy>
  <cp:revision>2</cp:revision>
  <dcterms:created xsi:type="dcterms:W3CDTF">2006-08-16T00:00:00Z</dcterms:created>
  <dcterms:modified xsi:type="dcterms:W3CDTF">2023-06-18T00:39:56Z</dcterms:modified>
  <dc:identifier>DAFmF0FjPhM</dc:identifier>
</cp:coreProperties>
</file>