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92CE1-2105-4745-A712-94C8C470A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BF18AF-4064-4711-941C-9C676DAAF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197599-3F41-4DC9-9C9D-C067D69E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3A10-3AB5-4B40-BFDC-442598C19FAC}" type="datetimeFigureOut">
              <a:rPr lang="de-CH" smtClean="0"/>
              <a:t>13.10.2020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68D84A-ACE6-4846-BDEB-8DAF5DF9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ACEC8B-19C8-4CF2-9C12-1A62FCBB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FD28-E150-409B-9506-071E10FF27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11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D6AE6D-22C8-487A-AAB7-847E9052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03B77E-21B5-4A2C-97F3-198FABAE3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18170A-6CFC-4CAE-86DB-9F376E43E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3A10-3AB5-4B40-BFDC-442598C19FAC}" type="datetimeFigureOut">
              <a:rPr lang="de-CH" smtClean="0"/>
              <a:t>13.10.2020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77A155-D7F3-4039-B5A0-8D36957B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A1DEB8-5601-4F84-9420-3B4D4121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FD28-E150-409B-9506-071E10FF27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890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84CF30-C6A5-4834-91EA-C29F4B25D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7B30D1-A68F-4FD4-9B21-4A1D2A5AE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9FD75-1CB1-4738-927D-83DA3BCC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3A10-3AB5-4B40-BFDC-442598C19FAC}" type="datetimeFigureOut">
              <a:rPr lang="de-CH" smtClean="0"/>
              <a:t>13.10.2020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BA2B12-474C-40DA-90F0-10E7B527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C6D544-695A-4C34-8DA1-C190180B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FD28-E150-409B-9506-071E10FF27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704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E7400-038F-439B-9E88-8C67598C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209CA5-086D-4C8C-89B7-E0A9CC476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F38102-9397-42FC-8F66-E56F2572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3A10-3AB5-4B40-BFDC-442598C19FAC}" type="datetimeFigureOut">
              <a:rPr lang="de-CH" smtClean="0"/>
              <a:t>13.10.2020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40FC12-B8B9-4A17-8386-2360F8E0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966486-3D2B-40CE-B489-28F2368E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FD28-E150-409B-9506-071E10FF27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475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197E8-B8EC-4736-A6D6-C89E6783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0A8A4F-3CC7-4F6F-AF3E-341490762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20A239-240D-4AA9-A9A6-23C848AE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3A10-3AB5-4B40-BFDC-442598C19FAC}" type="datetimeFigureOut">
              <a:rPr lang="de-CH" smtClean="0"/>
              <a:t>13.10.2020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F5F3E9-CB11-44C2-AB19-901E6D5F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C22C3A-5358-4F6F-A0E2-FC4BF07E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FD28-E150-409B-9506-071E10FF27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099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20EFC-A428-47FE-A1D2-6653E2A2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5BAB1B-6124-41A1-AC9D-A04F8B177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1AE7AE-5052-4F81-A2BB-BD96F0EA5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C84D60-FFF5-4BF5-B2EC-093148BA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3A10-3AB5-4B40-BFDC-442598C19FAC}" type="datetimeFigureOut">
              <a:rPr lang="de-CH" smtClean="0"/>
              <a:t>13.10.2020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C67CE8-3BE5-4E46-81D6-24853073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34D948-40EC-4290-9E31-F14F707F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FD28-E150-409B-9506-071E10FF27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292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D6808-F2AC-4186-8FB2-06D1F062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D6939C-AC53-4BEB-9E40-11715C874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7AD0A3-FA12-4519-B085-0524F0803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39A55C-C9FC-414E-A265-7DE3E8850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57D234-DFC9-4D62-A589-B50589DF4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7BEF120-B16C-480A-8353-FCFC0D01D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3A10-3AB5-4B40-BFDC-442598C19FAC}" type="datetimeFigureOut">
              <a:rPr lang="de-CH" smtClean="0"/>
              <a:t>13.10.2020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360225-5854-4979-9125-5764F1D9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93DF32-0E7C-4349-8575-113F6543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FD28-E150-409B-9506-071E10FF27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637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906FB-94D8-4A67-8843-A2CE6918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C89EA7-E98F-40C9-8BAE-77B3D154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3A10-3AB5-4B40-BFDC-442598C19FAC}" type="datetimeFigureOut">
              <a:rPr lang="de-CH" smtClean="0"/>
              <a:t>13.10.2020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D2A2A1-189E-4D61-B1BA-E1949B13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A1FA56-1DE7-4FFC-894E-81DD25FD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FD28-E150-409B-9506-071E10FF27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849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ECDEAD-12EF-4936-ABD4-51AF999E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3A10-3AB5-4B40-BFDC-442598C19FAC}" type="datetimeFigureOut">
              <a:rPr lang="de-CH" smtClean="0"/>
              <a:t>13.10.2020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DDE7F5-D918-4CF9-8310-FEB353BD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4E1145-9EB6-4523-B90B-237DE5EC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FD28-E150-409B-9506-071E10FF27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883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A3E71-04F6-4860-AB3B-A28831F7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0FE9E1-6FF6-43CE-B261-868E0C27B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8D1A40-7579-4B5F-B787-C9A86DC61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B50933-D198-4E19-8C18-5B22DF98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3A10-3AB5-4B40-BFDC-442598C19FAC}" type="datetimeFigureOut">
              <a:rPr lang="de-CH" smtClean="0"/>
              <a:t>13.10.2020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E5DBDF-C03E-4F61-AD6F-5B63DB08A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CA81B1-025D-4CAD-BC90-F54A5F8B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FD28-E150-409B-9506-071E10FF27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468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1FB34-AB7B-49CD-9E47-DD2CE1A1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7B827F-13F8-49A2-A344-21C149B57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171F49-F3EA-41FF-8010-21D4589DD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EB057E-494E-4504-942B-98865A4C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3A10-3AB5-4B40-BFDC-442598C19FAC}" type="datetimeFigureOut">
              <a:rPr lang="de-CH" smtClean="0"/>
              <a:t>13.10.2020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05EE30-9F5F-47E9-99BC-1A0F8065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53ED04-DC57-4FA7-A34F-879E76C7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FD28-E150-409B-9506-071E10FF27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617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2B1A94F-CABE-4C8B-B268-8C9E7224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60C18F-801D-4BAA-86DC-1A67B6DCA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C2DD3F-07FA-4C7D-BB5E-94939862D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93A10-3AB5-4B40-BFDC-442598C19FAC}" type="datetimeFigureOut">
              <a:rPr lang="de-CH" smtClean="0"/>
              <a:t>13.10.2020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DA81BF-D958-4F8D-9FCE-CAECC8582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8B40F6-4F1E-4BD9-8E20-91C07B064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5FD28-E150-409B-9506-071E10FF27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264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feld 48">
            <a:extLst>
              <a:ext uri="{FF2B5EF4-FFF2-40B4-BE49-F238E27FC236}">
                <a16:creationId xmlns:a16="http://schemas.microsoft.com/office/drawing/2014/main" id="{01018ED4-180B-4306-A35C-D906B66B43E7}"/>
              </a:ext>
            </a:extLst>
          </p:cNvPr>
          <p:cNvSpPr txBox="1"/>
          <p:nvPr/>
        </p:nvSpPr>
        <p:spPr>
          <a:xfrm>
            <a:off x="7632443" y="1565023"/>
            <a:ext cx="101937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Daily Scrum</a:t>
            </a:r>
          </a:p>
          <a:p>
            <a:endParaRPr lang="de-CH" dirty="0"/>
          </a:p>
        </p:txBody>
      </p:sp>
      <p:pic>
        <p:nvPicPr>
          <p:cNvPr id="48" name="Grafik 47" descr="Pfeil Kreis">
            <a:extLst>
              <a:ext uri="{FF2B5EF4-FFF2-40B4-BE49-F238E27FC236}">
                <a16:creationId xmlns:a16="http://schemas.microsoft.com/office/drawing/2014/main" id="{D1A6208A-7580-4005-A9EE-CB35772B3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77" y="1871790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E29140C-1500-4CDB-A9FD-8EB717A45E65}"/>
              </a:ext>
            </a:extLst>
          </p:cNvPr>
          <p:cNvSpPr txBox="1"/>
          <p:nvPr/>
        </p:nvSpPr>
        <p:spPr>
          <a:xfrm>
            <a:off x="1296965" y="2211355"/>
            <a:ext cx="1228532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Funktions-tüchtiges Programm,</a:t>
            </a:r>
          </a:p>
          <a:p>
            <a:r>
              <a:rPr lang="de-CH" dirty="0"/>
              <a:t>Weltkarte, 2 Länder pro Kontinent,</a:t>
            </a:r>
          </a:p>
          <a:p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66349A-4E14-47A9-B108-09A4F49DC032}"/>
              </a:ext>
            </a:extLst>
          </p:cNvPr>
          <p:cNvSpPr txBox="1"/>
          <p:nvPr/>
        </p:nvSpPr>
        <p:spPr>
          <a:xfrm>
            <a:off x="2802303" y="3596349"/>
            <a:ext cx="1136780" cy="933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de-CH" b="1" dirty="0"/>
              <a:t>Sprint Planning</a:t>
            </a:r>
          </a:p>
          <a:p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43B893F-77BF-4B79-8DCF-5F05909868AE}"/>
              </a:ext>
            </a:extLst>
          </p:cNvPr>
          <p:cNvSpPr txBox="1"/>
          <p:nvPr/>
        </p:nvSpPr>
        <p:spPr>
          <a:xfrm>
            <a:off x="4215889" y="3596349"/>
            <a:ext cx="11367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Möglichstalles</a:t>
            </a:r>
          </a:p>
          <a:p>
            <a:endParaRPr lang="de-CH" i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B230C08-3234-46D5-A09F-D209AA01FBFE}"/>
              </a:ext>
            </a:extLst>
          </p:cNvPr>
          <p:cNvSpPr txBox="1"/>
          <p:nvPr/>
        </p:nvSpPr>
        <p:spPr>
          <a:xfrm>
            <a:off x="1296965" y="4519679"/>
            <a:ext cx="122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Product Backlog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DBF6E6-2BDF-4941-B7EE-7684D9DACF1B}"/>
              </a:ext>
            </a:extLst>
          </p:cNvPr>
          <p:cNvSpPr txBox="1"/>
          <p:nvPr/>
        </p:nvSpPr>
        <p:spPr>
          <a:xfrm>
            <a:off x="4215890" y="4519678"/>
            <a:ext cx="1136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Sprint Backlog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2FFE088-C47C-479E-AB2C-86C89AD0D885}"/>
              </a:ext>
            </a:extLst>
          </p:cNvPr>
          <p:cNvSpPr txBox="1"/>
          <p:nvPr/>
        </p:nvSpPr>
        <p:spPr>
          <a:xfrm>
            <a:off x="5629475" y="2211355"/>
            <a:ext cx="2603243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1 Scrum Team</a:t>
            </a:r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02FC746-844B-4D93-8C9B-DAB2720BE981}"/>
              </a:ext>
            </a:extLst>
          </p:cNvPr>
          <p:cNvSpPr txBox="1"/>
          <p:nvPr/>
        </p:nvSpPr>
        <p:spPr>
          <a:xfrm>
            <a:off x="8509524" y="3596349"/>
            <a:ext cx="11367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b="1" dirty="0"/>
              <a:t>Sprint Review</a:t>
            </a:r>
          </a:p>
          <a:p>
            <a:endParaRPr lang="de-CH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AB554D7-FF68-4072-8EC9-B9F56AC3F0EE}"/>
              </a:ext>
            </a:extLst>
          </p:cNvPr>
          <p:cNvSpPr txBox="1"/>
          <p:nvPr/>
        </p:nvSpPr>
        <p:spPr>
          <a:xfrm>
            <a:off x="9923110" y="3319350"/>
            <a:ext cx="128296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A88F816-B031-477E-9B55-396A7902CDAB}"/>
              </a:ext>
            </a:extLst>
          </p:cNvPr>
          <p:cNvSpPr txBox="1"/>
          <p:nvPr/>
        </p:nvSpPr>
        <p:spPr>
          <a:xfrm>
            <a:off x="4215888" y="749999"/>
            <a:ext cx="183967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b="1" dirty="0"/>
              <a:t>Sprint Retrospective</a:t>
            </a:r>
          </a:p>
          <a:p>
            <a:endParaRPr lang="de-CH" dirty="0"/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B09CA073-1810-4BED-B5E6-4ACD677FB516}"/>
              </a:ext>
            </a:extLst>
          </p:cNvPr>
          <p:cNvCxnSpPr>
            <a:cxnSpLocks/>
            <a:stCxn id="14" idx="1"/>
            <a:endCxn id="3" idx="0"/>
          </p:cNvCxnSpPr>
          <p:nvPr/>
        </p:nvCxnSpPr>
        <p:spPr>
          <a:xfrm rot="10800000" flipV="1">
            <a:off x="3370694" y="1211663"/>
            <a:ext cx="845195" cy="2384685"/>
          </a:xfrm>
          <a:prstGeom prst="bentConnector2">
            <a:avLst/>
          </a:prstGeom>
          <a:ln w="762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3C0B3F7D-C028-49A3-8973-5E5EF27E294B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5171408" y="1259503"/>
            <a:ext cx="646331" cy="7166683"/>
          </a:xfrm>
          <a:prstGeom prst="bentConnector3">
            <a:avLst>
              <a:gd name="adj1" fmla="val 240754"/>
            </a:avLst>
          </a:prstGeom>
          <a:ln w="762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9F500DE9-C2D6-49C2-8466-888B4F650847}"/>
              </a:ext>
            </a:extLst>
          </p:cNvPr>
          <p:cNvCxnSpPr>
            <a:cxnSpLocks/>
            <a:stCxn id="10" idx="0"/>
            <a:endCxn id="14" idx="3"/>
          </p:cNvCxnSpPr>
          <p:nvPr/>
        </p:nvCxnSpPr>
        <p:spPr>
          <a:xfrm rot="16200000" flipV="1">
            <a:off x="6374399" y="892833"/>
            <a:ext cx="2384685" cy="3022347"/>
          </a:xfrm>
          <a:prstGeom prst="bentConnector2">
            <a:avLst/>
          </a:prstGeom>
          <a:ln w="762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656CDA1-A59E-408B-84FE-DED06A59512A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V="1">
            <a:off x="8767410" y="1522167"/>
            <a:ext cx="2107687" cy="1486680"/>
          </a:xfrm>
          <a:prstGeom prst="bentConnector3">
            <a:avLst>
              <a:gd name="adj1" fmla="val 100024"/>
            </a:avLst>
          </a:prstGeom>
          <a:ln w="762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78BA334D-CD90-4077-B589-BFFD1BFBB684}"/>
              </a:ext>
            </a:extLst>
          </p:cNvPr>
          <p:cNvSpPr txBox="1"/>
          <p:nvPr/>
        </p:nvSpPr>
        <p:spPr>
          <a:xfrm>
            <a:off x="9923109" y="4519679"/>
            <a:ext cx="128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Increment</a:t>
            </a:r>
          </a:p>
        </p:txBody>
      </p:sp>
      <p:pic>
        <p:nvPicPr>
          <p:cNvPr id="37" name="Grafik 36" descr="Benutzer">
            <a:extLst>
              <a:ext uri="{FF2B5EF4-FFF2-40B4-BE49-F238E27FC236}">
                <a16:creationId xmlns:a16="http://schemas.microsoft.com/office/drawing/2014/main" id="{C6C1AC13-A2C5-48A9-AFE9-2114A60EC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1209" y="2938843"/>
            <a:ext cx="1195532" cy="1195532"/>
          </a:xfrm>
          <a:prstGeom prst="rect">
            <a:avLst/>
          </a:prstGeom>
        </p:spPr>
      </p:pic>
      <p:pic>
        <p:nvPicPr>
          <p:cNvPr id="39" name="Grafik 38" descr="Benutzer">
            <a:extLst>
              <a:ext uri="{FF2B5EF4-FFF2-40B4-BE49-F238E27FC236}">
                <a16:creationId xmlns:a16="http://schemas.microsoft.com/office/drawing/2014/main" id="{3F907A9A-1606-4725-BAEC-630EDFB31D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06820" y="3003218"/>
            <a:ext cx="851740" cy="851740"/>
          </a:xfrm>
          <a:prstGeom prst="rect">
            <a:avLst/>
          </a:prstGeom>
        </p:spPr>
      </p:pic>
      <p:pic>
        <p:nvPicPr>
          <p:cNvPr id="45" name="Grafik 44" descr="Benutzer">
            <a:extLst>
              <a:ext uri="{FF2B5EF4-FFF2-40B4-BE49-F238E27FC236}">
                <a16:creationId xmlns:a16="http://schemas.microsoft.com/office/drawing/2014/main" id="{C700D958-1E40-4003-9FD7-5F8EC4154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01930" y="3016334"/>
            <a:ext cx="914400" cy="914400"/>
          </a:xfrm>
          <a:prstGeom prst="rect">
            <a:avLst/>
          </a:prstGeom>
        </p:spPr>
      </p:pic>
      <p:pic>
        <p:nvPicPr>
          <p:cNvPr id="53" name="Grafik 52" descr="Karton geöffnet">
            <a:extLst>
              <a:ext uri="{FF2B5EF4-FFF2-40B4-BE49-F238E27FC236}">
                <a16:creationId xmlns:a16="http://schemas.microsoft.com/office/drawing/2014/main" id="{FA6D6B18-019C-4821-A141-2C849A266D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17450" y="34735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75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Buergin</dc:creator>
  <cp:lastModifiedBy>Matthias Buergin</cp:lastModifiedBy>
  <cp:revision>4</cp:revision>
  <dcterms:created xsi:type="dcterms:W3CDTF">2020-10-13T06:49:06Z</dcterms:created>
  <dcterms:modified xsi:type="dcterms:W3CDTF">2020-10-13T07:23:29Z</dcterms:modified>
</cp:coreProperties>
</file>