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91" r:id="rId3"/>
    <p:sldId id="790" r:id="rId5"/>
    <p:sldId id="745" r:id="rId6"/>
    <p:sldId id="749" r:id="rId7"/>
    <p:sldId id="746" r:id="rId8"/>
    <p:sldId id="762" r:id="rId9"/>
    <p:sldId id="767" r:id="rId10"/>
    <p:sldId id="817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777777"/>
    <a:srgbClr val="96B836"/>
    <a:srgbClr val="EEB208"/>
    <a:srgbClr val="FFFFFF"/>
    <a:srgbClr val="EAEAEA"/>
    <a:srgbClr val="A6A6A6"/>
    <a:srgbClr val="080808"/>
    <a:srgbClr val="F0F0F0"/>
    <a:srgbClr val="E4ECE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2" autoAdjust="0"/>
    <p:restoredTop sz="91579" autoAdjust="0"/>
  </p:normalViewPr>
  <p:slideViewPr>
    <p:cSldViewPr>
      <p:cViewPr varScale="1">
        <p:scale>
          <a:sx n="140" d="100"/>
          <a:sy n="140" d="100"/>
        </p:scale>
        <p:origin x="954" y="120"/>
      </p:cViewPr>
      <p:guideLst>
        <p:guide orient="horz" pos="1570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96D07-341D-4D88-BBFE-B431BFA041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microsoft.com/office/2007/relationships/hdphoto" Target="../media/image9.wdp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tags" Target="../tags/tag6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74" y="2263398"/>
            <a:ext cx="5404115" cy="905258"/>
          </a:xfrm>
          <a:prstGeom prst="rect">
            <a:avLst/>
          </a:prstGeom>
        </p:spPr>
      </p:pic>
      <p:pic>
        <p:nvPicPr>
          <p:cNvPr id="5" name="PA_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2366"/>
            <a:ext cx="9144000" cy="2103120"/>
          </a:xfrm>
          <a:prstGeom prst="rect">
            <a:avLst/>
          </a:prstGeom>
        </p:spPr>
      </p:pic>
      <p:sp>
        <p:nvSpPr>
          <p:cNvPr id="10" name="PA_文本框 9"/>
          <p:cNvSpPr txBox="1"/>
          <p:nvPr>
            <p:custDataLst>
              <p:tags r:id="rId6"/>
            </p:custDataLst>
          </p:nvPr>
        </p:nvSpPr>
        <p:spPr>
          <a:xfrm>
            <a:off x="2199797" y="1753359"/>
            <a:ext cx="5466080" cy="58356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l"/>
            <a:r>
              <a:rPr sz="3200" dirty="0" smtClean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</a:rPr>
              <a:t>Technology</a:t>
            </a:r>
            <a:r>
              <a:rPr sz="3200" dirty="0" smtClean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is </a:t>
            </a:r>
            <a:r>
              <a:rPr sz="32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</a:rPr>
              <a:t>not</a:t>
            </a:r>
            <a:r>
              <a:rPr sz="3200" dirty="0" smtClean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sz="32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</a:rPr>
              <a:t>neutral</a:t>
            </a:r>
            <a:r>
              <a:rPr sz="3200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</a:rPr>
              <a:t>?</a:t>
            </a:r>
            <a:endParaRPr sz="3200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3" name="PA_矩形 1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148615" y="3261350"/>
            <a:ext cx="314806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2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Minjuan Luo    ID:20313326    CSU11081</a:t>
            </a:r>
            <a:r>
              <a:rPr lang="en-US" sz="1200" dirty="0">
                <a:solidFill>
                  <a:schemeClr val="accent1">
                    <a:lumMod val="50000"/>
                    <a:lumOff val="50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endParaRPr lang="en-US" sz="1200" dirty="0">
              <a:solidFill>
                <a:schemeClr val="accent1">
                  <a:lumMod val="50000"/>
                  <a:lumOff val="50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bldLvl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chenying0907 51"/>
          <p:cNvGrpSpPr/>
          <p:nvPr/>
        </p:nvGrpSpPr>
        <p:grpSpPr>
          <a:xfrm>
            <a:off x="2358853" y="-59624"/>
            <a:ext cx="153152" cy="5317424"/>
            <a:chOff x="3145138" y="-79498"/>
            <a:chExt cx="204202" cy="7089898"/>
          </a:xfrm>
        </p:grpSpPr>
        <p:cxnSp>
          <p:nvCxnSpPr>
            <p:cNvPr id="53" name="Straight Connector 31"/>
            <p:cNvCxnSpPr/>
            <p:nvPr/>
          </p:nvCxnSpPr>
          <p:spPr>
            <a:xfrm flipV="1">
              <a:off x="3247239" y="-79498"/>
              <a:ext cx="0" cy="7089898"/>
            </a:xfrm>
            <a:prstGeom prst="line">
              <a:avLst/>
            </a:prstGeom>
            <a:ln w="13970">
              <a:solidFill>
                <a:schemeClr val="bg1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"/>
            <p:cNvSpPr/>
            <p:nvPr/>
          </p:nvSpPr>
          <p:spPr>
            <a:xfrm>
              <a:off x="3145138" y="6026634"/>
              <a:ext cx="204202" cy="2042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Oval 5"/>
            <p:cNvSpPr/>
            <p:nvPr/>
          </p:nvSpPr>
          <p:spPr>
            <a:xfrm>
              <a:off x="3145138" y="168759"/>
              <a:ext cx="204202" cy="2042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" name="chenying0907 1"/>
          <p:cNvGrpSpPr/>
          <p:nvPr/>
        </p:nvGrpSpPr>
        <p:grpSpPr>
          <a:xfrm>
            <a:off x="1615101" y="1705794"/>
            <a:ext cx="1642110" cy="1613928"/>
            <a:chOff x="1615101" y="1705794"/>
            <a:chExt cx="1642110" cy="1613928"/>
          </a:xfrm>
        </p:grpSpPr>
        <p:sp>
          <p:nvSpPr>
            <p:cNvPr id="61" name="任意多边形 82"/>
            <p:cNvSpPr/>
            <p:nvPr/>
          </p:nvSpPr>
          <p:spPr bwMode="auto">
            <a:xfrm rot="3738964">
              <a:off x="1625457" y="1707423"/>
              <a:ext cx="1613928" cy="161067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accent1">
                <a:lumMod val="25000"/>
                <a:lumOff val="75000"/>
                <a:alpha val="4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60" name="椭圆 80"/>
            <p:cNvSpPr/>
            <p:nvPr/>
          </p:nvSpPr>
          <p:spPr bwMode="auto">
            <a:xfrm>
              <a:off x="1850445" y="1929603"/>
              <a:ext cx="1163953" cy="116631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15101" y="2260113"/>
              <a:ext cx="1642110" cy="5067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marL="0" lvl="1"/>
              <a:r>
                <a:rPr lang="en-US" altLang="zh-CN" sz="2700" spc="225" dirty="0">
                  <a:solidFill>
                    <a:schemeClr val="accent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</a:t>
              </a:r>
              <a:endParaRPr lang="en-US" altLang="zh-CN" sz="2700" spc="225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chenying0907 62"/>
          <p:cNvGrpSpPr/>
          <p:nvPr/>
        </p:nvGrpSpPr>
        <p:grpSpPr>
          <a:xfrm>
            <a:off x="3635896" y="771550"/>
            <a:ext cx="3392198" cy="615670"/>
            <a:chOff x="4441088" y="670090"/>
            <a:chExt cx="4522932" cy="820894"/>
          </a:xfrm>
        </p:grpSpPr>
        <p:grpSp>
          <p:nvGrpSpPr>
            <p:cNvPr id="64" name="chenying0907 63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69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474113" y="801513"/>
                <a:ext cx="534763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CN" sz="2400" spc="225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spc="225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【Start with a single question】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33" name="chenying0907 132"/>
          <p:cNvGrpSpPr/>
          <p:nvPr/>
        </p:nvGrpSpPr>
        <p:grpSpPr>
          <a:xfrm>
            <a:off x="4211960" y="1419622"/>
            <a:ext cx="3483610" cy="615670"/>
            <a:chOff x="4441088" y="670090"/>
            <a:chExt cx="4644815" cy="820894"/>
          </a:xfrm>
        </p:grpSpPr>
        <p:grpSp>
          <p:nvGrpSpPr>
            <p:cNvPr id="134" name="chenying0907 133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137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tx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474113" y="801513"/>
                <a:ext cx="534763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CN" sz="2400" spc="225" dirty="0" smtClean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spc="225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6" name="矩形 39"/>
            <p:cNvSpPr>
              <a:spLocks noChangeArrowheads="1"/>
            </p:cNvSpPr>
            <p:nvPr/>
          </p:nvSpPr>
          <p:spPr bwMode="auto">
            <a:xfrm>
              <a:off x="5201395" y="670090"/>
              <a:ext cx="3884508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【Real phenomenon in society 】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39" name="chenying0907 138"/>
          <p:cNvGrpSpPr/>
          <p:nvPr/>
        </p:nvGrpSpPr>
        <p:grpSpPr>
          <a:xfrm>
            <a:off x="4355976" y="2223240"/>
            <a:ext cx="3392198" cy="615670"/>
            <a:chOff x="4441088" y="670090"/>
            <a:chExt cx="4522932" cy="820894"/>
          </a:xfrm>
        </p:grpSpPr>
        <p:grpSp>
          <p:nvGrpSpPr>
            <p:cNvPr id="140" name="chenying0907 139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143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bg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474113" y="801513"/>
                <a:ext cx="534763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CN" sz="2400" spc="225" dirty="0" smtClean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spc="225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2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【Reference】</a:t>
              </a:r>
              <a:endPara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45" name="chenying0907 144"/>
          <p:cNvGrpSpPr/>
          <p:nvPr/>
        </p:nvGrpSpPr>
        <p:grpSpPr>
          <a:xfrm>
            <a:off x="4211960" y="3022848"/>
            <a:ext cx="3392198" cy="615670"/>
            <a:chOff x="4441088" y="670090"/>
            <a:chExt cx="4522932" cy="820894"/>
          </a:xfrm>
        </p:grpSpPr>
        <p:grpSp>
          <p:nvGrpSpPr>
            <p:cNvPr id="146" name="chenying0907 145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149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4474113" y="801513"/>
                <a:ext cx="534763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CN" sz="2400" spc="225" dirty="0" smtClean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spc="225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8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【Conclusion】</a:t>
              </a:r>
              <a:endPara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2"/>
          <p:cNvSpPr>
            <a:spLocks noChangeArrowheads="1"/>
          </p:cNvSpPr>
          <p:nvPr/>
        </p:nvSpPr>
        <p:spPr bwMode="auto">
          <a:xfrm>
            <a:off x="7170659" y="2800600"/>
            <a:ext cx="641701" cy="157187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46"/>
          <p:cNvSpPr>
            <a:spLocks noChangeAspect="1" noChangeArrowheads="1"/>
          </p:cNvSpPr>
          <p:nvPr/>
        </p:nvSpPr>
        <p:spPr bwMode="auto">
          <a:xfrm>
            <a:off x="1335012" y="2800600"/>
            <a:ext cx="2356335" cy="1571872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47"/>
          <p:cNvSpPr>
            <a:spLocks noChangeAspect="1" noChangeArrowheads="1"/>
          </p:cNvSpPr>
          <p:nvPr/>
        </p:nvSpPr>
        <p:spPr bwMode="auto">
          <a:xfrm>
            <a:off x="3004022" y="1131590"/>
            <a:ext cx="2354864" cy="1570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59"/>
          <p:cNvSpPr>
            <a:spLocks noChangeAspect="1" noChangeArrowheads="1"/>
          </p:cNvSpPr>
          <p:nvPr/>
        </p:nvSpPr>
        <p:spPr bwMode="auto">
          <a:xfrm>
            <a:off x="5456025" y="1131590"/>
            <a:ext cx="2356335" cy="157187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chenying0907 13"/>
          <p:cNvGrpSpPr/>
          <p:nvPr/>
        </p:nvGrpSpPr>
        <p:grpSpPr>
          <a:xfrm>
            <a:off x="3807620" y="2800600"/>
            <a:ext cx="3245297" cy="1571872"/>
            <a:chOff x="4906841" y="3911271"/>
            <a:chExt cx="4327062" cy="2095829"/>
          </a:xfrm>
        </p:grpSpPr>
        <p:sp>
          <p:nvSpPr>
            <p:cNvPr id="15" name="矩形 37"/>
            <p:cNvSpPr>
              <a:spLocks noChangeArrowheads="1"/>
            </p:cNvSpPr>
            <p:nvPr/>
          </p:nvSpPr>
          <p:spPr bwMode="auto">
            <a:xfrm>
              <a:off x="4906841" y="3911271"/>
              <a:ext cx="4327062" cy="20958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00448" y="4431393"/>
              <a:ext cx="3339805" cy="1137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what if the designer himself brought all his opinion into the product he create?</a:t>
              </a:r>
              <a:endParaRPr lang="zh-CN" altLang="en-US" sz="1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8" name="chenying0907 17"/>
          <p:cNvGrpSpPr/>
          <p:nvPr/>
        </p:nvGrpSpPr>
        <p:grpSpPr>
          <a:xfrm>
            <a:off x="1289928" y="1131590"/>
            <a:ext cx="1616956" cy="1571872"/>
            <a:chOff x="1549919" y="1685925"/>
            <a:chExt cx="2155941" cy="2095829"/>
          </a:xfrm>
        </p:grpSpPr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1610032" y="1685925"/>
              <a:ext cx="2095828" cy="2095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49919" y="1826471"/>
              <a:ext cx="2155613" cy="1814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the idea inside those codes because all those innovation are made by mankind</a:t>
              </a:r>
              <a:endParaRPr lang="zh-CN" altLang="en-US" sz="1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2" name="chenying0907 21"/>
          <p:cNvGrpSpPr/>
          <p:nvPr/>
        </p:nvGrpSpPr>
        <p:grpSpPr>
          <a:xfrm>
            <a:off x="1748172" y="326500"/>
            <a:ext cx="2902697" cy="337185"/>
            <a:chOff x="568442" y="319364"/>
            <a:chExt cx="3870265" cy="449581"/>
          </a:xfrm>
        </p:grpSpPr>
        <p:sp>
          <p:nvSpPr>
            <p:cNvPr id="23" name="文本框 23"/>
            <p:cNvSpPr txBox="1"/>
            <p:nvPr/>
          </p:nvSpPr>
          <p:spPr>
            <a:xfrm>
              <a:off x="665958" y="319364"/>
              <a:ext cx="3772749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+mn-ea"/>
                </a:rPr>
                <a:t>Start with a single question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henying0907 1"/>
          <p:cNvGrpSpPr/>
          <p:nvPr/>
        </p:nvGrpSpPr>
        <p:grpSpPr>
          <a:xfrm>
            <a:off x="3858043" y="1532209"/>
            <a:ext cx="1478435" cy="1363058"/>
            <a:chOff x="3835686" y="2643180"/>
            <a:chExt cx="1478435" cy="1363058"/>
          </a:xfrm>
          <a:solidFill>
            <a:schemeClr val="bg1"/>
          </a:solidFill>
        </p:grpSpPr>
        <p:sp>
          <p:nvSpPr>
            <p:cNvPr id="3" name="心形 7"/>
            <p:cNvSpPr/>
            <p:nvPr/>
          </p:nvSpPr>
          <p:spPr>
            <a:xfrm>
              <a:off x="3835686" y="2643180"/>
              <a:ext cx="741448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8146"/>
                <a:gd name="connsiteY0-2" fmla="*/ 327941 h 1363056"/>
                <a:gd name="connsiteX1-3" fmla="*/ 741448 w 1408146"/>
                <a:gd name="connsiteY1-4" fmla="*/ 1363056 h 1363056"/>
                <a:gd name="connsiteX2-5" fmla="*/ 741448 w 1408146"/>
                <a:gd name="connsiteY2-6" fmla="*/ 327941 h 1363056"/>
                <a:gd name="connsiteX0-7" fmla="*/ 741448 w 741448"/>
                <a:gd name="connsiteY0-8" fmla="*/ 327941 h 1363056"/>
                <a:gd name="connsiteX1-9" fmla="*/ 741448 w 741448"/>
                <a:gd name="connsiteY1-10" fmla="*/ 1363056 h 1363056"/>
                <a:gd name="connsiteX2-11" fmla="*/ 741448 w 741448"/>
                <a:gd name="connsiteY2-12" fmla="*/ 327941 h 1363056"/>
                <a:gd name="connsiteX0-13" fmla="*/ 741448 w 741448"/>
                <a:gd name="connsiteY0-14" fmla="*/ 327941 h 1363056"/>
                <a:gd name="connsiteX1-15" fmla="*/ 741448 w 741448"/>
                <a:gd name="connsiteY1-16" fmla="*/ 1363056 h 1363056"/>
                <a:gd name="connsiteX2-17" fmla="*/ 741448 w 741448"/>
                <a:gd name="connsiteY2-18" fmla="*/ 327941 h 1363056"/>
                <a:gd name="connsiteX0-19" fmla="*/ 741448 w 741448"/>
                <a:gd name="connsiteY0-20" fmla="*/ 327941 h 1363056"/>
                <a:gd name="connsiteX1-21" fmla="*/ 741448 w 741448"/>
                <a:gd name="connsiteY1-22" fmla="*/ 1363056 h 1363056"/>
                <a:gd name="connsiteX2-23" fmla="*/ 741448 w 741448"/>
                <a:gd name="connsiteY2-24" fmla="*/ 327941 h 1363056"/>
                <a:gd name="connsiteX0-25" fmla="*/ 741448 w 741448"/>
                <a:gd name="connsiteY0-26" fmla="*/ 327941 h 1363056"/>
                <a:gd name="connsiteX1-27" fmla="*/ 741448 w 741448"/>
                <a:gd name="connsiteY1-28" fmla="*/ 1363056 h 1363056"/>
                <a:gd name="connsiteX2-29" fmla="*/ 741448 w 741448"/>
                <a:gd name="connsiteY2-30" fmla="*/ 327941 h 1363056"/>
                <a:gd name="connsiteX0-31" fmla="*/ 741448 w 741448"/>
                <a:gd name="connsiteY0-32" fmla="*/ 327941 h 1363056"/>
                <a:gd name="connsiteX1-33" fmla="*/ 741448 w 741448"/>
                <a:gd name="connsiteY1-34" fmla="*/ 1363056 h 1363056"/>
                <a:gd name="connsiteX2-35" fmla="*/ 741448 w 741448"/>
                <a:gd name="connsiteY2-36" fmla="*/ 327941 h 1363056"/>
                <a:gd name="connsiteX0-37" fmla="*/ 741448 w 741448"/>
                <a:gd name="connsiteY0-38" fmla="*/ 327941 h 1363056"/>
                <a:gd name="connsiteX1-39" fmla="*/ 741448 w 741448"/>
                <a:gd name="connsiteY1-40" fmla="*/ 1363056 h 1363056"/>
                <a:gd name="connsiteX2-41" fmla="*/ 741448 w 741448"/>
                <a:gd name="connsiteY2-42" fmla="*/ 327941 h 1363056"/>
                <a:gd name="connsiteX0-43" fmla="*/ 741448 w 741448"/>
                <a:gd name="connsiteY0-44" fmla="*/ 327941 h 1363056"/>
                <a:gd name="connsiteX1-45" fmla="*/ 741448 w 741448"/>
                <a:gd name="connsiteY1-46" fmla="*/ 1363056 h 1363056"/>
                <a:gd name="connsiteX2-47" fmla="*/ 741448 w 741448"/>
                <a:gd name="connsiteY2-48" fmla="*/ 327941 h 1363056"/>
                <a:gd name="connsiteX0-49" fmla="*/ 741448 w 741448"/>
                <a:gd name="connsiteY0-50" fmla="*/ 327941 h 1363056"/>
                <a:gd name="connsiteX1-51" fmla="*/ 741448 w 741448"/>
                <a:gd name="connsiteY1-52" fmla="*/ 1363056 h 1363056"/>
                <a:gd name="connsiteX2-53" fmla="*/ 741448 w 741448"/>
                <a:gd name="connsiteY2-54" fmla="*/ 327941 h 1363056"/>
                <a:gd name="connsiteX0-55" fmla="*/ 741448 w 743314"/>
                <a:gd name="connsiteY0-56" fmla="*/ 327941 h 1363056"/>
                <a:gd name="connsiteX1-57" fmla="*/ 741448 w 743314"/>
                <a:gd name="connsiteY1-58" fmla="*/ 1363056 h 1363056"/>
                <a:gd name="connsiteX2-59" fmla="*/ 741448 w 743314"/>
                <a:gd name="connsiteY2-60" fmla="*/ 327941 h 1363056"/>
                <a:gd name="connsiteX0-61" fmla="*/ 741448 w 741448"/>
                <a:gd name="connsiteY0-62" fmla="*/ 327941 h 1363056"/>
                <a:gd name="connsiteX1-63" fmla="*/ 741448 w 741448"/>
                <a:gd name="connsiteY1-64" fmla="*/ 1363056 h 1363056"/>
                <a:gd name="connsiteX2-65" fmla="*/ 741448 w 741448"/>
                <a:gd name="connsiteY2-66" fmla="*/ 327941 h 1363056"/>
                <a:gd name="connsiteX0-67" fmla="*/ 741448 w 741448"/>
                <a:gd name="connsiteY0-68" fmla="*/ 327941 h 1363056"/>
                <a:gd name="connsiteX1-69" fmla="*/ 741448 w 741448"/>
                <a:gd name="connsiteY1-70" fmla="*/ 1363056 h 1363056"/>
                <a:gd name="connsiteX2-71" fmla="*/ 741448 w 741448"/>
                <a:gd name="connsiteY2-72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448" h="1363056">
                  <a:moveTo>
                    <a:pt x="741448" y="327941"/>
                  </a:moveTo>
                  <a:cubicBezTo>
                    <a:pt x="740677" y="1157841"/>
                    <a:pt x="741248" y="495849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心形 7"/>
            <p:cNvSpPr/>
            <p:nvPr/>
          </p:nvSpPr>
          <p:spPr>
            <a:xfrm flipH="1">
              <a:off x="4572000" y="2643182"/>
              <a:ext cx="742121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8146"/>
                <a:gd name="connsiteY0-2" fmla="*/ 327941 h 1363056"/>
                <a:gd name="connsiteX1-3" fmla="*/ 741448 w 1408146"/>
                <a:gd name="connsiteY1-4" fmla="*/ 1363056 h 1363056"/>
                <a:gd name="connsiteX2-5" fmla="*/ 741448 w 1408146"/>
                <a:gd name="connsiteY2-6" fmla="*/ 327941 h 1363056"/>
                <a:gd name="connsiteX0-7" fmla="*/ 741448 w 741448"/>
                <a:gd name="connsiteY0-8" fmla="*/ 327941 h 1363056"/>
                <a:gd name="connsiteX1-9" fmla="*/ 741448 w 741448"/>
                <a:gd name="connsiteY1-10" fmla="*/ 1363056 h 1363056"/>
                <a:gd name="connsiteX2-11" fmla="*/ 741448 w 741448"/>
                <a:gd name="connsiteY2-12" fmla="*/ 327941 h 1363056"/>
                <a:gd name="connsiteX0-13" fmla="*/ 741448 w 741448"/>
                <a:gd name="connsiteY0-14" fmla="*/ 327941 h 1363056"/>
                <a:gd name="connsiteX1-15" fmla="*/ 741448 w 741448"/>
                <a:gd name="connsiteY1-16" fmla="*/ 1363056 h 1363056"/>
                <a:gd name="connsiteX2-17" fmla="*/ 741448 w 741448"/>
                <a:gd name="connsiteY2-18" fmla="*/ 327941 h 1363056"/>
                <a:gd name="connsiteX0-19" fmla="*/ 741448 w 742505"/>
                <a:gd name="connsiteY0-20" fmla="*/ 327941 h 1363056"/>
                <a:gd name="connsiteX1-21" fmla="*/ 741448 w 742505"/>
                <a:gd name="connsiteY1-22" fmla="*/ 1363056 h 1363056"/>
                <a:gd name="connsiteX2-23" fmla="*/ 741448 w 742505"/>
                <a:gd name="connsiteY2-24" fmla="*/ 327941 h 1363056"/>
                <a:gd name="connsiteX0-25" fmla="*/ 741448 w 743811"/>
                <a:gd name="connsiteY0-26" fmla="*/ 327941 h 1363056"/>
                <a:gd name="connsiteX1-27" fmla="*/ 741448 w 743811"/>
                <a:gd name="connsiteY1-28" fmla="*/ 1363056 h 1363056"/>
                <a:gd name="connsiteX2-29" fmla="*/ 741448 w 743811"/>
                <a:gd name="connsiteY2-30" fmla="*/ 327941 h 1363056"/>
                <a:gd name="connsiteX0-31" fmla="*/ 741448 w 743178"/>
                <a:gd name="connsiteY0-32" fmla="*/ 327941 h 1363056"/>
                <a:gd name="connsiteX1-33" fmla="*/ 741448 w 743178"/>
                <a:gd name="connsiteY1-34" fmla="*/ 1363056 h 1363056"/>
                <a:gd name="connsiteX2-35" fmla="*/ 741448 w 743178"/>
                <a:gd name="connsiteY2-36" fmla="*/ 327941 h 1363056"/>
                <a:gd name="connsiteX0-37" fmla="*/ 741448 w 742121"/>
                <a:gd name="connsiteY0-38" fmla="*/ 327941 h 1363056"/>
                <a:gd name="connsiteX1-39" fmla="*/ 741448 w 742121"/>
                <a:gd name="connsiteY1-40" fmla="*/ 1363056 h 1363056"/>
                <a:gd name="connsiteX2-41" fmla="*/ 741448 w 742121"/>
                <a:gd name="connsiteY2-42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2121" h="1363056">
                  <a:moveTo>
                    <a:pt x="741448" y="327941"/>
                  </a:moveTo>
                  <a:cubicBezTo>
                    <a:pt x="743059" y="1088786"/>
                    <a:pt x="741249" y="617292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chenying0907 4"/>
          <p:cNvGrpSpPr/>
          <p:nvPr/>
        </p:nvGrpSpPr>
        <p:grpSpPr>
          <a:xfrm>
            <a:off x="4965823" y="1937778"/>
            <a:ext cx="746824" cy="2100342"/>
            <a:chOff x="4943466" y="3048749"/>
            <a:chExt cx="746824" cy="2100342"/>
          </a:xfrm>
          <a:solidFill>
            <a:schemeClr val="tx1"/>
          </a:solidFill>
        </p:grpSpPr>
        <p:sp>
          <p:nvSpPr>
            <p:cNvPr id="6" name="心形 8"/>
            <p:cNvSpPr/>
            <p:nvPr/>
          </p:nvSpPr>
          <p:spPr>
            <a:xfrm>
              <a:off x="4943466" y="3048749"/>
              <a:ext cx="746824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3231"/>
                <a:gd name="connsiteY0-2" fmla="*/ 327941 h 1363056"/>
                <a:gd name="connsiteX1-3" fmla="*/ 741448 w 1403231"/>
                <a:gd name="connsiteY1-4" fmla="*/ 1363056 h 1363056"/>
                <a:gd name="connsiteX2-5" fmla="*/ 741448 w 1403231"/>
                <a:gd name="connsiteY2-6" fmla="*/ 327941 h 1363056"/>
                <a:gd name="connsiteX0-7" fmla="*/ 741448 w 742788"/>
                <a:gd name="connsiteY0-8" fmla="*/ 327941 h 1363056"/>
                <a:gd name="connsiteX1-9" fmla="*/ 741448 w 742788"/>
                <a:gd name="connsiteY1-10" fmla="*/ 1363056 h 1363056"/>
                <a:gd name="connsiteX2-11" fmla="*/ 741448 w 742788"/>
                <a:gd name="connsiteY2-12" fmla="*/ 327941 h 1363056"/>
                <a:gd name="connsiteX0-13" fmla="*/ 741448 w 746824"/>
                <a:gd name="connsiteY0-14" fmla="*/ 327941 h 1363056"/>
                <a:gd name="connsiteX1-15" fmla="*/ 741448 w 746824"/>
                <a:gd name="connsiteY1-16" fmla="*/ 1363056 h 1363056"/>
                <a:gd name="connsiteX2-17" fmla="*/ 741448 w 746824"/>
                <a:gd name="connsiteY2-18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6824" h="1363056">
                  <a:moveTo>
                    <a:pt x="741448" y="327941"/>
                  </a:moveTo>
                  <a:cubicBezTo>
                    <a:pt x="747066" y="1050569"/>
                    <a:pt x="750018" y="562116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心形 8"/>
            <p:cNvSpPr/>
            <p:nvPr/>
          </p:nvSpPr>
          <p:spPr>
            <a:xfrm flipH="1">
              <a:off x="4948441" y="3786035"/>
              <a:ext cx="741849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3231"/>
                <a:gd name="connsiteY0-2" fmla="*/ 327941 h 1363056"/>
                <a:gd name="connsiteX1-3" fmla="*/ 741448 w 1403231"/>
                <a:gd name="connsiteY1-4" fmla="*/ 1363056 h 1363056"/>
                <a:gd name="connsiteX2-5" fmla="*/ 741448 w 1403231"/>
                <a:gd name="connsiteY2-6" fmla="*/ 327941 h 1363056"/>
                <a:gd name="connsiteX0-7" fmla="*/ 741448 w 742788"/>
                <a:gd name="connsiteY0-8" fmla="*/ 327941 h 1363056"/>
                <a:gd name="connsiteX1-9" fmla="*/ 741448 w 742788"/>
                <a:gd name="connsiteY1-10" fmla="*/ 1363056 h 1363056"/>
                <a:gd name="connsiteX2-11" fmla="*/ 741448 w 742788"/>
                <a:gd name="connsiteY2-12" fmla="*/ 327941 h 1363056"/>
                <a:gd name="connsiteX0-13" fmla="*/ 741448 w 746824"/>
                <a:gd name="connsiteY0-14" fmla="*/ 327941 h 1363056"/>
                <a:gd name="connsiteX1-15" fmla="*/ 741448 w 746824"/>
                <a:gd name="connsiteY1-16" fmla="*/ 1363056 h 1363056"/>
                <a:gd name="connsiteX2-17" fmla="*/ 741448 w 746824"/>
                <a:gd name="connsiteY2-18" fmla="*/ 327941 h 1363056"/>
                <a:gd name="connsiteX0-19" fmla="*/ 741448 w 744292"/>
                <a:gd name="connsiteY0-20" fmla="*/ 327941 h 1363056"/>
                <a:gd name="connsiteX1-21" fmla="*/ 741448 w 744292"/>
                <a:gd name="connsiteY1-22" fmla="*/ 1363056 h 1363056"/>
                <a:gd name="connsiteX2-23" fmla="*/ 741448 w 744292"/>
                <a:gd name="connsiteY2-24" fmla="*/ 327941 h 1363056"/>
                <a:gd name="connsiteX0-25" fmla="*/ 741448 w 741849"/>
                <a:gd name="connsiteY0-26" fmla="*/ 327941 h 1363056"/>
                <a:gd name="connsiteX1-27" fmla="*/ 741448 w 741849"/>
                <a:gd name="connsiteY1-28" fmla="*/ 1363056 h 1363056"/>
                <a:gd name="connsiteX2-29" fmla="*/ 741448 w 741849"/>
                <a:gd name="connsiteY2-30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849" h="1363056">
                  <a:moveTo>
                    <a:pt x="741448" y="327941"/>
                  </a:moveTo>
                  <a:cubicBezTo>
                    <a:pt x="739922" y="1055331"/>
                    <a:pt x="742874" y="562116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chenying0907 7"/>
          <p:cNvGrpSpPr/>
          <p:nvPr/>
        </p:nvGrpSpPr>
        <p:grpSpPr>
          <a:xfrm>
            <a:off x="3840345" y="3105907"/>
            <a:ext cx="1481449" cy="1364683"/>
            <a:chOff x="3817988" y="4216878"/>
            <a:chExt cx="1481449" cy="1364683"/>
          </a:xfrm>
          <a:solidFill>
            <a:schemeClr val="bg2"/>
          </a:solidFill>
        </p:grpSpPr>
        <p:sp>
          <p:nvSpPr>
            <p:cNvPr id="9" name="心形 10"/>
            <p:cNvSpPr/>
            <p:nvPr/>
          </p:nvSpPr>
          <p:spPr>
            <a:xfrm>
              <a:off x="4557989" y="4216878"/>
              <a:ext cx="741448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8146"/>
                <a:gd name="connsiteY0-2" fmla="*/ 327941 h 1363056"/>
                <a:gd name="connsiteX1-3" fmla="*/ 741448 w 1408146"/>
                <a:gd name="connsiteY1-4" fmla="*/ 1363056 h 1363056"/>
                <a:gd name="connsiteX2-5" fmla="*/ 741448 w 1408146"/>
                <a:gd name="connsiteY2-6" fmla="*/ 327941 h 1363056"/>
                <a:gd name="connsiteX0-7" fmla="*/ 741448 w 741448"/>
                <a:gd name="connsiteY0-8" fmla="*/ 327941 h 1363056"/>
                <a:gd name="connsiteX1-9" fmla="*/ 741448 w 741448"/>
                <a:gd name="connsiteY1-10" fmla="*/ 1363056 h 1363056"/>
                <a:gd name="connsiteX2-11" fmla="*/ 741448 w 741448"/>
                <a:gd name="connsiteY2-12" fmla="*/ 327941 h 1363056"/>
                <a:gd name="connsiteX0-13" fmla="*/ 741448 w 741448"/>
                <a:gd name="connsiteY0-14" fmla="*/ 327941 h 1363056"/>
                <a:gd name="connsiteX1-15" fmla="*/ 741448 w 741448"/>
                <a:gd name="connsiteY1-16" fmla="*/ 1363056 h 1363056"/>
                <a:gd name="connsiteX2-17" fmla="*/ 741448 w 741448"/>
                <a:gd name="connsiteY2-18" fmla="*/ 327941 h 1363056"/>
                <a:gd name="connsiteX0-19" fmla="*/ 741448 w 741448"/>
                <a:gd name="connsiteY0-20" fmla="*/ 327941 h 1363056"/>
                <a:gd name="connsiteX1-21" fmla="*/ 741448 w 741448"/>
                <a:gd name="connsiteY1-22" fmla="*/ 1363056 h 1363056"/>
                <a:gd name="connsiteX2-23" fmla="*/ 741448 w 741448"/>
                <a:gd name="connsiteY2-24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448" h="1363056">
                  <a:moveTo>
                    <a:pt x="741448" y="327941"/>
                  </a:moveTo>
                  <a:cubicBezTo>
                    <a:pt x="740678" y="1347644"/>
                    <a:pt x="741249" y="535865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心形 10"/>
            <p:cNvSpPr/>
            <p:nvPr/>
          </p:nvSpPr>
          <p:spPr>
            <a:xfrm flipH="1">
              <a:off x="3817988" y="4218505"/>
              <a:ext cx="741448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8146"/>
                <a:gd name="connsiteY0-2" fmla="*/ 327941 h 1363056"/>
                <a:gd name="connsiteX1-3" fmla="*/ 741448 w 1408146"/>
                <a:gd name="connsiteY1-4" fmla="*/ 1363056 h 1363056"/>
                <a:gd name="connsiteX2-5" fmla="*/ 741448 w 1408146"/>
                <a:gd name="connsiteY2-6" fmla="*/ 327941 h 1363056"/>
                <a:gd name="connsiteX0-7" fmla="*/ 741448 w 741448"/>
                <a:gd name="connsiteY0-8" fmla="*/ 327941 h 1363056"/>
                <a:gd name="connsiteX1-9" fmla="*/ 741448 w 741448"/>
                <a:gd name="connsiteY1-10" fmla="*/ 1363056 h 1363056"/>
                <a:gd name="connsiteX2-11" fmla="*/ 741448 w 741448"/>
                <a:gd name="connsiteY2-12" fmla="*/ 327941 h 1363056"/>
                <a:gd name="connsiteX0-13" fmla="*/ 741448 w 741448"/>
                <a:gd name="connsiteY0-14" fmla="*/ 327941 h 1363056"/>
                <a:gd name="connsiteX1-15" fmla="*/ 741448 w 741448"/>
                <a:gd name="connsiteY1-16" fmla="*/ 1363056 h 1363056"/>
                <a:gd name="connsiteX2-17" fmla="*/ 741448 w 741448"/>
                <a:gd name="connsiteY2-18" fmla="*/ 327941 h 1363056"/>
                <a:gd name="connsiteX0-19" fmla="*/ 741448 w 741448"/>
                <a:gd name="connsiteY0-20" fmla="*/ 327941 h 1363056"/>
                <a:gd name="connsiteX1-21" fmla="*/ 741448 w 741448"/>
                <a:gd name="connsiteY1-22" fmla="*/ 1363056 h 1363056"/>
                <a:gd name="connsiteX2-23" fmla="*/ 741448 w 741448"/>
                <a:gd name="connsiteY2-24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448" h="1363056">
                  <a:moveTo>
                    <a:pt x="741448" y="327941"/>
                  </a:moveTo>
                  <a:cubicBezTo>
                    <a:pt x="740677" y="1147620"/>
                    <a:pt x="741249" y="676359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chenying0907 10"/>
          <p:cNvGrpSpPr/>
          <p:nvPr/>
        </p:nvGrpSpPr>
        <p:grpSpPr>
          <a:xfrm>
            <a:off x="890996" y="1369209"/>
            <a:ext cx="3245681" cy="405139"/>
            <a:chOff x="868639" y="2480180"/>
            <a:chExt cx="3245681" cy="405139"/>
          </a:xfrm>
        </p:grpSpPr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1356319" y="2480180"/>
              <a:ext cx="1805940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extreme atheist</a:t>
              </a:r>
              <a:endPara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868639" y="2885319"/>
              <a:ext cx="3245681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chenying0907 16"/>
          <p:cNvGrpSpPr/>
          <p:nvPr/>
        </p:nvGrpSpPr>
        <p:grpSpPr>
          <a:xfrm>
            <a:off x="5558155" y="1706245"/>
            <a:ext cx="3133090" cy="370205"/>
            <a:chOff x="5770504" y="2817355"/>
            <a:chExt cx="2548255" cy="788044"/>
          </a:xfrm>
        </p:grpSpPr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5776219" y="2817355"/>
              <a:ext cx="2542540" cy="7177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designed a searching engine</a:t>
              </a:r>
              <a:endPara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5770504" y="3605399"/>
              <a:ext cx="25480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chenying0907 22"/>
          <p:cNvGrpSpPr/>
          <p:nvPr/>
        </p:nvGrpSpPr>
        <p:grpSpPr>
          <a:xfrm>
            <a:off x="5262880" y="3623310"/>
            <a:ext cx="3263265" cy="414655"/>
            <a:chOff x="5050424" y="4597339"/>
            <a:chExt cx="3263072" cy="759598"/>
          </a:xfrm>
        </p:grpSpPr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5050424" y="4597339"/>
              <a:ext cx="3262630" cy="6176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600" kern="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 more atheistic thinking</a:t>
              </a:r>
              <a:endParaRPr lang="zh-CN" altLang="en-US" sz="1600" kern="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 flipV="1">
              <a:off x="5050424" y="5349763"/>
              <a:ext cx="3263072" cy="7174"/>
            </a:xfrm>
            <a:prstGeom prst="line">
              <a:avLst/>
            </a:prstGeom>
            <a:ln w="12700">
              <a:solidFill>
                <a:schemeClr val="bg2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chenying0907 28"/>
          <p:cNvGrpSpPr/>
          <p:nvPr/>
        </p:nvGrpSpPr>
        <p:grpSpPr>
          <a:xfrm>
            <a:off x="3485913" y="1935063"/>
            <a:ext cx="742098" cy="2105445"/>
            <a:chOff x="3463556" y="3046034"/>
            <a:chExt cx="742098" cy="2105445"/>
          </a:xfrm>
          <a:solidFill>
            <a:schemeClr val="tx2"/>
          </a:solidFill>
        </p:grpSpPr>
        <p:sp>
          <p:nvSpPr>
            <p:cNvPr id="30" name="心形 17"/>
            <p:cNvSpPr/>
            <p:nvPr/>
          </p:nvSpPr>
          <p:spPr>
            <a:xfrm flipH="1">
              <a:off x="3463556" y="3046034"/>
              <a:ext cx="741787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10624"/>
                <a:gd name="connsiteY0-2" fmla="*/ 327941 h 1363056"/>
                <a:gd name="connsiteX1-3" fmla="*/ 741448 w 1410624"/>
                <a:gd name="connsiteY1-4" fmla="*/ 1363056 h 1363056"/>
                <a:gd name="connsiteX2-5" fmla="*/ 741448 w 1410624"/>
                <a:gd name="connsiteY2-6" fmla="*/ 327941 h 1363056"/>
                <a:gd name="connsiteX0-7" fmla="*/ 741448 w 743461"/>
                <a:gd name="connsiteY0-8" fmla="*/ 327941 h 1363056"/>
                <a:gd name="connsiteX1-9" fmla="*/ 741448 w 743461"/>
                <a:gd name="connsiteY1-10" fmla="*/ 1363056 h 1363056"/>
                <a:gd name="connsiteX2-11" fmla="*/ 741448 w 743461"/>
                <a:gd name="connsiteY2-12" fmla="*/ 327941 h 1363056"/>
                <a:gd name="connsiteX0-13" fmla="*/ 741448 w 741588"/>
                <a:gd name="connsiteY0-14" fmla="*/ 327941 h 1363056"/>
                <a:gd name="connsiteX1-15" fmla="*/ 741448 w 741588"/>
                <a:gd name="connsiteY1-16" fmla="*/ 1363056 h 1363056"/>
                <a:gd name="connsiteX2-17" fmla="*/ 741448 w 741588"/>
                <a:gd name="connsiteY2-18" fmla="*/ 327941 h 1363056"/>
                <a:gd name="connsiteX0-19" fmla="*/ 741448 w 741787"/>
                <a:gd name="connsiteY0-20" fmla="*/ 327941 h 1363056"/>
                <a:gd name="connsiteX1-21" fmla="*/ 741448 w 741787"/>
                <a:gd name="connsiteY1-22" fmla="*/ 1363056 h 1363056"/>
                <a:gd name="connsiteX2-23" fmla="*/ 741448 w 741787"/>
                <a:gd name="connsiteY2-24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787" h="1363056">
                  <a:moveTo>
                    <a:pt x="741448" y="327941"/>
                  </a:moveTo>
                  <a:cubicBezTo>
                    <a:pt x="742304" y="899098"/>
                    <a:pt x="741249" y="512051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心形 17"/>
            <p:cNvSpPr/>
            <p:nvPr/>
          </p:nvSpPr>
          <p:spPr>
            <a:xfrm>
              <a:off x="3463867" y="3788423"/>
              <a:ext cx="741787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10624"/>
                <a:gd name="connsiteY0-2" fmla="*/ 327941 h 1363056"/>
                <a:gd name="connsiteX1-3" fmla="*/ 741448 w 1410624"/>
                <a:gd name="connsiteY1-4" fmla="*/ 1363056 h 1363056"/>
                <a:gd name="connsiteX2-5" fmla="*/ 741448 w 1410624"/>
                <a:gd name="connsiteY2-6" fmla="*/ 327941 h 1363056"/>
                <a:gd name="connsiteX0-7" fmla="*/ 741448 w 743461"/>
                <a:gd name="connsiteY0-8" fmla="*/ 327941 h 1363056"/>
                <a:gd name="connsiteX1-9" fmla="*/ 741448 w 743461"/>
                <a:gd name="connsiteY1-10" fmla="*/ 1363056 h 1363056"/>
                <a:gd name="connsiteX2-11" fmla="*/ 741448 w 743461"/>
                <a:gd name="connsiteY2-12" fmla="*/ 327941 h 1363056"/>
                <a:gd name="connsiteX0-13" fmla="*/ 741448 w 741588"/>
                <a:gd name="connsiteY0-14" fmla="*/ 327941 h 1363056"/>
                <a:gd name="connsiteX1-15" fmla="*/ 741448 w 741588"/>
                <a:gd name="connsiteY1-16" fmla="*/ 1363056 h 1363056"/>
                <a:gd name="connsiteX2-17" fmla="*/ 741448 w 741588"/>
                <a:gd name="connsiteY2-18" fmla="*/ 327941 h 1363056"/>
                <a:gd name="connsiteX0-19" fmla="*/ 741448 w 741787"/>
                <a:gd name="connsiteY0-20" fmla="*/ 327941 h 1363056"/>
                <a:gd name="connsiteX1-21" fmla="*/ 741448 w 741787"/>
                <a:gd name="connsiteY1-22" fmla="*/ 1363056 h 1363056"/>
                <a:gd name="connsiteX2-23" fmla="*/ 741448 w 741787"/>
                <a:gd name="connsiteY2-24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787" h="1363056">
                  <a:moveTo>
                    <a:pt x="741448" y="327941"/>
                  </a:moveTo>
                  <a:cubicBezTo>
                    <a:pt x="742304" y="899098"/>
                    <a:pt x="741249" y="512051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chenying0907 31"/>
          <p:cNvGrpSpPr/>
          <p:nvPr/>
        </p:nvGrpSpPr>
        <p:grpSpPr>
          <a:xfrm>
            <a:off x="883285" y="2715895"/>
            <a:ext cx="2600960" cy="390525"/>
            <a:chOff x="860810" y="3826737"/>
            <a:chExt cx="2601072" cy="770065"/>
          </a:xfrm>
        </p:grpSpPr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860810" y="3826737"/>
              <a:ext cx="2491740" cy="6648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600" kern="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change the algorithm</a:t>
              </a:r>
              <a:endParaRPr lang="zh-CN" altLang="en-US" sz="1600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868640" y="4596802"/>
              <a:ext cx="2593242" cy="0"/>
            </a:xfrm>
            <a:prstGeom prst="line">
              <a:avLst/>
            </a:prstGeom>
            <a:ln w="12700">
              <a:solidFill>
                <a:schemeClr val="tx2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chenying0907 37"/>
          <p:cNvGrpSpPr/>
          <p:nvPr/>
        </p:nvGrpSpPr>
        <p:grpSpPr>
          <a:xfrm>
            <a:off x="1945657" y="280780"/>
            <a:ext cx="2453117" cy="337185"/>
            <a:chOff x="568442" y="319364"/>
            <a:chExt cx="3270824" cy="449581"/>
          </a:xfrm>
        </p:grpSpPr>
        <p:sp>
          <p:nvSpPr>
            <p:cNvPr id="39" name="文本框 23"/>
            <p:cNvSpPr txBox="1"/>
            <p:nvPr/>
          </p:nvSpPr>
          <p:spPr>
            <a:xfrm>
              <a:off x="665958" y="319364"/>
              <a:ext cx="3173308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Let's make an example</a:t>
              </a:r>
              <a:r>
                <a:rPr lang="zh-CN" altLang="en-US" sz="16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39" y="2869762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0"/>
          <p:cNvSpPr txBox="1"/>
          <p:nvPr/>
        </p:nvSpPr>
        <p:spPr>
          <a:xfrm>
            <a:off x="1691680" y="3425122"/>
            <a:ext cx="1458162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positive result</a:t>
            </a:r>
            <a:endParaRPr 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chenying0907 4"/>
          <p:cNvGrpSpPr/>
          <p:nvPr/>
        </p:nvGrpSpPr>
        <p:grpSpPr>
          <a:xfrm>
            <a:off x="3636097" y="1130754"/>
            <a:ext cx="1656715" cy="1563386"/>
            <a:chOff x="2749713" y="1860029"/>
            <a:chExt cx="4034797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2749713" y="3260286"/>
              <a:ext cx="4034797" cy="896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phenomenon</a:t>
              </a:r>
              <a:endParaRPr 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05772" y="3997060"/>
            <a:ext cx="1458162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 People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0132" y="3997060"/>
            <a:ext cx="1458162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Black People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9187" y="3425165"/>
            <a:ext cx="1458162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negative result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chenying0907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366889" y="2677666"/>
              <a:ext cx="309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chenying0907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445206" y="3342022"/>
              <a:ext cx="309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chenying0907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140701" y="3435846"/>
              <a:ext cx="309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chenying0907 19"/>
          <p:cNvGrpSpPr/>
          <p:nvPr/>
        </p:nvGrpSpPr>
        <p:grpSpPr>
          <a:xfrm>
            <a:off x="6059118" y="251567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279782" y="2665244"/>
              <a:ext cx="309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chenying0907 22"/>
          <p:cNvGrpSpPr/>
          <p:nvPr/>
        </p:nvGrpSpPr>
        <p:grpSpPr>
          <a:xfrm>
            <a:off x="2791477" y="242680"/>
            <a:ext cx="3010647" cy="337185"/>
            <a:chOff x="568442" y="319364"/>
            <a:chExt cx="4014198" cy="449581"/>
          </a:xfrm>
        </p:grpSpPr>
        <p:sp>
          <p:nvSpPr>
            <p:cNvPr id="24" name="文本框 23"/>
            <p:cNvSpPr txBox="1"/>
            <p:nvPr/>
          </p:nvSpPr>
          <p:spPr>
            <a:xfrm>
              <a:off x="665958" y="319364"/>
              <a:ext cx="3916682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Real phenomenon in society  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  <p:bldP spid="4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henying0907 1"/>
          <p:cNvGrpSpPr/>
          <p:nvPr/>
        </p:nvGrpSpPr>
        <p:grpSpPr>
          <a:xfrm>
            <a:off x="1430266" y="3003798"/>
            <a:ext cx="1672990" cy="1223010"/>
            <a:chOff x="1458841" y="2943034"/>
            <a:chExt cx="1887144" cy="1379563"/>
          </a:xfrm>
          <a:solidFill>
            <a:schemeClr val="bg2"/>
          </a:solidFill>
        </p:grpSpPr>
        <p:sp>
          <p:nvSpPr>
            <p:cNvPr id="3" name="矩形 7"/>
            <p:cNvSpPr/>
            <p:nvPr/>
          </p:nvSpPr>
          <p:spPr>
            <a:xfrm flipH="1" flipV="1">
              <a:off x="1458841" y="2943034"/>
              <a:ext cx="1862287" cy="1379472"/>
            </a:xfrm>
            <a:custGeom>
              <a:avLst/>
              <a:gdLst/>
              <a:ahLst/>
              <a:cxnLst/>
              <a:rect l="l" t="t" r="r" b="b"/>
              <a:pathLst>
                <a:path w="4824536" h="2880320">
                  <a:moveTo>
                    <a:pt x="3763347" y="2880320"/>
                  </a:moveTo>
                  <a:lnTo>
                    <a:pt x="2646548" y="2880320"/>
                  </a:lnTo>
                  <a:lnTo>
                    <a:pt x="1529749" y="2880320"/>
                  </a:lnTo>
                  <a:lnTo>
                    <a:pt x="0" y="2880320"/>
                  </a:lnTo>
                  <a:lnTo>
                    <a:pt x="0" y="1584176"/>
                  </a:lnTo>
                  <a:lnTo>
                    <a:pt x="0" y="1296144"/>
                  </a:lnTo>
                  <a:lnTo>
                    <a:pt x="0" y="1061189"/>
                  </a:lnTo>
                  <a:cubicBezTo>
                    <a:pt x="0" y="475110"/>
                    <a:pt x="475110" y="0"/>
                    <a:pt x="1061189" y="0"/>
                  </a:cubicBezTo>
                  <a:lnTo>
                    <a:pt x="2177988" y="0"/>
                  </a:lnTo>
                  <a:lnTo>
                    <a:pt x="3294787" y="0"/>
                  </a:lnTo>
                  <a:lnTo>
                    <a:pt x="4824536" y="0"/>
                  </a:lnTo>
                  <a:lnTo>
                    <a:pt x="4824536" y="1296144"/>
                  </a:lnTo>
                  <a:lnTo>
                    <a:pt x="4824536" y="1584176"/>
                  </a:lnTo>
                  <a:lnTo>
                    <a:pt x="4824536" y="1819131"/>
                  </a:lnTo>
                  <a:cubicBezTo>
                    <a:pt x="4824536" y="2405210"/>
                    <a:pt x="4349426" y="2880320"/>
                    <a:pt x="3763347" y="2880320"/>
                  </a:cubicBezTo>
                  <a:close/>
                </a:path>
              </a:pathLst>
            </a:cu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1639942" y="4060156"/>
              <a:ext cx="1706043" cy="0"/>
            </a:xfrm>
            <a:prstGeom prst="line">
              <a:avLst/>
            </a:prstGeom>
            <a:grpFill/>
            <a:ln w="19050" cap="flat" cmpd="sng" algn="ctr">
              <a:noFill/>
              <a:prstDash val="sysDash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662266" y="3109212"/>
              <a:ext cx="1455490" cy="12133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defRPr/>
              </a:pPr>
              <a:r>
                <a:rPr lang="zh-CN" altLang="en-US" sz="1600" b="0" dirty="0" smtClean="0">
                  <a:solidFill>
                    <a:schemeClr val="accent2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Issues which are left over from history</a:t>
              </a:r>
              <a:endParaRPr lang="zh-CN" altLang="en-US" sz="1600" b="0" dirty="0" smtClean="0">
                <a:solidFill>
                  <a:schemeClr val="accent2"/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chenying0907 6"/>
          <p:cNvGrpSpPr/>
          <p:nvPr/>
        </p:nvGrpSpPr>
        <p:grpSpPr>
          <a:xfrm>
            <a:off x="783861" y="1275606"/>
            <a:ext cx="2255694" cy="1627655"/>
            <a:chOff x="685067" y="915566"/>
            <a:chExt cx="2728160" cy="1968576"/>
          </a:xfrm>
          <a:solidFill>
            <a:schemeClr val="bg1"/>
          </a:solidFill>
        </p:grpSpPr>
        <p:sp>
          <p:nvSpPr>
            <p:cNvPr id="8" name="矩形 7"/>
            <p:cNvSpPr/>
            <p:nvPr/>
          </p:nvSpPr>
          <p:spPr>
            <a:xfrm flipH="1">
              <a:off x="685067" y="915566"/>
              <a:ext cx="2728160" cy="1968576"/>
            </a:xfrm>
            <a:custGeom>
              <a:avLst/>
              <a:gdLst/>
              <a:ahLst/>
              <a:cxnLst/>
              <a:rect l="l" t="t" r="r" b="b"/>
              <a:pathLst>
                <a:path w="4824536" h="2880320">
                  <a:moveTo>
                    <a:pt x="3763347" y="2880320"/>
                  </a:moveTo>
                  <a:lnTo>
                    <a:pt x="2646548" y="2880320"/>
                  </a:lnTo>
                  <a:lnTo>
                    <a:pt x="1529749" y="2880320"/>
                  </a:lnTo>
                  <a:lnTo>
                    <a:pt x="0" y="2880320"/>
                  </a:lnTo>
                  <a:lnTo>
                    <a:pt x="0" y="1584176"/>
                  </a:lnTo>
                  <a:lnTo>
                    <a:pt x="0" y="1296144"/>
                  </a:lnTo>
                  <a:lnTo>
                    <a:pt x="0" y="1061189"/>
                  </a:lnTo>
                  <a:cubicBezTo>
                    <a:pt x="0" y="475110"/>
                    <a:pt x="475110" y="0"/>
                    <a:pt x="1061189" y="0"/>
                  </a:cubicBezTo>
                  <a:lnTo>
                    <a:pt x="2177988" y="0"/>
                  </a:lnTo>
                  <a:lnTo>
                    <a:pt x="3294787" y="0"/>
                  </a:lnTo>
                  <a:lnTo>
                    <a:pt x="4824536" y="0"/>
                  </a:lnTo>
                  <a:lnTo>
                    <a:pt x="4824536" y="1296144"/>
                  </a:lnTo>
                  <a:lnTo>
                    <a:pt x="4824536" y="1584176"/>
                  </a:lnTo>
                  <a:lnTo>
                    <a:pt x="4824536" y="1819131"/>
                  </a:lnTo>
                  <a:cubicBezTo>
                    <a:pt x="4824536" y="2405210"/>
                    <a:pt x="4349426" y="2880320"/>
                    <a:pt x="3763347" y="2880320"/>
                  </a:cubicBezTo>
                  <a:close/>
                </a:path>
              </a:pathLst>
            </a:cu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7836" y="1772658"/>
              <a:ext cx="2342412" cy="4669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defRPr/>
              </a:pPr>
              <a:r>
                <a:rPr lang="zh-CN" altLang="en-US" sz="2400" b="0" dirty="0" smtClean="0">
                  <a:solidFill>
                    <a:schemeClr val="accent2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self-needs</a:t>
              </a:r>
              <a:endParaRPr lang="zh-CN" altLang="en-US" sz="2400" b="0" dirty="0" smtClean="0">
                <a:solidFill>
                  <a:schemeClr val="accent2"/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chenying0907 10"/>
          <p:cNvGrpSpPr/>
          <p:nvPr/>
        </p:nvGrpSpPr>
        <p:grpSpPr>
          <a:xfrm>
            <a:off x="3133515" y="2987126"/>
            <a:ext cx="1977211" cy="1479496"/>
            <a:chOff x="3390310" y="2983512"/>
            <a:chExt cx="2333818" cy="1746336"/>
          </a:xfrm>
        </p:grpSpPr>
        <p:sp>
          <p:nvSpPr>
            <p:cNvPr id="12" name="矩形 7"/>
            <p:cNvSpPr/>
            <p:nvPr/>
          </p:nvSpPr>
          <p:spPr>
            <a:xfrm flipH="1">
              <a:off x="3390310" y="2983512"/>
              <a:ext cx="2333818" cy="1746336"/>
            </a:xfrm>
            <a:custGeom>
              <a:avLst/>
              <a:gdLst/>
              <a:ahLst/>
              <a:cxnLst/>
              <a:rect l="l" t="t" r="r" b="b"/>
              <a:pathLst>
                <a:path w="4824536" h="2880320">
                  <a:moveTo>
                    <a:pt x="3763347" y="2880320"/>
                  </a:moveTo>
                  <a:lnTo>
                    <a:pt x="2646548" y="2880320"/>
                  </a:lnTo>
                  <a:lnTo>
                    <a:pt x="1529749" y="2880320"/>
                  </a:lnTo>
                  <a:lnTo>
                    <a:pt x="0" y="2880320"/>
                  </a:lnTo>
                  <a:lnTo>
                    <a:pt x="0" y="1584176"/>
                  </a:lnTo>
                  <a:lnTo>
                    <a:pt x="0" y="1296144"/>
                  </a:lnTo>
                  <a:lnTo>
                    <a:pt x="0" y="1061189"/>
                  </a:lnTo>
                  <a:cubicBezTo>
                    <a:pt x="0" y="475110"/>
                    <a:pt x="475110" y="0"/>
                    <a:pt x="1061189" y="0"/>
                  </a:cubicBezTo>
                  <a:lnTo>
                    <a:pt x="2177988" y="0"/>
                  </a:lnTo>
                  <a:lnTo>
                    <a:pt x="3294787" y="0"/>
                  </a:lnTo>
                  <a:lnTo>
                    <a:pt x="4824536" y="0"/>
                  </a:lnTo>
                  <a:lnTo>
                    <a:pt x="4824536" y="1296144"/>
                  </a:lnTo>
                  <a:lnTo>
                    <a:pt x="4824536" y="1584176"/>
                  </a:lnTo>
                  <a:lnTo>
                    <a:pt x="4824536" y="1819131"/>
                  </a:lnTo>
                  <a:cubicBezTo>
                    <a:pt x="4824536" y="2405210"/>
                    <a:pt x="4349426" y="2880320"/>
                    <a:pt x="3763347" y="2880320"/>
                  </a:cubicBezTo>
                  <a:close/>
                </a:path>
              </a:pathLst>
            </a:custGeom>
            <a:solidFill>
              <a:schemeClr val="tx2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67635" y="3512679"/>
              <a:ext cx="1899303" cy="68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defRPr/>
              </a:pPr>
              <a:r>
                <a:rPr lang="zh-CN" altLang="en-US" sz="2000" b="0" dirty="0" smtClean="0">
                  <a:solidFill>
                    <a:schemeClr val="accent2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artificial intelligence</a:t>
              </a:r>
              <a:endParaRPr lang="zh-CN" altLang="en-US" sz="2000" b="0" dirty="0" smtClean="0">
                <a:solidFill>
                  <a:schemeClr val="accent2"/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chenying0907 14"/>
          <p:cNvGrpSpPr/>
          <p:nvPr/>
        </p:nvGrpSpPr>
        <p:grpSpPr>
          <a:xfrm>
            <a:off x="3131840" y="1680798"/>
            <a:ext cx="1650955" cy="1222929"/>
            <a:chOff x="3467029" y="1542643"/>
            <a:chExt cx="1862287" cy="1379472"/>
          </a:xfrm>
        </p:grpSpPr>
        <p:sp>
          <p:nvSpPr>
            <p:cNvPr id="16" name="矩形 7"/>
            <p:cNvSpPr/>
            <p:nvPr/>
          </p:nvSpPr>
          <p:spPr>
            <a:xfrm flipH="1" flipV="1">
              <a:off x="3467029" y="1542643"/>
              <a:ext cx="1862287" cy="1379472"/>
            </a:xfrm>
            <a:custGeom>
              <a:avLst/>
              <a:gdLst/>
              <a:ahLst/>
              <a:cxnLst/>
              <a:rect l="l" t="t" r="r" b="b"/>
              <a:pathLst>
                <a:path w="4824536" h="2880320">
                  <a:moveTo>
                    <a:pt x="3763347" y="2880320"/>
                  </a:moveTo>
                  <a:lnTo>
                    <a:pt x="2646548" y="2880320"/>
                  </a:lnTo>
                  <a:lnTo>
                    <a:pt x="1529749" y="2880320"/>
                  </a:lnTo>
                  <a:lnTo>
                    <a:pt x="0" y="2880320"/>
                  </a:lnTo>
                  <a:lnTo>
                    <a:pt x="0" y="1584176"/>
                  </a:lnTo>
                  <a:lnTo>
                    <a:pt x="0" y="1296144"/>
                  </a:lnTo>
                  <a:lnTo>
                    <a:pt x="0" y="1061189"/>
                  </a:lnTo>
                  <a:cubicBezTo>
                    <a:pt x="0" y="475110"/>
                    <a:pt x="475110" y="0"/>
                    <a:pt x="1061189" y="0"/>
                  </a:cubicBezTo>
                  <a:lnTo>
                    <a:pt x="2177988" y="0"/>
                  </a:lnTo>
                  <a:lnTo>
                    <a:pt x="3294787" y="0"/>
                  </a:lnTo>
                  <a:lnTo>
                    <a:pt x="4824536" y="0"/>
                  </a:lnTo>
                  <a:lnTo>
                    <a:pt x="4824536" y="1296144"/>
                  </a:lnTo>
                  <a:lnTo>
                    <a:pt x="4824536" y="1584176"/>
                  </a:lnTo>
                  <a:lnTo>
                    <a:pt x="4824536" y="1819131"/>
                  </a:lnTo>
                  <a:cubicBezTo>
                    <a:pt x="4824536" y="2405210"/>
                    <a:pt x="4349426" y="2880320"/>
                    <a:pt x="3763347" y="2880320"/>
                  </a:cubicBezTo>
                  <a:close/>
                </a:path>
              </a:pathLst>
            </a:custGeom>
            <a:solidFill>
              <a:schemeClr val="tx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7141" y="1885027"/>
              <a:ext cx="1782114" cy="547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defRPr/>
              </a:pPr>
              <a:r>
                <a:rPr lang="zh-CN" altLang="en-US" sz="1600" b="0" dirty="0" smtClean="0">
                  <a:solidFill>
                    <a:schemeClr val="accent2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in the subconscious</a:t>
              </a:r>
              <a:endParaRPr lang="zh-CN" altLang="en-US" sz="1600" b="0" dirty="0" smtClean="0">
                <a:solidFill>
                  <a:schemeClr val="accent2"/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586730" y="989965"/>
            <a:ext cx="30568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-1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"Human wants to be       lazy, so they created cars. </a:t>
            </a:r>
            <a:endParaRPr lang="zh-CN" altLang="en-US" sz="2000" spc="-1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spc="-1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spc="-1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Human wants to be lazy, so they created washing machines. </a:t>
            </a:r>
            <a:endParaRPr lang="zh-CN" altLang="en-US" sz="2000" spc="-1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spc="-1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spc="-1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spc="-1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Human wants to be lazy, so they created computers." </a:t>
            </a:r>
            <a:endParaRPr lang="zh-CN" altLang="en-US" sz="2000" spc="-1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chenying0907 22"/>
          <p:cNvGrpSpPr/>
          <p:nvPr/>
        </p:nvGrpSpPr>
        <p:grpSpPr>
          <a:xfrm>
            <a:off x="2465722" y="273160"/>
            <a:ext cx="1613050" cy="337185"/>
            <a:chOff x="568442" y="319364"/>
            <a:chExt cx="2150735" cy="449581"/>
          </a:xfrm>
        </p:grpSpPr>
        <p:sp>
          <p:nvSpPr>
            <p:cNvPr id="24" name="文本框 23"/>
            <p:cNvSpPr txBox="1"/>
            <p:nvPr/>
          </p:nvSpPr>
          <p:spPr>
            <a:xfrm>
              <a:off x="665958" y="319364"/>
              <a:ext cx="1524001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</a:t>
              </a:r>
              <a:r>
                <a:rPr lang="zh-CN" altLang="en-US" sz="16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3"/>
            <p:cNvSpPr txBox="1"/>
            <p:nvPr/>
          </p:nvSpPr>
          <p:spPr>
            <a:xfrm>
              <a:off x="2306003" y="429775"/>
              <a:ext cx="413174" cy="326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accent1">
                      <a:lumMod val="25000"/>
                      <a:lumOff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1000" dirty="0">
                <a:solidFill>
                  <a:schemeClr val="accent1">
                    <a:lumMod val="25000"/>
                    <a:lumOff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henying0907 1"/>
          <p:cNvGrpSpPr/>
          <p:nvPr/>
        </p:nvGrpSpPr>
        <p:grpSpPr>
          <a:xfrm>
            <a:off x="107210" y="622786"/>
            <a:ext cx="4233335" cy="4578410"/>
            <a:chOff x="142947" y="830382"/>
            <a:chExt cx="5644446" cy="61045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5751" b="100000" l="9938" r="89959">
                          <a14:foregroundMark x1="59731" y1="14564" x2="53727" y2="75696"/>
                          <a14:foregroundMark x1="68634" y1="18182" x2="71636" y2="78015"/>
                          <a14:foregroundMark x1="51967" y1="13451" x2="74638" y2="58720"/>
                          <a14:foregroundMark x1="49068" y1="13358" x2="68634" y2="131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85"/>
            <a:stretch>
              <a:fillRect/>
            </a:stretch>
          </p:blipFill>
          <p:spPr>
            <a:xfrm>
              <a:off x="142947" y="830382"/>
              <a:ext cx="5644446" cy="610454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693163" y="2142777"/>
              <a:ext cx="1856209" cy="3276988"/>
            </a:xfrm>
            <a:prstGeom prst="rect">
              <a:avLst/>
            </a:prstGeom>
            <a:solidFill>
              <a:srgbClr val="F7F7F9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</a:endParaRPr>
            </a:p>
          </p:txBody>
        </p:sp>
      </p:grpSp>
      <p:grpSp>
        <p:nvGrpSpPr>
          <p:cNvPr id="5" name="chenying0907 4"/>
          <p:cNvGrpSpPr/>
          <p:nvPr/>
        </p:nvGrpSpPr>
        <p:grpSpPr>
          <a:xfrm>
            <a:off x="1648024" y="1881150"/>
            <a:ext cx="1764006" cy="523999"/>
            <a:chOff x="1648024" y="1881150"/>
            <a:chExt cx="1764006" cy="523999"/>
          </a:xfrm>
        </p:grpSpPr>
        <p:grpSp>
          <p:nvGrpSpPr>
            <p:cNvPr id="6" name="chenying0907 1"/>
            <p:cNvGrpSpPr/>
            <p:nvPr/>
          </p:nvGrpSpPr>
          <p:grpSpPr>
            <a:xfrm>
              <a:off x="1648024" y="1881150"/>
              <a:ext cx="1764006" cy="523999"/>
              <a:chOff x="5999739" y="2195545"/>
              <a:chExt cx="1764006" cy="523999"/>
            </a:xfrm>
          </p:grpSpPr>
          <p:sp>
            <p:nvSpPr>
              <p:cNvPr id="8" name="TextBox 20"/>
              <p:cNvSpPr txBox="1"/>
              <p:nvPr/>
            </p:nvSpPr>
            <p:spPr bwMode="auto">
              <a:xfrm>
                <a:off x="6440756" y="2411569"/>
                <a:ext cx="1258823" cy="307975"/>
              </a:xfrm>
              <a:prstGeom prst="rect">
                <a:avLst/>
              </a:prstGeom>
              <a:noFill/>
            </p:spPr>
            <p:txBody>
              <a:bodyPr vert="horz" wrap="square" lIns="93296" tIns="46648" rIns="93296" bIns="46648" numCol="1" anchor="t" anchorCtr="0" compatLnSpc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CN" altLang="en-US" sz="7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human beings are to blame</a:t>
                </a:r>
                <a:endParaRPr lang="zh-CN" altLang="en-US" sz="7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19"/>
              <p:cNvSpPr txBox="1">
                <a:spLocks noChangeArrowheads="1"/>
              </p:cNvSpPr>
              <p:nvPr/>
            </p:nvSpPr>
            <p:spPr bwMode="auto">
              <a:xfrm>
                <a:off x="5999739" y="2195545"/>
                <a:ext cx="1764006" cy="246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96" tIns="46648" rIns="93296" bIns="46648" numCol="1" anchor="t" anchorCtr="0" compatLnSpc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designer</a:t>
                </a:r>
                <a:endParaRPr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2195736" y="2118438"/>
              <a:ext cx="10519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chenying0907 9"/>
          <p:cNvGrpSpPr/>
          <p:nvPr/>
        </p:nvGrpSpPr>
        <p:grpSpPr>
          <a:xfrm>
            <a:off x="1648024" y="2499742"/>
            <a:ext cx="1764006" cy="416049"/>
            <a:chOff x="1648024" y="1881150"/>
            <a:chExt cx="1764006" cy="416049"/>
          </a:xfrm>
        </p:grpSpPr>
        <p:grpSp>
          <p:nvGrpSpPr>
            <p:cNvPr id="11" name="chenying0907 1"/>
            <p:cNvGrpSpPr/>
            <p:nvPr/>
          </p:nvGrpSpPr>
          <p:grpSpPr>
            <a:xfrm>
              <a:off x="1648024" y="1881150"/>
              <a:ext cx="1764006" cy="416049"/>
              <a:chOff x="5999739" y="2195545"/>
              <a:chExt cx="1764006" cy="416049"/>
            </a:xfrm>
          </p:grpSpPr>
          <p:sp>
            <p:nvSpPr>
              <p:cNvPr id="13" name="TextBox 20"/>
              <p:cNvSpPr txBox="1"/>
              <p:nvPr/>
            </p:nvSpPr>
            <p:spPr bwMode="auto">
              <a:xfrm>
                <a:off x="6440756" y="2411569"/>
                <a:ext cx="1258823" cy="200025"/>
              </a:xfrm>
              <a:prstGeom prst="rect">
                <a:avLst/>
              </a:prstGeom>
              <a:noFill/>
            </p:spPr>
            <p:txBody>
              <a:bodyPr vert="horz" wrap="square" lIns="93296" tIns="46648" rIns="93296" bIns="46648" numCol="1" anchor="t" anchorCtr="0" compatLnSpc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CN" altLang="en-US" sz="7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led by technology</a:t>
                </a:r>
                <a:endParaRPr lang="zh-CN" altLang="en-US" sz="7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19"/>
              <p:cNvSpPr txBox="1">
                <a:spLocks noChangeArrowheads="1"/>
              </p:cNvSpPr>
              <p:nvPr/>
            </p:nvSpPr>
            <p:spPr bwMode="auto">
              <a:xfrm>
                <a:off x="5999739" y="2195545"/>
                <a:ext cx="1764006" cy="246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96" tIns="46648" rIns="93296" bIns="46648" numCol="1" anchor="t" anchorCtr="0" compatLnSpc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sz="1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future</a:t>
                </a:r>
                <a:endParaRPr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2195736" y="2118438"/>
              <a:ext cx="10519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chenying0907 14"/>
          <p:cNvGrpSpPr/>
          <p:nvPr/>
        </p:nvGrpSpPr>
        <p:grpSpPr>
          <a:xfrm>
            <a:off x="1648024" y="3147814"/>
            <a:ext cx="1764006" cy="631314"/>
            <a:chOff x="1648024" y="1881150"/>
            <a:chExt cx="1764006" cy="631314"/>
          </a:xfrm>
        </p:grpSpPr>
        <p:grpSp>
          <p:nvGrpSpPr>
            <p:cNvPr id="16" name="chenying0907 1"/>
            <p:cNvGrpSpPr/>
            <p:nvPr/>
          </p:nvGrpSpPr>
          <p:grpSpPr>
            <a:xfrm>
              <a:off x="1648024" y="1881150"/>
              <a:ext cx="1764006" cy="631314"/>
              <a:chOff x="5999739" y="2195545"/>
              <a:chExt cx="1764006" cy="631314"/>
            </a:xfrm>
          </p:grpSpPr>
          <p:sp>
            <p:nvSpPr>
              <p:cNvPr id="18" name="TextBox 20"/>
              <p:cNvSpPr txBox="1"/>
              <p:nvPr/>
            </p:nvSpPr>
            <p:spPr bwMode="auto">
              <a:xfrm>
                <a:off x="6440756" y="2411569"/>
                <a:ext cx="1258823" cy="415290"/>
              </a:xfrm>
              <a:prstGeom prst="rect">
                <a:avLst/>
              </a:prstGeom>
              <a:noFill/>
            </p:spPr>
            <p:txBody>
              <a:bodyPr vert="horz" wrap="square" lIns="93296" tIns="46648" rIns="93296" bIns="46648" numCol="1" anchor="t" anchorCtr="0" compatLnSpc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CN" altLang="en-US" sz="7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 to figure out whether there will be a optimal solution</a:t>
                </a:r>
                <a:endParaRPr lang="zh-CN" altLang="en-US" sz="7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TextBox 19"/>
              <p:cNvSpPr txBox="1">
                <a:spLocks noChangeArrowheads="1"/>
              </p:cNvSpPr>
              <p:nvPr/>
            </p:nvSpPr>
            <p:spPr bwMode="auto">
              <a:xfrm>
                <a:off x="5999739" y="2195545"/>
                <a:ext cx="1764006" cy="246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96" tIns="46648" rIns="93296" bIns="46648" numCol="1" anchor="t" anchorCtr="0" compatLnSpc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sz="1000" dirty="0" smtClean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“new things”</a:t>
                </a:r>
                <a:endParaRPr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>
              <a:off x="2195736" y="2118438"/>
              <a:ext cx="1051979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chenying0907 19"/>
          <p:cNvGrpSpPr/>
          <p:nvPr/>
        </p:nvGrpSpPr>
        <p:grpSpPr>
          <a:xfrm>
            <a:off x="4976996" y="1759996"/>
            <a:ext cx="2904872" cy="2192616"/>
            <a:chOff x="4919045" y="1885366"/>
            <a:chExt cx="2904872" cy="219261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964807" y="2271075"/>
              <a:ext cx="2643086" cy="30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chenying0907 21"/>
            <p:cNvGrpSpPr/>
            <p:nvPr/>
          </p:nvGrpSpPr>
          <p:grpSpPr>
            <a:xfrm>
              <a:off x="4975753" y="1885366"/>
              <a:ext cx="1254125" cy="337185"/>
              <a:chOff x="607024" y="179664"/>
              <a:chExt cx="1672163" cy="449580"/>
            </a:xfrm>
          </p:grpSpPr>
          <p:sp>
            <p:nvSpPr>
              <p:cNvPr id="24" name="文本框 50"/>
              <p:cNvSpPr txBox="1"/>
              <p:nvPr/>
            </p:nvSpPr>
            <p:spPr>
              <a:xfrm>
                <a:off x="744184" y="179664"/>
                <a:ext cx="1535003" cy="449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All in all</a:t>
                </a:r>
                <a:endPara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16200000" flipH="1" flipV="1">
                <a:off x="550306" y="326600"/>
                <a:ext cx="227305" cy="113870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64B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4919045" y="2347607"/>
              <a:ext cx="2904872" cy="1730375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technology is actually not neutral, because its designer-human beings themselves are to blame.</a:t>
              </a:r>
              <a:endParaRPr lang="zh-CN" altLang="en-US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chenying0907 25"/>
          <p:cNvGrpSpPr/>
          <p:nvPr/>
        </p:nvGrpSpPr>
        <p:grpSpPr>
          <a:xfrm>
            <a:off x="2108852" y="293480"/>
            <a:ext cx="1328532" cy="337185"/>
            <a:chOff x="568442" y="319364"/>
            <a:chExt cx="1771377" cy="449581"/>
          </a:xfrm>
        </p:grpSpPr>
        <p:sp>
          <p:nvSpPr>
            <p:cNvPr id="27" name="文本框 23"/>
            <p:cNvSpPr txBox="1"/>
            <p:nvPr/>
          </p:nvSpPr>
          <p:spPr>
            <a:xfrm>
              <a:off x="665958" y="319364"/>
              <a:ext cx="1673861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r>
                <a:rPr lang="zh-CN" altLang="en-US" sz="16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74" y="2263398"/>
            <a:ext cx="5404115" cy="905258"/>
          </a:xfrm>
          <a:prstGeom prst="rect">
            <a:avLst/>
          </a:prstGeom>
        </p:spPr>
      </p:pic>
      <p:pic>
        <p:nvPicPr>
          <p:cNvPr id="5" name="PA_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2366"/>
            <a:ext cx="9144000" cy="2103120"/>
          </a:xfrm>
          <a:prstGeom prst="rect">
            <a:avLst/>
          </a:prstGeom>
        </p:spPr>
      </p:pic>
      <p:sp>
        <p:nvSpPr>
          <p:cNvPr id="10" name="PA_文本框 9"/>
          <p:cNvSpPr txBox="1"/>
          <p:nvPr>
            <p:custDataLst>
              <p:tags r:id="rId6"/>
            </p:custDataLst>
          </p:nvPr>
        </p:nvSpPr>
        <p:spPr>
          <a:xfrm>
            <a:off x="2594610" y="1186815"/>
            <a:ext cx="4676140" cy="107632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The Limits of Mankind Will be </a:t>
            </a:r>
            <a:r>
              <a:rPr lang="en-US" sz="320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方正卡通简体" panose="03000509000000000000" pitchFamily="65" charset="-122"/>
                <a:ea typeface="方正卡通简体" panose="03000509000000000000" pitchFamily="65" charset="-122"/>
              </a:rPr>
              <a:t>Unlimited</a:t>
            </a:r>
            <a:r>
              <a:rPr lang="en-US" sz="3200" dirty="0" smtClean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. </a:t>
            </a:r>
            <a:endParaRPr lang="en-US" sz="3200" dirty="0" smtClean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3" name="PA_矩形 1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148615" y="3261350"/>
            <a:ext cx="314806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2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Minjuan Luo    ID:20313326    CSU11081</a:t>
            </a:r>
            <a:r>
              <a:rPr lang="en-US" sz="1200" dirty="0">
                <a:solidFill>
                  <a:schemeClr val="accent1">
                    <a:lumMod val="50000"/>
                    <a:lumOff val="50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endParaRPr lang="en-US" sz="1200" dirty="0">
              <a:solidFill>
                <a:schemeClr val="accent1">
                  <a:lumMod val="50000"/>
                  <a:lumOff val="50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bldLvl="0" animBg="1"/>
      <p:bldP spid="13" grpId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自定义 3282">
      <a:dk1>
        <a:srgbClr val="3FB2E5"/>
      </a:dk1>
      <a:lt1>
        <a:srgbClr val="C56DB4"/>
      </a:lt1>
      <a:dk2>
        <a:srgbClr val="56B52F"/>
      </a:dk2>
      <a:lt2>
        <a:srgbClr val="EE6EA2"/>
      </a:lt2>
      <a:accent1>
        <a:srgbClr val="1C1C1C"/>
      </a:accent1>
      <a:accent2>
        <a:srgbClr val="FFFFFF"/>
      </a:accent2>
      <a:accent3>
        <a:srgbClr val="1C1C1C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WPS 演示</Application>
  <PresentationFormat>全屏显示(16:9)</PresentationFormat>
  <Paragraphs>90</Paragraphs>
  <Slides>8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方正卡通简体</vt:lpstr>
      <vt:lpstr>Calibri</vt:lpstr>
      <vt:lpstr>Arial</vt:lpstr>
      <vt:lpstr>微软雅黑</vt:lpstr>
      <vt:lpstr>Agency FB</vt:lpstr>
      <vt:lpstr>Times New Roman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https://shop58478898.taobao.com/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https://shop58478898.taobao.com/</dc:title>
  <dc:creator>https://shop58478898.taobao.com/</dc:creator>
  <cp:lastModifiedBy>牧野鹰扬</cp:lastModifiedBy>
  <cp:revision>1925</cp:revision>
  <dcterms:created xsi:type="dcterms:W3CDTF">2014-06-06T07:22:00Z</dcterms:created>
  <dcterms:modified xsi:type="dcterms:W3CDTF">2020-12-06T18:28:07Z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