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0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6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8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8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32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4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53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E26F-2E3B-420C-9026-37ADDF8142AF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3B4D-1F38-40C1-AF01-A7BB076B2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055223"/>
            <a:ext cx="12192000" cy="1323703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SF UI Display" panose="00000200000000000000" pitchFamily="2" charset="0"/>
              </a:rPr>
              <a:t>Приложение активности и уведомления ВШЭ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0663" y="4833257"/>
            <a:ext cx="4389119" cy="171558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latin typeface="SF UI Text" panose="00000400000000000000" pitchFamily="2" charset="0"/>
              </a:rPr>
              <a:t>ихайлович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33006" y="4859382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6963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 Вышки есть мероприятия!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34" y="1690688"/>
            <a:ext cx="8032932" cy="45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8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31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SF UI Display</vt:lpstr>
      <vt:lpstr>SF UI Text</vt:lpstr>
      <vt:lpstr>Тема Office</vt:lpstr>
      <vt:lpstr>Приложение активности и уведомления ВШЭ</vt:lpstr>
      <vt:lpstr>У Вышки есть мероприятия!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активности и уведомления ВШЭ</dc:title>
  <dc:creator>алекс шакура</dc:creator>
  <cp:lastModifiedBy>алекс шакура</cp:lastModifiedBy>
  <cp:revision>3</cp:revision>
  <dcterms:created xsi:type="dcterms:W3CDTF">2019-05-14T17:06:35Z</dcterms:created>
  <dcterms:modified xsi:type="dcterms:W3CDTF">2019-05-15T10:54:57Z</dcterms:modified>
</cp:coreProperties>
</file>