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93" r:id="rId4"/>
    <p:sldId id="273" r:id="rId5"/>
    <p:sldId id="262" r:id="rId6"/>
    <p:sldId id="291" r:id="rId7"/>
    <p:sldId id="274" r:id="rId8"/>
    <p:sldId id="283" r:id="rId9"/>
    <p:sldId id="265" r:id="rId10"/>
    <p:sldId id="287" r:id="rId11"/>
    <p:sldId id="288" r:id="rId12"/>
    <p:sldId id="289" r:id="rId13"/>
    <p:sldId id="290" r:id="rId14"/>
    <p:sldId id="294" r:id="rId15"/>
    <p:sldId id="261" r:id="rId16"/>
    <p:sldId id="263" r:id="rId17"/>
    <p:sldId id="268" r:id="rId18"/>
    <p:sldId id="264" r:id="rId19"/>
    <p:sldId id="286" r:id="rId20"/>
    <p:sldId id="276" r:id="rId21"/>
    <p:sldId id="292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80" autoAdjust="0"/>
  </p:normalViewPr>
  <p:slideViewPr>
    <p:cSldViewPr snapToGrid="0" snapToObjects="1">
      <p:cViewPr varScale="1">
        <p:scale>
          <a:sx n="88" d="100"/>
          <a:sy n="88" d="100"/>
        </p:scale>
        <p:origin x="13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27563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dirty="0"/>
              <a:t>Высшая школа экономики, Москва, </a:t>
            </a:r>
            <a:r>
              <a:rPr lang="ru-RU" dirty="0" smtClean="0"/>
              <a:t>2018</a:t>
            </a:r>
            <a:endParaRPr kumimoji="1" lang="ru-RU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2" Type="http://schemas.openxmlformats.org/officeDocument/2006/relationships/hyperlink" Target="https://docs.microsoft.com/ru-ru/xamari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123172" y="0"/>
            <a:ext cx="8020828" cy="1198736"/>
          </a:xfrm>
        </p:spPr>
        <p:txBody>
          <a:bodyPr/>
          <a:lstStyle/>
          <a:p>
            <a:pPr eaLnBrk="1" hangingPunct="1"/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Факультет компьютерных наук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Департамент программной инженерии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Курсовая </a:t>
            </a:r>
            <a:r>
              <a:rPr lang="ru-RU" sz="2400" dirty="0" smtClean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работа</a:t>
            </a:r>
            <a:endParaRPr lang="en-US" sz="28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latin typeface="+mj-lt"/>
                <a:cs typeface="+mj-lt"/>
              </a:rPr>
              <a:t>www.hse.ru</a:t>
            </a:r>
            <a:r>
              <a:rPr lang="ru-RU" sz="800" dirty="0">
                <a:latin typeface="+mj-lt"/>
                <a:cs typeface="+mj-lt"/>
              </a:rPr>
              <a:t> </a:t>
            </a:r>
            <a:endParaRPr kumimoji="1" lang="ru-RU" sz="800" dirty="0">
              <a:latin typeface="+mj-lt"/>
              <a:cs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77635" y="2354131"/>
            <a:ext cx="7788729" cy="1047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charset="-128"/>
                <a:cs typeface="MS PGothic" panose="020B060007020508020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/>
            <a:r>
              <a:rPr lang="ru-RU" sz="3200" dirty="0">
                <a:latin typeface="SF UI Text" panose="00000400000000000000" pitchFamily="2" charset="0"/>
              </a:rPr>
              <a:t>Приложение активности и уведомления ВШЭ</a:t>
            </a:r>
            <a:endParaRPr lang="en-US" sz="29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-75890" y="4636927"/>
            <a:ext cx="4162697" cy="85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Выполнил студент группы 182</a:t>
            </a:r>
          </a:p>
          <a:p>
            <a:pPr algn="r"/>
            <a:r>
              <a:rPr lang="ru-RU" sz="2000" b="1" dirty="0" smtClean="0">
                <a:latin typeface="SF UI Text" panose="00000400000000000000" pitchFamily="2" charset="0"/>
              </a:rPr>
              <a:t>Шакура Максим Александрович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529450"/>
            <a:ext cx="4389119" cy="171558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Научный руководитель</a:t>
            </a:r>
            <a:r>
              <a:rPr lang="en-US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Руководитель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департамента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программной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инженерии</a:t>
            </a:r>
            <a:endParaRPr lang="en-US" sz="2000" dirty="0" smtClean="0">
              <a:solidFill>
                <a:schemeClr val="tx1"/>
              </a:solidFill>
              <a:latin typeface="SF UI Text" panose="00000400000000000000" pitchFamily="2" charset="0"/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факультета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компьютерных наук</a:t>
            </a:r>
          </a:p>
          <a:p>
            <a:pPr algn="r"/>
            <a:r>
              <a:rPr lang="ru-RU" sz="2000" b="1" dirty="0" err="1" smtClean="0">
                <a:solidFill>
                  <a:schemeClr val="tx1"/>
                </a:solidFill>
                <a:latin typeface="SF UI Text" panose="00000400000000000000" pitchFamily="2" charset="0"/>
              </a:rPr>
              <a:t>Авдошин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Сергей </a:t>
            </a:r>
            <a:r>
              <a:rPr lang="ru-RU" sz="2000" b="1" dirty="0">
                <a:solidFill>
                  <a:schemeClr val="tx1"/>
                </a:solidFill>
                <a:latin typeface="SF UI Text" panose="00000400000000000000" pitchFamily="2" charset="0"/>
              </a:rPr>
              <a:t>М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ихайлович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841" y="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Мероприятия на английском</a:t>
            </a:r>
            <a:endParaRPr lang="ru-RU" dirty="0">
              <a:latin typeface="SF UI Text" panose="000004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https://github.com/M2000h/HSE-APP/raw/master/screenshots/main_en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1" y="1330259"/>
            <a:ext cx="2556738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github.com/M2000h/HSE-APP/raw/master/screenshots/main_en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76" y="1330259"/>
            <a:ext cx="2556737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2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5690" y="274638"/>
            <a:ext cx="8064139" cy="648471"/>
          </a:xfrm>
        </p:spPr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Подробности мероприятия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10" descr="https://github.com/M2000h/HSE-APP/raw/master/screenshots/event_white_r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10" y="1425442"/>
            <a:ext cx="2556735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github.com/M2000h/HSE-APP/raw/master/screenshots/event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38" y="1425442"/>
            <a:ext cx="2559762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3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2973"/>
          </a:xfrm>
        </p:spPr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Поиск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14" descr="https://github.com/M2000h/HSE-APP/raw/master/screenshots/search_rus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8" y="1409300"/>
            <a:ext cx="2513047" cy="50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https://github.com/M2000h/HSE-APP/raw/master/screenshots/search_rus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37" y="1409300"/>
            <a:ext cx="2473526" cy="494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Настройки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16" descr="https://github.com/M2000h/HSE-APP/raw/master/screenshots/set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14" y="1330259"/>
            <a:ext cx="2513046" cy="50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https://github.com/M2000h/HSE-APP/raw/master/screenshots/set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08" y="1330259"/>
            <a:ext cx="2512492" cy="502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SF UI Text" panose="00000400000000000000" pitchFamily="2" charset="0"/>
              </a:rPr>
              <a:t>Видосик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1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Термины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65900" y="1959529"/>
            <a:ext cx="7872548" cy="332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" panose="020B0502040204020203" pitchFamily="34" charset="0"/>
              </a:rPr>
              <a:t>C#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Язык </a:t>
            </a:r>
            <a:r>
              <a:rPr lang="ru-RU" sz="2000" dirty="0" err="1" smtClean="0">
                <a:latin typeface="Segoe UI" panose="020B0502040204020203" pitchFamily="34" charset="0"/>
              </a:rPr>
              <a:t>програмирования</a:t>
            </a:r>
            <a:endParaRPr lang="en-US" sz="2000" b="1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Segoe UI" panose="020B0502040204020203" pitchFamily="34" charset="0"/>
              </a:rPr>
              <a:t>Xamarin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err="1" smtClean="0">
                <a:latin typeface="Segoe UI" panose="020B0502040204020203" pitchFamily="34" charset="0"/>
              </a:rPr>
              <a:t>фрэймворк</a:t>
            </a:r>
            <a:r>
              <a:rPr lang="ru-RU" sz="2000" dirty="0" smtClean="0">
                <a:latin typeface="Segoe UI" panose="020B0502040204020203" pitchFamily="34" charset="0"/>
              </a:rPr>
              <a:t> для разработки приложений на языке </a:t>
            </a:r>
            <a:r>
              <a:rPr lang="en-US" sz="2000" dirty="0" smtClean="0">
                <a:latin typeface="Segoe UI" panose="020B0502040204020203" pitchFamily="34" charset="0"/>
              </a:rPr>
              <a:t>C#</a:t>
            </a:r>
            <a:r>
              <a:rPr lang="ru-RU" sz="2000" dirty="0" smtClean="0">
                <a:latin typeface="Segoe UI" panose="020B0502040204020203" pitchFamily="34" charset="0"/>
              </a:rPr>
              <a:t>.</a:t>
            </a:r>
            <a:endParaRPr lang="ru-RU" sz="2000" dirty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" panose="020B0502040204020203" pitchFamily="34" charset="0"/>
              </a:rPr>
              <a:t>JSON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формат представления данных.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" panose="020B0502040204020203" pitchFamily="34" charset="0"/>
              </a:rPr>
              <a:t>HTTPS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протокол передачи данных.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Segoe UI" panose="020B0502040204020203" pitchFamily="34" charset="0"/>
              </a:rPr>
              <a:t>Клиент</a:t>
            </a:r>
            <a:r>
              <a:rPr lang="ru-RU" sz="2000" dirty="0" smtClean="0">
                <a:latin typeface="Segoe UI" panose="020B0502040204020203" pitchFamily="34" charset="0"/>
              </a:rPr>
              <a:t> – программа конечного пользователя.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Segoe UI" panose="020B0502040204020203" pitchFamily="34" charset="0"/>
              </a:rPr>
              <a:t>Сервер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Компьютер, обменивающийся данными с клиентами.</a:t>
            </a:r>
            <a:endParaRPr lang="en-US" sz="2000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" panose="020B0502040204020203" pitchFamily="34" charset="0"/>
              </a:rPr>
              <a:t>HTML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Язык разметки.</a:t>
            </a:r>
            <a:endParaRPr lang="en-US" sz="2000" dirty="0">
              <a:latin typeface="Segoe UI" panose="020B0502040204020203" pitchFamily="34" charset="0"/>
            </a:endParaRPr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245277" y="428625"/>
            <a:ext cx="665998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Алгоритм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117681"/>
            <a:ext cx="8639362" cy="31700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Раз в час сервер </a:t>
            </a:r>
            <a:r>
              <a:rPr lang="en-US" sz="2000" dirty="0" err="1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делает </a:t>
            </a:r>
            <a:r>
              <a:rPr lang="en-US" sz="2000" dirty="0" smtClean="0">
                <a:latin typeface="SF UI Text" panose="00000400000000000000" pitchFamily="2" charset="0"/>
              </a:rPr>
              <a:t>GET</a:t>
            </a:r>
            <a:r>
              <a:rPr lang="ru-RU" sz="2000" dirty="0" smtClean="0">
                <a:latin typeface="SF UI Text" panose="00000400000000000000" pitchFamily="2" charset="0"/>
              </a:rPr>
              <a:t>-запрос к </a:t>
            </a:r>
            <a:r>
              <a:rPr lang="ru-RU" sz="2000" dirty="0" smtClean="0">
                <a:latin typeface="SF UI Text" panose="00000400000000000000" pitchFamily="2" charset="0"/>
              </a:rPr>
              <a:t>сайтам 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hse.ru/news/announcements</a:t>
            </a: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</a:rPr>
              <a:t>/ </a:t>
            </a:r>
            <a:r>
              <a:rPr lang="ru-RU" sz="2000" dirty="0" smtClean="0">
                <a:latin typeface="SF UI Text" panose="00000400000000000000" pitchFamily="2" charset="0"/>
              </a:rPr>
              <a:t>и 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hse.ru/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/news/announcements</a:t>
            </a:r>
            <a:r>
              <a:rPr lang="ru-RU" sz="2000" dirty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и </a:t>
            </a:r>
            <a:r>
              <a:rPr lang="ru-RU" sz="2000" dirty="0" err="1" smtClean="0">
                <a:latin typeface="SF UI Text" panose="00000400000000000000" pitchFamily="2" charset="0"/>
              </a:rPr>
              <a:t>парсит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 smtClean="0">
                <a:latin typeface="SF UI Text" panose="00000400000000000000" pitchFamily="2" charset="0"/>
              </a:rPr>
              <a:t>html </a:t>
            </a:r>
            <a:r>
              <a:rPr lang="ru-RU" sz="2000" dirty="0" smtClean="0">
                <a:latin typeface="SF UI Text" panose="00000400000000000000" pitchFamily="2" charset="0"/>
              </a:rPr>
              <a:t>страницы в </a:t>
            </a:r>
            <a:r>
              <a:rPr lang="en-US" sz="2000" dirty="0" smtClean="0">
                <a:latin typeface="SF UI Text" panose="00000400000000000000" pitchFamily="2" charset="0"/>
              </a:rPr>
              <a:t>JSON-</a:t>
            </a:r>
            <a:r>
              <a:rPr lang="ru-RU" sz="2000" dirty="0" smtClean="0">
                <a:latin typeface="SF UI Text" panose="00000400000000000000" pitchFamily="2" charset="0"/>
              </a:rPr>
              <a:t>данные </a:t>
            </a:r>
            <a:r>
              <a:rPr lang="ru-RU" sz="2000" dirty="0" smtClean="0">
                <a:latin typeface="SF UI Text" panose="00000400000000000000" pitchFamily="2" charset="0"/>
              </a:rPr>
              <a:t>о мероприятиях.</a:t>
            </a:r>
          </a:p>
          <a:p>
            <a:pPr marL="342900" indent="-342900">
              <a:buAutoNum type="arabicParenR"/>
            </a:pPr>
            <a:endParaRPr lang="ru-RU" sz="2000" dirty="0" smtClean="0">
              <a:latin typeface="SF UI Text" panose="00000400000000000000" pitchFamily="2" charset="0"/>
            </a:endParaRPr>
          </a:p>
          <a:p>
            <a:pPr marL="342900" indent="-342900">
              <a:buFontTx/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При запуске, клиент-приложение делает запрос к сайтам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и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hseapien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и </a:t>
            </a:r>
            <a:r>
              <a:rPr lang="ru-RU" sz="2000" dirty="0" smtClean="0">
                <a:latin typeface="SF UI Text" panose="00000400000000000000" pitchFamily="2" charset="0"/>
              </a:rPr>
              <a:t>получает данные о мероприятиях и выводит их  на экран.</a:t>
            </a:r>
          </a:p>
          <a:p>
            <a:pPr marL="342900" indent="-342900">
              <a:buAutoNum type="arabicParenR"/>
            </a:pPr>
            <a:endParaRPr lang="ru-RU" sz="2000" dirty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Все изменения клиент-приложение сохраняет в память и применяет при следующем запуске.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/>
          <p:nvPr/>
        </p:nvSpPr>
        <p:spPr bwMode="auto">
          <a:xfrm>
            <a:off x="1406585" y="331978"/>
            <a:ext cx="646404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Обмен данными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17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50"/>
            <a:ext cx="9277212" cy="431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48445" y="4077660"/>
            <a:ext cx="27910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</a:t>
            </a:r>
            <a:endParaRPr lang="en-US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hseapien</a:t>
            </a:r>
            <a:endParaRPr lang="ru-RU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44195" y="4077660"/>
            <a:ext cx="3522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hse.ru/news/announcements/ hse.ru/</a:t>
            </a:r>
            <a:r>
              <a:rPr lang="en-US" sz="14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en</a:t>
            </a:r>
            <a:r>
              <a:rPr lang="en-US" sz="14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/news/announcements</a:t>
            </a:r>
            <a:r>
              <a:rPr lang="en-US" sz="1400" dirty="0">
                <a:solidFill>
                  <a:schemeClr val="tx2"/>
                </a:solidFill>
                <a:latin typeface="Segoe UI" panose="020B0502040204020203" pitchFamily="34" charset="0"/>
              </a:rPr>
              <a:t>/ </a:t>
            </a:r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849086" y="268343"/>
            <a:ext cx="829491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Технологии </a:t>
            </a:r>
            <a:r>
              <a:rPr lang="ru-RU" sz="3200" dirty="0">
                <a:latin typeface="SF UI Text" panose="00000400000000000000" pitchFamily="2" charset="0"/>
              </a:rPr>
              <a:t>и</a:t>
            </a:r>
            <a:r>
              <a:rPr lang="ru-RU" sz="3200" dirty="0" smtClean="0">
                <a:latin typeface="SF UI Text" panose="00000400000000000000" pitchFamily="2" charset="0"/>
              </a:rPr>
              <a:t> инструменты реализации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114697" y="1581141"/>
            <a:ext cx="3117302" cy="332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Ubuntu 16.04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Apache2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Flask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JSON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677990" y="1674566"/>
            <a:ext cx="300881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SF UI Text" panose="00000400000000000000" pitchFamily="2" charset="0"/>
              </a:rPr>
              <a:t>Xamarin</a:t>
            </a:r>
            <a:endParaRPr lang="en-US" sz="2800" dirty="0" smtClean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C#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SF UI Text" panose="00000400000000000000" pitchFamily="2" charset="0"/>
              </a:rPr>
              <a:t>Xaml</a:t>
            </a:r>
            <a:endParaRPr lang="en-US" sz="2800" dirty="0" smtClean="0">
              <a:latin typeface="SF UI Text" panose="00000400000000000000" pitchFamily="2" charset="0"/>
            </a:endParaRPr>
          </a:p>
        </p:txBody>
      </p:sp>
      <p:sp>
        <p:nvSpPr>
          <p:cNvPr id="7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Пути дальнейшей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1581141"/>
            <a:ext cx="8666533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Написание </a:t>
            </a:r>
            <a:r>
              <a:rPr lang="en-US" sz="2800" dirty="0" smtClean="0">
                <a:latin typeface="SF UI Text" panose="00000400000000000000" pitchFamily="2" charset="0"/>
              </a:rPr>
              <a:t>IOS</a:t>
            </a:r>
            <a:r>
              <a:rPr lang="ru-RU" sz="2800" dirty="0" smtClean="0">
                <a:latin typeface="SF UI Text" panose="00000400000000000000" pitchFamily="2" charset="0"/>
              </a:rPr>
              <a:t>-приложения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Развитие </a:t>
            </a:r>
            <a:r>
              <a:rPr lang="ru-RU" sz="2800" dirty="0" smtClean="0">
                <a:latin typeface="SF UI Text" panose="00000400000000000000" pitchFamily="2" charset="0"/>
              </a:rPr>
              <a:t>логики работы с мероприятиями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Увеличение </a:t>
            </a:r>
            <a:r>
              <a:rPr lang="ru-RU" sz="2800" dirty="0" smtClean="0">
                <a:latin typeface="SF UI Text" panose="00000400000000000000" pitchFamily="2" charset="0"/>
              </a:rPr>
              <a:t>функционала</a:t>
            </a:r>
          </a:p>
        </p:txBody>
      </p:sp>
      <p:sp>
        <p:nvSpPr>
          <p:cNvPr id="8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217225" y="10987"/>
            <a:ext cx="6758375" cy="1325563"/>
          </a:xfrm>
        </p:spPr>
        <p:txBody>
          <a:bodyPr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У Вышки есть мероприятия!</a:t>
            </a:r>
            <a:endParaRPr lang="ru-RU" sz="3200" dirty="0">
              <a:latin typeface="SF UI Text" panose="00000400000000000000" pitchFamily="2" charset="0"/>
            </a:endParaRPr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35" y="1722111"/>
            <a:ext cx="6381554" cy="3716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578498" y="428625"/>
            <a:ext cx="856550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Список использованных источников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55588" y="1581141"/>
            <a:ext cx="8666533" cy="96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SF UI Text" panose="00000400000000000000" pitchFamily="2" charset="0"/>
              </a:rPr>
              <a:t>Документация </a:t>
            </a:r>
            <a:r>
              <a:rPr lang="en-US" sz="2000" dirty="0" err="1" smtClean="0">
                <a:latin typeface="SF UI Text" panose="00000400000000000000" pitchFamily="2" charset="0"/>
              </a:rPr>
              <a:t>Xamarin</a:t>
            </a:r>
            <a:r>
              <a:rPr lang="en-US" sz="2000" dirty="0" smtClean="0">
                <a:latin typeface="SF UI Text" panose="00000400000000000000" pitchFamily="2" charset="0"/>
              </a:rPr>
              <a:t> - </a:t>
            </a:r>
            <a:r>
              <a:rPr lang="en-US" sz="2000" dirty="0">
                <a:hlinkClick r:id="rId2"/>
              </a:rPr>
              <a:t>https://docs.microsoft.com/ru-ru/xamarin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SF UI Text" panose="00000400000000000000" pitchFamily="2" charset="0"/>
              </a:rPr>
              <a:t>Документация </a:t>
            </a:r>
            <a:r>
              <a:rPr lang="en-US" sz="2000" dirty="0" smtClean="0">
                <a:latin typeface="SF UI Text" panose="00000400000000000000" pitchFamily="2" charset="0"/>
              </a:rPr>
              <a:t>C# - </a:t>
            </a:r>
            <a:r>
              <a:rPr lang="en-US" sz="2000" dirty="0">
                <a:hlinkClick r:id="rId3"/>
              </a:rPr>
              <a:t>https://docs.microsoft.com/ru-ru/dotnet/csharp/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endParaRPr lang="en-US" sz="2000" dirty="0" smtClean="0">
              <a:latin typeface="SF UI Text" panose="00000400000000000000" pitchFamily="2" charset="0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Шакура Максим Александрович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</a:rPr>
              <a:t>max2000turbo@gmail.com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21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662269" y="2618142"/>
            <a:ext cx="3819461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latin typeface="SF UI Text" panose="00000400000000000000" pitchFamily="2" charset="0"/>
              </a:rPr>
              <a:t>Shakura.dev</a:t>
            </a:r>
            <a:r>
              <a:rPr lang="en-US" sz="2000" dirty="0" smtClean="0">
                <a:latin typeface="SF UI Text" panose="00000400000000000000" pitchFamily="2" charset="0"/>
              </a:rPr>
              <a:t>/HSEAPP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F UI Text" panose="00000400000000000000" pitchFamily="2" charset="0"/>
              </a:rPr>
              <a:t>github.com/M2000h/HSE-APP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endParaRPr lang="en-US" sz="2000" dirty="0" smtClean="0">
              <a:latin typeface="SF UI Te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Кому это нужно?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dirty="0" smtClean="0">
                <a:latin typeface="SF UI Text" panose="00000400000000000000" pitchFamily="2" charset="0"/>
              </a:rPr>
              <a:t>Студентам</a:t>
            </a:r>
            <a:br>
              <a:rPr lang="ru-RU" dirty="0" smtClean="0">
                <a:latin typeface="SF UI Text" panose="00000400000000000000" pitchFamily="2" charset="0"/>
              </a:rPr>
            </a:br>
            <a:r>
              <a:rPr lang="ru-RU" dirty="0" smtClean="0">
                <a:latin typeface="SF UI Text" panose="00000400000000000000" pitchFamily="2" charset="0"/>
              </a:rPr>
              <a:t>Преподавателям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ru-RU" dirty="0" smtClean="0">
                <a:latin typeface="SF UI Text" panose="00000400000000000000" pitchFamily="2" charset="0"/>
              </a:rPr>
              <a:t>Абитуриентам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ru-RU" dirty="0" smtClean="0">
                <a:latin typeface="SF UI Text" panose="00000400000000000000" pitchFamily="2" charset="0"/>
              </a:rPr>
              <a:t>Людям, интересующимся наукой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60961" y="358177"/>
            <a:ext cx="898973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Анализ существующих </a:t>
            </a:r>
            <a:r>
              <a:rPr lang="ru-RU" sz="3200" dirty="0">
                <a:latin typeface="SF UI Text" panose="00000400000000000000" pitchFamily="2" charset="0"/>
              </a:rPr>
              <a:t>р</a:t>
            </a:r>
            <a:r>
              <a:rPr lang="ru-RU" sz="3200" dirty="0" smtClean="0">
                <a:latin typeface="SF UI Text" panose="00000400000000000000" pitchFamily="2" charset="0"/>
              </a:rPr>
              <a:t>ешений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14618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Сейчас у Вышки </a:t>
            </a:r>
            <a:r>
              <a:rPr lang="ru-RU" sz="2800" dirty="0" smtClean="0">
                <a:latin typeface="SF UI Text" panose="00000400000000000000" pitchFamily="2" charset="0"/>
              </a:rPr>
              <a:t>3 </a:t>
            </a:r>
            <a:r>
              <a:rPr lang="ru-RU" sz="2800" dirty="0">
                <a:latin typeface="SF UI Text" panose="00000400000000000000" pitchFamily="2" charset="0"/>
              </a:rPr>
              <a:t>канала </a:t>
            </a:r>
            <a:r>
              <a:rPr lang="ru-RU" sz="2800" dirty="0" smtClean="0">
                <a:latin typeface="SF UI Text" panose="00000400000000000000" pitchFamily="2" charset="0"/>
              </a:rPr>
              <a:t>информирования </a:t>
            </a:r>
            <a:r>
              <a:rPr lang="ru-RU" sz="2800" dirty="0" smtClean="0">
                <a:latin typeface="SF UI Text" panose="00000400000000000000" pitchFamily="2" charset="0"/>
              </a:rPr>
              <a:t>о мероприятиях:</a:t>
            </a:r>
            <a:endParaRPr lang="en-US" sz="2800" dirty="0">
              <a:latin typeface="SF UI Text" panose="00000400000000000000" pitchFamily="2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03197" y="3178741"/>
            <a:ext cx="8188875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Сайт </a:t>
            </a:r>
            <a:r>
              <a:rPr lang="en-US" sz="2800" dirty="0" smtClean="0">
                <a:latin typeface="SF UI Text" panose="00000400000000000000" pitchFamily="2" charset="0"/>
              </a:rPr>
              <a:t>HSE.ru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Рассылка по электронной почте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Распространение через социальные сети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Информация на стендах</a:t>
            </a:r>
          </a:p>
        </p:txBody>
      </p:sp>
      <p:sp>
        <p:nvSpPr>
          <p:cNvPr id="12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ЦЕЛЬ И ЗАДАЧИ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1868031"/>
            <a:ext cx="8738870" cy="2554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latin typeface="SF UI Text" panose="00000400000000000000" pitchFamily="2" charset="0"/>
              </a:rPr>
              <a:t>Цель </a:t>
            </a:r>
            <a:r>
              <a:rPr lang="ru-RU" sz="2800" b="1" dirty="0" smtClean="0">
                <a:latin typeface="SF UI Text" panose="00000400000000000000" pitchFamily="2" charset="0"/>
              </a:rPr>
              <a:t>работы</a:t>
            </a:r>
            <a:r>
              <a:rPr lang="ru-RU" sz="2800" dirty="0">
                <a:latin typeface="SF UI Text" panose="00000400000000000000" pitchFamily="2" charset="0"/>
              </a:rPr>
              <a:t/>
            </a:r>
            <a:br>
              <a:rPr lang="ru-RU" sz="2800" dirty="0">
                <a:latin typeface="SF UI Text" panose="00000400000000000000" pitchFamily="2" charset="0"/>
              </a:rPr>
            </a:br>
            <a:r>
              <a:rPr lang="ru-RU" sz="2000" dirty="0" smtClean="0">
                <a:latin typeface="SF UI Text" panose="00000400000000000000" pitchFamily="2" charset="0"/>
              </a:rPr>
              <a:t>Сделать информацию </a:t>
            </a:r>
            <a:r>
              <a:rPr lang="ru-RU" sz="2000" dirty="0" smtClean="0">
                <a:latin typeface="SF UI Text" panose="00000400000000000000" pitchFamily="2" charset="0"/>
              </a:rPr>
              <a:t>о мероприятиях </a:t>
            </a:r>
            <a:r>
              <a:rPr lang="ru-RU" sz="2000" dirty="0" smtClean="0">
                <a:latin typeface="SF UI Text" panose="00000400000000000000" pitchFamily="2" charset="0"/>
              </a:rPr>
              <a:t>ВШЭ более </a:t>
            </a:r>
            <a:r>
              <a:rPr lang="ru-RU" sz="2000" dirty="0" smtClean="0">
                <a:latin typeface="SF UI Text" panose="00000400000000000000" pitchFamily="2" charset="0"/>
              </a:rPr>
              <a:t>доступной.</a:t>
            </a:r>
            <a:endParaRPr lang="ru-RU" sz="2000" dirty="0">
              <a:latin typeface="SF UI Text" panose="00000400000000000000" pitchFamily="2" charset="0"/>
            </a:endParaRPr>
          </a:p>
          <a:p>
            <a:endParaRPr lang="ru-RU" sz="1600" dirty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2800" b="1" dirty="0">
                <a:latin typeface="SF UI Text" panose="00000400000000000000" pitchFamily="2" charset="0"/>
              </a:rPr>
              <a:t>Задачи </a:t>
            </a:r>
            <a:r>
              <a:rPr lang="ru-RU" sz="2800" b="1" dirty="0" smtClean="0">
                <a:latin typeface="SF UI Text" panose="00000400000000000000" pitchFamily="2" charset="0"/>
              </a:rPr>
              <a:t>работы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SF UI Text" panose="00000400000000000000" pitchFamily="2" charset="0"/>
              </a:rPr>
              <a:t>Создать мобильное приложение – </a:t>
            </a:r>
            <a:r>
              <a:rPr lang="ru-RU" sz="2000" dirty="0" err="1" smtClean="0">
                <a:latin typeface="SF UI Text" panose="00000400000000000000" pitchFamily="2" charset="0"/>
              </a:rPr>
              <a:t>агрегатор</a:t>
            </a:r>
            <a:r>
              <a:rPr lang="ru-RU" sz="2000" dirty="0" smtClean="0">
                <a:latin typeface="SF UI Text" panose="00000400000000000000" pitchFamily="2" charset="0"/>
              </a:rPr>
              <a:t> мероприяти</a:t>
            </a:r>
            <a:r>
              <a:rPr lang="ru-RU" sz="2000" dirty="0" smtClean="0">
                <a:latin typeface="SF UI Text" panose="00000400000000000000" pitchFamily="2" charset="0"/>
              </a:rPr>
              <a:t>й Вышки</a:t>
            </a:r>
            <a:endParaRPr lang="ru-RU" sz="2000" dirty="0" smtClean="0">
              <a:latin typeface="SF UI Text" panose="00000400000000000000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/>
          <p:nvPr/>
        </p:nvSpPr>
        <p:spPr bwMode="auto">
          <a:xfrm>
            <a:off x="0" y="310811"/>
            <a:ext cx="914399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Основные результаты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8055" y="2961026"/>
            <a:ext cx="8527888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Android-</a:t>
            </a:r>
            <a:r>
              <a:rPr lang="ru-RU" sz="2800" dirty="0" smtClean="0">
                <a:latin typeface="SF UI Text" panose="00000400000000000000" pitchFamily="2" charset="0"/>
              </a:rPr>
              <a:t>приложение </a:t>
            </a:r>
            <a:r>
              <a:rPr lang="en-US" sz="2800" dirty="0" smtClean="0">
                <a:latin typeface="SF UI Text" panose="00000400000000000000" pitchFamily="2" charset="0"/>
              </a:rPr>
              <a:t>“</a:t>
            </a:r>
            <a:r>
              <a:rPr lang="ru-RU" sz="2800" dirty="0" smtClean="0">
                <a:latin typeface="SF UI Text" panose="00000400000000000000" pitchFamily="2" charset="0"/>
              </a:rPr>
              <a:t>События</a:t>
            </a:r>
            <a:r>
              <a:rPr lang="en-US" sz="2800" dirty="0" smtClean="0">
                <a:latin typeface="SF UI Text" panose="00000400000000000000" pitchFamily="2" charset="0"/>
              </a:rPr>
              <a:t>”</a:t>
            </a:r>
            <a:r>
              <a:rPr lang="ru-RU" sz="2800" dirty="0" smtClean="0">
                <a:latin typeface="SF UI Text" panose="00000400000000000000" pitchFamily="2" charset="0"/>
              </a:rPr>
              <a:t> – </a:t>
            </a:r>
            <a:r>
              <a:rPr lang="ru-RU" sz="2800" dirty="0" err="1" smtClean="0">
                <a:latin typeface="SF UI Text" panose="00000400000000000000" pitchFamily="2" charset="0"/>
              </a:rPr>
              <a:t>агрегатор</a:t>
            </a:r>
            <a:r>
              <a:rPr lang="ru-RU" sz="2800" dirty="0" smtClean="0">
                <a:latin typeface="SF UI Text" panose="00000400000000000000" pitchFamily="2" charset="0"/>
              </a:rPr>
              <a:t> информации о мероприятиях Вышки</a:t>
            </a:r>
            <a:endParaRPr lang="ru-RU" sz="2800" dirty="0" smtClean="0">
              <a:latin typeface="SF UI Te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255589" y="428625"/>
            <a:ext cx="860602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Функции приложения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368554" y="1884668"/>
            <a:ext cx="8493059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списка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Добавление мероприятий в избранное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списка избранных мероприятий</a:t>
            </a:r>
            <a:endParaRPr lang="ru-RU" sz="2800" dirty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Поиск по спискам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языка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цветовой темы приложения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0" y="292101"/>
            <a:ext cx="914399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Структура приложения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81" y="1029493"/>
            <a:ext cx="643096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  <p:pic>
        <p:nvPicPr>
          <p:cNvPr id="10" name="Picture 2" descr="https://github.com/M2000h/HSE-APP/raw/master/screenshots/main_ru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07" y="2625725"/>
            <a:ext cx="1576014" cy="315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249" y="2625725"/>
            <a:ext cx="1576014" cy="3152027"/>
          </a:xfrm>
          <a:prstGeom prst="rect">
            <a:avLst/>
          </a:prstGeom>
        </p:spPr>
      </p:pic>
      <p:pic>
        <p:nvPicPr>
          <p:cNvPr id="12" name="Picture 16" descr="https://github.com/M2000h/HSE-APP/raw/master/screenshots/set_whi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7" y="2634829"/>
            <a:ext cx="1576014" cy="315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0" y="288665"/>
            <a:ext cx="914399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4400" dirty="0" smtClean="0">
                <a:latin typeface="SF UI Text" panose="00000400000000000000" pitchFamily="2" charset="0"/>
              </a:rPr>
              <a:t>Список мероприятий</a:t>
            </a:r>
            <a:endParaRPr lang="en-US" sz="4400" dirty="0">
              <a:latin typeface="SF UI Text" panose="00000400000000000000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https://github.com/M2000h/HSE-APP/raw/master/screenshots/main_rus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6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thub.com/M2000h/HSE-APP/raw/master/screenshots/main_rus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32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5451</TotalTime>
  <Words>503</Words>
  <Application>Microsoft Office PowerPoint</Application>
  <PresentationFormat>Экран (4:3)</PresentationFormat>
  <Paragraphs>152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MS PGothic</vt:lpstr>
      <vt:lpstr>Arial</vt:lpstr>
      <vt:lpstr>Calibri</vt:lpstr>
      <vt:lpstr>Segoe UI</vt:lpstr>
      <vt:lpstr>SF UI Text</vt:lpstr>
      <vt:lpstr>Office Theme</vt:lpstr>
      <vt:lpstr>Факультет компьютерных наук Департамент программной инженерии Курсовая работа</vt:lpstr>
      <vt:lpstr>У Вышки есть мероприятия!</vt:lpstr>
      <vt:lpstr>Кому это нужно?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Мероприятия на английском</vt:lpstr>
      <vt:lpstr>Подробности мероприятия</vt:lpstr>
      <vt:lpstr>Поиск</vt:lpstr>
      <vt:lpstr>Настройки</vt:lpstr>
      <vt:lpstr>Видосик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алекс шакура</cp:lastModifiedBy>
  <cp:revision>100</cp:revision>
  <dcterms:created xsi:type="dcterms:W3CDTF">2010-09-30T06:45:00Z</dcterms:created>
  <dcterms:modified xsi:type="dcterms:W3CDTF">2019-05-21T07:39:41Z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