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1" r:id="rId4"/>
    <p:sldId id="262" r:id="rId5"/>
    <p:sldId id="273" r:id="rId6"/>
    <p:sldId id="291" r:id="rId7"/>
    <p:sldId id="263" r:id="rId8"/>
    <p:sldId id="274" r:id="rId9"/>
    <p:sldId id="268" r:id="rId10"/>
    <p:sldId id="264" r:id="rId11"/>
    <p:sldId id="283" r:id="rId12"/>
    <p:sldId id="265" r:id="rId13"/>
    <p:sldId id="287" r:id="rId14"/>
    <p:sldId id="288" r:id="rId15"/>
    <p:sldId id="289" r:id="rId16"/>
    <p:sldId id="290" r:id="rId17"/>
    <p:sldId id="286" r:id="rId18"/>
    <p:sldId id="276" r:id="rId19"/>
    <p:sldId id="292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80" autoAdjust="0"/>
  </p:normalViewPr>
  <p:slideViewPr>
    <p:cSldViewPr snapToGrid="0" snapToObjects="1"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27563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dirty="0"/>
              <a:t>Высшая школа экономики, Москва, </a:t>
            </a:r>
            <a:r>
              <a:rPr lang="ru-RU" dirty="0" smtClean="0"/>
              <a:t>2018</a:t>
            </a:r>
            <a:endParaRPr kumimoji="1" lang="ru-RU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xamar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en/news/announcements/" TargetMode="External"/><Relationship Id="rId2" Type="http://schemas.openxmlformats.org/officeDocument/2006/relationships/hyperlink" Target="https://www.hse.ru/news/announce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akura.dev/hseapien" TargetMode="External"/><Relationship Id="rId4" Type="http://schemas.openxmlformats.org/officeDocument/2006/relationships/hyperlink" Target="https://shakura.dev/hse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849086" y="268343"/>
            <a:ext cx="829491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3200" dirty="0">
                <a:latin typeface="SF UI Text" panose="00000400000000000000" pitchFamily="2" charset="0"/>
              </a:rPr>
              <a:t>и</a:t>
            </a:r>
            <a:r>
              <a:rPr lang="ru-RU" sz="32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9" y="1581141"/>
            <a:ext cx="3504648" cy="3249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Ubuntu 16.04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Apache2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JSON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398963" y="1674566"/>
            <a:ext cx="4287837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Xaml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7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923731" y="292101"/>
            <a:ext cx="8220268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Технологии и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08" y="2409825"/>
            <a:ext cx="64309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88665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Основные результаты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41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Мероприятия на английском</a:t>
            </a:r>
            <a:endParaRPr lang="ru-RU" dirty="0">
              <a:latin typeface="SF UI Text" panose="000004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https://github.com/M2000h/HSE-APP/raw/master/screenshots/main_en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1" y="1330259"/>
            <a:ext cx="2556738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github.com/M2000h/HSE-APP/raw/master/screenshots/main_en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76" y="1330259"/>
            <a:ext cx="2556737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5690" y="274638"/>
            <a:ext cx="8064139" cy="1143000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Подробности мероприятия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10" descr="https://github.com/M2000h/HSE-APP/raw/master/screenshots/event_white_r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10" y="1425442"/>
            <a:ext cx="2556735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github.com/M2000h/HSE-APP/raw/master/screenshots/event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38" y="1425442"/>
            <a:ext cx="2559762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Поиск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14" descr="https://github.com/M2000h/HSE-APP/raw/master/screenshots/search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8" y="1512821"/>
            <a:ext cx="2513047" cy="50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https://github.com/M2000h/HSE-APP/raw/master/screenshots/search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37" y="1512821"/>
            <a:ext cx="2473526" cy="49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Настройки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57" y="1417638"/>
            <a:ext cx="2513046" cy="50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github.com/M2000h/HSE-APP/raw/master/screenshots/set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60" y="1418745"/>
            <a:ext cx="2512492" cy="50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Пути дальнейшей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Развитие логики работы с мероприятиями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Увеличение функционала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578498" y="428625"/>
            <a:ext cx="856550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Список использованных источников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5000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SF UI Text" panose="00000400000000000000" pitchFamily="2" charset="0"/>
              </a:rPr>
              <a:t>1. Документация </a:t>
            </a:r>
            <a:r>
              <a:rPr lang="en-US" sz="2000" dirty="0" err="1" smtClean="0">
                <a:latin typeface="SF UI Text" panose="00000400000000000000" pitchFamily="2" charset="0"/>
              </a:rPr>
              <a:t>Xamarin</a:t>
            </a:r>
            <a:r>
              <a:rPr lang="en-US" sz="2000" dirty="0" smtClean="0">
                <a:latin typeface="SF UI Text" panose="00000400000000000000" pitchFamily="2" charset="0"/>
              </a:rPr>
              <a:t> - </a:t>
            </a:r>
            <a:r>
              <a:rPr lang="en-US" sz="2000" dirty="0">
                <a:hlinkClick r:id="rId2"/>
              </a:rPr>
              <a:t>https://docs.microsoft.com/ru-ru/xamarin/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endParaRPr lang="en-US" sz="2000" dirty="0" smtClean="0">
              <a:latin typeface="SF UI Text" panose="00000400000000000000" pitchFamily="2" charset="0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45" y="2297362"/>
            <a:ext cx="5937069" cy="3339601"/>
          </a:xfrm>
          <a:prstGeom prst="rect">
            <a:avLst/>
          </a:prstGeom>
        </p:spPr>
      </p:pic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0" y="2183912"/>
            <a:ext cx="4012474" cy="333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Цель:</a:t>
            </a:r>
          </a:p>
          <a:p>
            <a:pPr marL="0" indent="0">
              <a:buNone/>
            </a:pPr>
            <a:r>
              <a:rPr lang="ru-RU" sz="2000" dirty="0" smtClean="0"/>
              <a:t>Упростить распространение информации о мероприятиях Вышки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Задача:</a:t>
            </a:r>
          </a:p>
          <a:p>
            <a:pPr marL="0" indent="0">
              <a:buNone/>
            </a:pPr>
            <a:r>
              <a:rPr lang="ru-RU" sz="2000" dirty="0" smtClean="0"/>
              <a:t>Написать клиент-серверное приложение для вывода списка мероприятий и работы с ними</a:t>
            </a:r>
            <a:endParaRPr lang="ru-RU" sz="2000" dirty="0"/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55588" y="2550729"/>
            <a:ext cx="8575521" cy="26318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</a:t>
            </a:r>
            <a:r>
              <a:rPr lang="ru-RU" sz="16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16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Segoe UI" panose="020B0502040204020203" pitchFamily="34" charset="0"/>
              </a:rPr>
              <a:t>Xamarin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16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1600" dirty="0" smtClean="0">
                <a:latin typeface="Segoe UI" panose="020B0502040204020203" pitchFamily="34" charset="0"/>
              </a:rPr>
              <a:t>C#</a:t>
            </a:r>
            <a:r>
              <a:rPr lang="ru-RU" sz="1600" dirty="0" smtClean="0">
                <a:latin typeface="Segoe UI" panose="020B0502040204020203" pitchFamily="34" charset="0"/>
              </a:rPr>
              <a:t>.</a:t>
            </a:r>
            <a:endParaRPr lang="ru-RU" sz="16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JSON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HTTPS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Клиент</a:t>
            </a:r>
            <a:r>
              <a:rPr lang="ru-RU" sz="16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>
                <a:latin typeface="Segoe UI" panose="020B0502040204020203" pitchFamily="34" charset="0"/>
              </a:rPr>
              <a:t>Сервер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16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Segoe UI" panose="020B0502040204020203" pitchFamily="34" charset="0"/>
              </a:rPr>
              <a:t>HTML</a:t>
            </a:r>
            <a:r>
              <a:rPr lang="ru-RU" sz="1600" dirty="0" smtClean="0">
                <a:latin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</a:rPr>
              <a:t>– </a:t>
            </a:r>
            <a:r>
              <a:rPr lang="ru-RU" sz="1600" dirty="0" smtClean="0">
                <a:latin typeface="Segoe UI" panose="020B0502040204020203" pitchFamily="34" charset="0"/>
              </a:rPr>
              <a:t>Язык разметки.</a:t>
            </a:r>
            <a:endParaRPr lang="en-US" sz="1600" dirty="0">
              <a:latin typeface="Segoe UI" panose="020B0502040204020203" pitchFamily="34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2125425"/>
            <a:ext cx="8738870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Цель </a:t>
            </a:r>
            <a:r>
              <a:rPr lang="ru-RU" sz="2800" b="1" dirty="0" smtClean="0"/>
              <a:t>работы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000" dirty="0" smtClean="0"/>
              <a:t>Сделать мероприятия ВШЭ более доступными.</a:t>
            </a:r>
            <a:endParaRPr lang="ru-RU" sz="2000" dirty="0"/>
          </a:p>
          <a:p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2800" b="1" dirty="0"/>
              <a:t>Задачи </a:t>
            </a:r>
            <a:r>
              <a:rPr lang="ru-RU" sz="2800" b="1" dirty="0" smtClean="0"/>
              <a:t>работы</a:t>
            </a:r>
            <a:endParaRPr lang="ru-RU" sz="200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пр</a:t>
            </a:r>
            <a:r>
              <a:rPr lang="ru-RU" sz="2000" dirty="0"/>
              <a:t>о</a:t>
            </a:r>
            <a:r>
              <a:rPr lang="ru-RU" sz="2000" dirty="0" smtClean="0"/>
              <a:t>грамму на сервере для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с сайта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Создать клиент-серверное приложения для мобильных устройств для вывода информации о мероприятиях</a:t>
            </a:r>
            <a:endParaRPr lang="ru-RU" sz="20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60961" y="428625"/>
            <a:ext cx="898973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Анализ существующих </a:t>
            </a:r>
            <a:r>
              <a:rPr lang="ru-RU" sz="3200" dirty="0">
                <a:latin typeface="SF UI Text" panose="00000400000000000000" pitchFamily="2" charset="0"/>
              </a:rPr>
              <a:t>р</a:t>
            </a:r>
            <a:r>
              <a:rPr lang="ru-RU" sz="3200" dirty="0" smtClean="0">
                <a:latin typeface="SF UI Text" panose="00000400000000000000" pitchFamily="2" charset="0"/>
              </a:rPr>
              <a:t>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SF UI Text" panose="00000400000000000000" pitchFamily="2" charset="0"/>
              </a:rPr>
              <a:t>На данный момент у Вышки 3 </a:t>
            </a:r>
            <a:r>
              <a:rPr lang="ru-RU" sz="2800" dirty="0">
                <a:latin typeface="SF UI Text" panose="00000400000000000000" pitchFamily="2" charset="0"/>
              </a:rPr>
              <a:t>канала распространения </a:t>
            </a:r>
            <a:r>
              <a:rPr lang="ru-RU" sz="2800" dirty="0" smtClean="0">
                <a:latin typeface="SF UI Text" panose="00000400000000000000" pitchFamily="2" charset="0"/>
              </a:rPr>
              <a:t>информации 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  <p:sp>
        <p:nvSpPr>
          <p:cNvPr id="12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/>
          <p:nvPr/>
        </p:nvSpPr>
        <p:spPr bwMode="auto">
          <a:xfrm>
            <a:off x="0" y="701415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Основные результаты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245277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</a:t>
            </a:r>
            <a:r>
              <a:rPr lang="ru-RU" sz="2000" dirty="0" err="1" smtClean="0">
                <a:latin typeface="SF UI Text" panose="00000400000000000000" pitchFamily="2" charset="0"/>
              </a:rPr>
              <a:t>сайтаи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>
                <a:latin typeface="SF UI Text" panose="00000400000000000000" pitchFamily="2" charset="0"/>
                <a:hlinkClick r:id="rId2"/>
              </a:rPr>
              <a:t>https://www.hse.ru/news/announcements</a:t>
            </a:r>
            <a:r>
              <a:rPr lang="en-US" sz="2000" dirty="0" smtClean="0">
                <a:latin typeface="SF UI Text" panose="00000400000000000000" pitchFamily="2" charset="0"/>
                <a:hlinkClick r:id="rId2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3"/>
              </a:rPr>
              <a:t>https://www.hse.ru/en/news/announcements</a:t>
            </a:r>
            <a:r>
              <a:rPr lang="en-US" sz="2000" dirty="0" smtClean="0">
                <a:latin typeface="SF UI Text" panose="00000400000000000000" pitchFamily="2" charset="0"/>
                <a:hlinkClick r:id="rId3"/>
              </a:rPr>
              <a:t>/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данные 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>
                <a:latin typeface="SF UI Text" panose="00000400000000000000" pitchFamily="2" charset="0"/>
                <a:hlinkClick r:id="rId4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4"/>
              </a:rPr>
              <a:t>shakura.dev/hseapi</a:t>
            </a:r>
            <a:r>
              <a:rPr lang="ru-RU" sz="2000" dirty="0" smtClean="0">
                <a:latin typeface="SF UI Text" panose="00000400000000000000" pitchFamily="2" charset="0"/>
              </a:rPr>
              <a:t> и </a:t>
            </a:r>
            <a:r>
              <a:rPr lang="en-US" sz="2000" dirty="0">
                <a:latin typeface="SF UI Text" panose="00000400000000000000" pitchFamily="2" charset="0"/>
                <a:hlinkClick r:id="rId5"/>
              </a:rPr>
              <a:t>https://</a:t>
            </a:r>
            <a:r>
              <a:rPr lang="en-US" sz="2000" dirty="0" smtClean="0">
                <a:latin typeface="SF UI Text" panose="00000400000000000000" pitchFamily="2" charset="0"/>
                <a:hlinkClick r:id="rId5"/>
              </a:rPr>
              <a:t>shakura.dev/hseapien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получает данные о мероприятиях и выводит 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255589" y="428625"/>
            <a:ext cx="860602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68554" y="1884668"/>
            <a:ext cx="8493059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06585" y="331978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48445" y="4077660"/>
            <a:ext cx="27910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4195" y="4077660"/>
            <a:ext cx="3522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hse.ru/news/announcements/ hse.ru/</a:t>
            </a:r>
            <a:r>
              <a:rPr lang="en-US" sz="1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en</a:t>
            </a:r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/news/announcements</a:t>
            </a:r>
            <a:r>
              <a:rPr lang="en-US" sz="1400" dirty="0">
                <a:solidFill>
                  <a:schemeClr val="tx2"/>
                </a:solidFill>
                <a:latin typeface="Segoe UI" panose="020B0502040204020203" pitchFamily="34" charset="0"/>
              </a:rPr>
              <a:t>/ </a:t>
            </a: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506</Words>
  <Application>Microsoft Office PowerPoint</Application>
  <PresentationFormat>Экран (4:3)</PresentationFormat>
  <Paragraphs>146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Мероприятия на английском</vt:lpstr>
      <vt:lpstr>Подробности мероприятия</vt:lpstr>
      <vt:lpstr>Поиск</vt:lpstr>
      <vt:lpstr>Настройки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90</cp:revision>
  <dcterms:created xsi:type="dcterms:W3CDTF">2010-09-30T06:45:00Z</dcterms:created>
  <dcterms:modified xsi:type="dcterms:W3CDTF">2019-05-20T19:38:38Z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