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1" r:id="rId4"/>
    <p:sldId id="262" r:id="rId5"/>
    <p:sldId id="273" r:id="rId6"/>
    <p:sldId id="263" r:id="rId7"/>
    <p:sldId id="274" r:id="rId8"/>
    <p:sldId id="268" r:id="rId9"/>
    <p:sldId id="264" r:id="rId10"/>
    <p:sldId id="283" r:id="rId11"/>
    <p:sldId id="265" r:id="rId12"/>
    <p:sldId id="286" r:id="rId13"/>
    <p:sldId id="276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0" autoAdjust="0"/>
  </p:normalViewPr>
  <p:slideViewPr>
    <p:cSldViewPr snapToGrid="0" snapToObjects="1">
      <p:cViewPr varScale="1">
        <p:scale>
          <a:sx n="82" d="100"/>
          <a:sy n="82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en/news/announcements/" TargetMode="External"/><Relationship Id="rId2" Type="http://schemas.openxmlformats.org/officeDocument/2006/relationships/hyperlink" Target="https://www.hse.ru/news/announc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kura.dev/hseapien" TargetMode="External"/><Relationship Id="rId4" Type="http://schemas.openxmlformats.org/officeDocument/2006/relationships/hyperlink" Target="https://shakura.dev/hseap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923731" y="292101"/>
            <a:ext cx="8220268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08" y="2409825"/>
            <a:ext cx="6430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8866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4" y="1185573"/>
            <a:ext cx="1338511" cy="26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M2000h/HSE-APP/raw/master/screenshots/main_en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76" y="1176450"/>
            <a:ext cx="1342600" cy="26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8" y="4034035"/>
            <a:ext cx="1337015" cy="26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thub.com/M2000h/HSE-APP/raw/master/screenshots/main_en_bl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42" y="4019530"/>
            <a:ext cx="1344268" cy="26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ithub.com/M2000h/HSE-APP/raw/master/screenshots/event_white_ru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19" y="1191274"/>
            <a:ext cx="1339748" cy="26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ithub.com/M2000h/HSE-APP/raw/master/screenshots/event_blac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90242" y="4020625"/>
            <a:ext cx="1350425" cy="2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github.com/M2000h/HSE-APP/raw/master/screenshots/search_rus_whit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110" y="1183098"/>
            <a:ext cx="1338511" cy="26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56" y="1183098"/>
            <a:ext cx="1339275" cy="26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github.com/M2000h/HSE-APP/raw/master/screenshots/search_rus_black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16" y="4020625"/>
            <a:ext cx="1343173" cy="26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github.com/M2000h/HSE-APP/raw/master/screenshots/set_blac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22" y="4020625"/>
            <a:ext cx="1350425" cy="2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Пути дальнейшей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Развитие логики работы с мероприятиями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Увеличение функционала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578498" y="428625"/>
            <a:ext cx="856550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Список </a:t>
            </a:r>
            <a:r>
              <a:rPr lang="ru-RU" sz="3200" dirty="0" smtClean="0">
                <a:latin typeface="SF UI Text" panose="00000400000000000000" pitchFamily="2" charset="0"/>
              </a:rPr>
              <a:t>использованных</a:t>
            </a:r>
            <a:r>
              <a:rPr lang="ru-RU" sz="3200" dirty="0" smtClean="0">
                <a:latin typeface="SF UI Text" panose="00000400000000000000" pitchFamily="2" charset="0"/>
              </a:rPr>
              <a:t> </a:t>
            </a:r>
            <a:r>
              <a:rPr lang="ru-RU" sz="3200" dirty="0" smtClean="0">
                <a:latin typeface="SF UI Text" panose="00000400000000000000" pitchFamily="2" charset="0"/>
              </a:rPr>
              <a:t>источников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6641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1. Документация </a:t>
            </a: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550729"/>
            <a:ext cx="8575521" cy="2631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HTML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разметки.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125425"/>
            <a:ext cx="873887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Цель </a:t>
            </a:r>
            <a:r>
              <a:rPr lang="ru-RU" sz="2800" b="1" dirty="0" smtClean="0"/>
              <a:t>работы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000" dirty="0" smtClean="0"/>
              <a:t>Сделать мероприятия ВШЭ более доступными.</a:t>
            </a:r>
            <a:endParaRPr lang="ru-RU" sz="2000" dirty="0"/>
          </a:p>
          <a:p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2800" b="1" dirty="0"/>
              <a:t>Задачи </a:t>
            </a:r>
            <a:r>
              <a:rPr lang="ru-RU" sz="2800" b="1" dirty="0" smtClean="0"/>
              <a:t>работы</a:t>
            </a:r>
            <a:endParaRPr lang="ru-RU" sz="20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ru-RU" sz="2000" dirty="0" smtClean="0"/>
              <a:t>пр</a:t>
            </a:r>
            <a:r>
              <a:rPr lang="ru-RU" sz="2000" dirty="0"/>
              <a:t>о</a:t>
            </a:r>
            <a:r>
              <a:rPr lang="ru-RU" sz="2000" dirty="0" smtClean="0"/>
              <a:t>грамму </a:t>
            </a:r>
            <a:r>
              <a:rPr lang="ru-RU" sz="2000" dirty="0" smtClean="0"/>
              <a:t>на сервере для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с сайта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клиент-серверное приложения для мобильных устройств для вывода информации о мероприятиях</a:t>
            </a:r>
            <a:endParaRPr lang="ru-RU" sz="20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60961" y="428625"/>
            <a:ext cx="898973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Анализ существующих </a:t>
            </a:r>
            <a:r>
              <a:rPr lang="ru-RU" sz="3200" dirty="0">
                <a:latin typeface="SF UI Text" panose="00000400000000000000" pitchFamily="2" charset="0"/>
              </a:rPr>
              <a:t>р</a:t>
            </a:r>
            <a:r>
              <a:rPr lang="ru-RU" sz="3200" dirty="0" smtClean="0">
                <a:latin typeface="SF UI Text" panose="00000400000000000000" pitchFamily="2" charset="0"/>
              </a:rPr>
              <a:t>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SF UI Text" panose="00000400000000000000" pitchFamily="2" charset="0"/>
              </a:rPr>
              <a:t>На данный момент у Вышки 3 </a:t>
            </a:r>
            <a:r>
              <a:rPr lang="ru-RU" sz="2800" dirty="0">
                <a:latin typeface="SF UI Text" panose="00000400000000000000" pitchFamily="2" charset="0"/>
              </a:rPr>
              <a:t>канала распространения </a:t>
            </a:r>
            <a:r>
              <a:rPr lang="ru-RU" sz="2800" dirty="0" smtClean="0">
                <a:latin typeface="SF UI Text" panose="00000400000000000000" pitchFamily="2" charset="0"/>
              </a:rPr>
              <a:t>информации 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245277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err="1" smtClean="0">
                <a:latin typeface="SF UI Text" panose="00000400000000000000" pitchFamily="2" charset="0"/>
              </a:rPr>
              <a:t>сайтаи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latin typeface="SF UI Text" panose="00000400000000000000" pitchFamily="2" charset="0"/>
                <a:hlinkClick r:id="rId2"/>
              </a:rPr>
              <a:t>https://www.hse.ru/news/announcements</a:t>
            </a:r>
            <a:r>
              <a:rPr lang="en-US" sz="2000" dirty="0" smtClean="0">
                <a:latin typeface="SF UI Text" panose="00000400000000000000" pitchFamily="2" charset="0"/>
                <a:hlinkClick r:id="rId2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3"/>
              </a:rPr>
              <a:t>https://www.hse.ru/en/news/announcements</a:t>
            </a:r>
            <a:r>
              <a:rPr lang="en-US" sz="2000" dirty="0" smtClean="0">
                <a:latin typeface="SF UI Text" panose="00000400000000000000" pitchFamily="2" charset="0"/>
                <a:hlinkClick r:id="rId3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данные 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>
                <a:latin typeface="SF UI Text" panose="00000400000000000000" pitchFamily="2" charset="0"/>
                <a:hlinkClick r:id="rId4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4"/>
              </a:rPr>
              <a:t>shakura.dev/hseapi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5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5"/>
              </a:rPr>
              <a:t>shakura.dev/hseapien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получает данные о </a:t>
            </a:r>
            <a:r>
              <a:rPr lang="ru-RU" sz="2000" dirty="0" smtClean="0">
                <a:latin typeface="SF UI Text" panose="00000400000000000000" pitchFamily="2" charset="0"/>
              </a:rPr>
              <a:t>мероприятиях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ru-RU" sz="2000" dirty="0" smtClean="0">
                <a:latin typeface="SF UI Text" panose="00000400000000000000" pitchFamily="2" charset="0"/>
              </a:rPr>
              <a:t>выводит </a:t>
            </a:r>
            <a:r>
              <a:rPr lang="ru-RU" sz="2000" dirty="0" smtClean="0">
                <a:latin typeface="SF UI Text" panose="00000400000000000000" pitchFamily="2" charset="0"/>
              </a:rPr>
              <a:t>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255589" y="428625"/>
            <a:ext cx="860602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8554" y="1884668"/>
            <a:ext cx="8775446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</a:t>
            </a:r>
            <a:r>
              <a:rPr lang="ru-RU" sz="2800" dirty="0" smtClean="0">
                <a:latin typeface="SF UI Text" panose="00000400000000000000" pitchFamily="2" charset="0"/>
              </a:rPr>
              <a:t>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</a:t>
            </a:r>
            <a:r>
              <a:rPr lang="ru-RU" sz="2800" dirty="0" smtClean="0">
                <a:latin typeface="SF UI Text" panose="00000400000000000000" pitchFamily="2" charset="0"/>
              </a:rPr>
              <a:t>мероприятий</a:t>
            </a:r>
            <a:endParaRPr lang="ru-RU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2018</a:t>
            </a:r>
            <a:endParaRPr kumimoji="1" lang="ru-RU" sz="800" dirty="0"/>
          </a:p>
        </p:txBody>
      </p:sp>
      <p:sp>
        <p:nvSpPr>
          <p:cNvPr id="14339" name="Title 1"/>
          <p:cNvSpPr txBox="1"/>
          <p:nvPr/>
        </p:nvSpPr>
        <p:spPr bwMode="auto">
          <a:xfrm>
            <a:off x="1406585" y="331978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25078" y="4780389"/>
            <a:ext cx="7773689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sz="2800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849086" y="268343"/>
            <a:ext cx="829491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3200" dirty="0">
                <a:latin typeface="SF UI Text" panose="00000400000000000000" pitchFamily="2" charset="0"/>
              </a:rPr>
              <a:t>и</a:t>
            </a:r>
            <a:r>
              <a:rPr lang="ru-RU" sz="32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9" y="1581141"/>
            <a:ext cx="3504648" cy="3249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Ubuntu 16.04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Apache2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JSON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398963" y="1674566"/>
            <a:ext cx="4287837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Xaml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412</Words>
  <Application>Microsoft Office PowerPoint</Application>
  <PresentationFormat>Экран (4:3)</PresentationFormat>
  <Paragraphs>125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74</cp:revision>
  <dcterms:created xsi:type="dcterms:W3CDTF">2010-09-30T06:45:00Z</dcterms:created>
  <dcterms:modified xsi:type="dcterms:W3CDTF">2019-05-17T07:30:28Z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