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52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57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0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2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9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6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34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75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46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29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10"/>
          <p:cNvSpPr/>
          <p:nvPr/>
        </p:nvSpPr>
        <p:spPr>
          <a:xfrm>
            <a:off x="1277654" y="2056325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277653" y="3586589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1277646" y="2816556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1277650" y="4351721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277650" y="1291193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51765" y="2370966"/>
            <a:ext cx="4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l1</a:t>
            </a:r>
            <a:endParaRPr lang="de-DE" sz="20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851762" y="3901230"/>
            <a:ext cx="4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l2</a:t>
            </a:r>
            <a:endParaRPr lang="de-DE" sz="2000" b="1" dirty="0"/>
          </a:p>
        </p:txBody>
      </p:sp>
      <p:sp>
        <p:nvSpPr>
          <p:cNvPr id="18" name="Freihandform 17"/>
          <p:cNvSpPr/>
          <p:nvPr/>
        </p:nvSpPr>
        <p:spPr>
          <a:xfrm>
            <a:off x="1277646" y="2874850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851761" y="1561487"/>
            <a:ext cx="55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e1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07918" y="3019928"/>
            <a:ext cx="550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e2</a:t>
            </a:r>
          </a:p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e3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807916" y="4666362"/>
            <a:ext cx="55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e4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5874706" y="2073752"/>
            <a:ext cx="3" cy="681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H="1">
            <a:off x="5874707" y="1300563"/>
            <a:ext cx="3" cy="6507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358165" y="2285844"/>
            <a:ext cx="594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e</a:t>
            </a:r>
            <a:r>
              <a:rPr lang="de-DE" sz="1600" b="1" dirty="0" err="1" smtClean="0"/>
              <a:t>_d</a:t>
            </a:r>
            <a:endParaRPr lang="de-DE" sz="16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5358165" y="1426665"/>
            <a:ext cx="59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e_d</a:t>
            </a:r>
            <a:endParaRPr lang="de-DE" sz="1600" b="1" dirty="0"/>
          </a:p>
        </p:txBody>
      </p:sp>
      <p:sp>
        <p:nvSpPr>
          <p:cNvPr id="48" name="Freihandform 47"/>
          <p:cNvSpPr/>
          <p:nvPr/>
        </p:nvSpPr>
        <p:spPr>
          <a:xfrm>
            <a:off x="5862181" y="2066796"/>
            <a:ext cx="331774" cy="213362"/>
          </a:xfrm>
          <a:custGeom>
            <a:avLst/>
            <a:gdLst>
              <a:gd name="connsiteX0" fmla="*/ 0 w 331774"/>
              <a:gd name="connsiteY0" fmla="*/ 212942 h 224295"/>
              <a:gd name="connsiteX1" fmla="*/ 288098 w 331774"/>
              <a:gd name="connsiteY1" fmla="*/ 200416 h 224295"/>
              <a:gd name="connsiteX2" fmla="*/ 325677 w 331774"/>
              <a:gd name="connsiteY2" fmla="*/ 0 h 22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74" h="224295">
                <a:moveTo>
                  <a:pt x="0" y="212942"/>
                </a:moveTo>
                <a:cubicBezTo>
                  <a:pt x="116909" y="224424"/>
                  <a:pt x="233819" y="235906"/>
                  <a:pt x="288098" y="200416"/>
                </a:cubicBezTo>
                <a:cubicBezTo>
                  <a:pt x="342377" y="164926"/>
                  <a:pt x="334027" y="82463"/>
                  <a:pt x="325677" y="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6013664" y="21610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 rot="16200000">
            <a:off x="5908225" y="1750859"/>
            <a:ext cx="252214" cy="319255"/>
          </a:xfrm>
          <a:custGeom>
            <a:avLst/>
            <a:gdLst>
              <a:gd name="connsiteX0" fmla="*/ 0 w 331774"/>
              <a:gd name="connsiteY0" fmla="*/ 212942 h 224295"/>
              <a:gd name="connsiteX1" fmla="*/ 288098 w 331774"/>
              <a:gd name="connsiteY1" fmla="*/ 200416 h 224295"/>
              <a:gd name="connsiteX2" fmla="*/ 325677 w 331774"/>
              <a:gd name="connsiteY2" fmla="*/ 0 h 22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74" h="224295">
                <a:moveTo>
                  <a:pt x="0" y="212942"/>
                </a:moveTo>
                <a:cubicBezTo>
                  <a:pt x="116909" y="224424"/>
                  <a:pt x="233819" y="235906"/>
                  <a:pt x="288098" y="200416"/>
                </a:cubicBezTo>
                <a:cubicBezTo>
                  <a:pt x="342377" y="164926"/>
                  <a:pt x="334027" y="82463"/>
                  <a:pt x="325677" y="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 rot="16200000">
            <a:off x="5998038" y="1902805"/>
            <a:ext cx="45719" cy="46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5818333" y="1979566"/>
            <a:ext cx="118800" cy="113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5808859" y="2732119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5808859" y="1219840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/>
          <p:cNvCxnSpPr/>
          <p:nvPr/>
        </p:nvCxnSpPr>
        <p:spPr>
          <a:xfrm>
            <a:off x="3118386" y="2303616"/>
            <a:ext cx="185002" cy="14367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2892918" y="2713417"/>
            <a:ext cx="338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d</a:t>
            </a:r>
            <a:endParaRPr lang="de-DE" sz="1600" b="1" dirty="0"/>
          </a:p>
        </p:txBody>
      </p:sp>
      <p:sp>
        <p:nvSpPr>
          <p:cNvPr id="68" name="Textfeld 67"/>
          <p:cNvSpPr txBox="1"/>
          <p:nvPr/>
        </p:nvSpPr>
        <p:spPr>
          <a:xfrm>
            <a:off x="5868601" y="961751"/>
            <a:ext cx="78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</a:rPr>
              <a:t>1_pn</a:t>
            </a:r>
            <a:endParaRPr lang="de-D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868601" y="2505271"/>
            <a:ext cx="78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</a:rPr>
              <a:t>_pn</a:t>
            </a:r>
            <a:endParaRPr lang="de-D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075320" y="3212788"/>
            <a:ext cx="118800" cy="113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2943616" y="3284858"/>
            <a:ext cx="6400800" cy="1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8350883" y="3221848"/>
            <a:ext cx="118800" cy="113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799853" y="3221848"/>
            <a:ext cx="118800" cy="11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6142067" y="3334811"/>
            <a:ext cx="2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87069" y="3371530"/>
            <a:ext cx="3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248414" y="3371530"/>
            <a:ext cx="3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1" name="Gerader Verbinder 20"/>
          <p:cNvCxnSpPr/>
          <p:nvPr/>
        </p:nvCxnSpPr>
        <p:spPr>
          <a:xfrm>
            <a:off x="6134815" y="2025992"/>
            <a:ext cx="0" cy="2517732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ihandform 25"/>
          <p:cNvSpPr/>
          <p:nvPr/>
        </p:nvSpPr>
        <p:spPr>
          <a:xfrm rot="16200000">
            <a:off x="6193388" y="2980092"/>
            <a:ext cx="252214" cy="319255"/>
          </a:xfrm>
          <a:custGeom>
            <a:avLst/>
            <a:gdLst>
              <a:gd name="connsiteX0" fmla="*/ 0 w 331774"/>
              <a:gd name="connsiteY0" fmla="*/ 212942 h 224295"/>
              <a:gd name="connsiteX1" fmla="*/ 288098 w 331774"/>
              <a:gd name="connsiteY1" fmla="*/ 200416 h 224295"/>
              <a:gd name="connsiteX2" fmla="*/ 325677 w 331774"/>
              <a:gd name="connsiteY2" fmla="*/ 0 h 22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74" h="224295">
                <a:moveTo>
                  <a:pt x="0" y="212942"/>
                </a:moveTo>
                <a:cubicBezTo>
                  <a:pt x="116909" y="224424"/>
                  <a:pt x="233819" y="235906"/>
                  <a:pt x="288098" y="200416"/>
                </a:cubicBezTo>
                <a:cubicBezTo>
                  <a:pt x="342377" y="164926"/>
                  <a:pt x="334027" y="82463"/>
                  <a:pt x="325677" y="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 rot="16200000">
            <a:off x="6283201" y="3132038"/>
            <a:ext cx="45719" cy="46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9384683" y="3081161"/>
            <a:ext cx="31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992909" y="1702576"/>
            <a:ext cx="31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</a:p>
        </p:txBody>
      </p:sp>
      <p:sp>
        <p:nvSpPr>
          <p:cNvPr id="31" name="Ellipse 30"/>
          <p:cNvSpPr/>
          <p:nvPr/>
        </p:nvSpPr>
        <p:spPr>
          <a:xfrm>
            <a:off x="6075320" y="2371041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 rot="10800000">
            <a:off x="5862178" y="2416665"/>
            <a:ext cx="139342" cy="77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282654" y="2596186"/>
            <a:ext cx="55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e_d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Geschweifte Klammer rechts 16"/>
          <p:cNvSpPr/>
          <p:nvPr/>
        </p:nvSpPr>
        <p:spPr>
          <a:xfrm rot="10800000">
            <a:off x="5866290" y="3362302"/>
            <a:ext cx="139342" cy="77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077408" y="4076665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282654" y="3532077"/>
            <a:ext cx="55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e_d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9" y="0"/>
            <a:ext cx="10332740" cy="6693421"/>
          </a:xfrm>
          <a:prstGeom prst="rect">
            <a:avLst/>
          </a:prstGeom>
        </p:spPr>
      </p:pic>
      <p:sp>
        <p:nvSpPr>
          <p:cNvPr id="5" name="Freihandform 4"/>
          <p:cNvSpPr/>
          <p:nvPr/>
        </p:nvSpPr>
        <p:spPr>
          <a:xfrm>
            <a:off x="1079156" y="2907957"/>
            <a:ext cx="8526163" cy="1400432"/>
          </a:xfrm>
          <a:custGeom>
            <a:avLst/>
            <a:gdLst>
              <a:gd name="connsiteX0" fmla="*/ 0 w 8526163"/>
              <a:gd name="connsiteY0" fmla="*/ 263611 h 1400432"/>
              <a:gd name="connsiteX1" fmla="*/ 32952 w 8526163"/>
              <a:gd name="connsiteY1" fmla="*/ 1400432 h 1400432"/>
              <a:gd name="connsiteX2" fmla="*/ 1136822 w 8526163"/>
              <a:gd name="connsiteY2" fmla="*/ 1334529 h 1400432"/>
              <a:gd name="connsiteX3" fmla="*/ 2413687 w 8526163"/>
              <a:gd name="connsiteY3" fmla="*/ 1260389 h 1400432"/>
              <a:gd name="connsiteX4" fmla="*/ 3525795 w 8526163"/>
              <a:gd name="connsiteY4" fmla="*/ 1210962 h 1400432"/>
              <a:gd name="connsiteX5" fmla="*/ 4843849 w 8526163"/>
              <a:gd name="connsiteY5" fmla="*/ 1178011 h 1400432"/>
              <a:gd name="connsiteX6" fmla="*/ 5618206 w 8526163"/>
              <a:gd name="connsiteY6" fmla="*/ 1169773 h 1400432"/>
              <a:gd name="connsiteX7" fmla="*/ 6137190 w 8526163"/>
              <a:gd name="connsiteY7" fmla="*/ 1153297 h 1400432"/>
              <a:gd name="connsiteX8" fmla="*/ 6944498 w 8526163"/>
              <a:gd name="connsiteY8" fmla="*/ 980302 h 1400432"/>
              <a:gd name="connsiteX9" fmla="*/ 7578811 w 8526163"/>
              <a:gd name="connsiteY9" fmla="*/ 757881 h 1400432"/>
              <a:gd name="connsiteX10" fmla="*/ 8237838 w 8526163"/>
              <a:gd name="connsiteY10" fmla="*/ 469557 h 1400432"/>
              <a:gd name="connsiteX11" fmla="*/ 8526163 w 8526163"/>
              <a:gd name="connsiteY11" fmla="*/ 370702 h 1400432"/>
              <a:gd name="connsiteX12" fmla="*/ 8138984 w 8526163"/>
              <a:gd name="connsiteY12" fmla="*/ 230659 h 1400432"/>
              <a:gd name="connsiteX13" fmla="*/ 7595287 w 8526163"/>
              <a:gd name="connsiteY13" fmla="*/ 115329 h 1400432"/>
              <a:gd name="connsiteX14" fmla="*/ 6993925 w 8526163"/>
              <a:gd name="connsiteY14" fmla="*/ 49427 h 1400432"/>
              <a:gd name="connsiteX15" fmla="*/ 6260757 w 8526163"/>
              <a:gd name="connsiteY15" fmla="*/ 0 h 1400432"/>
              <a:gd name="connsiteX16" fmla="*/ 5511114 w 8526163"/>
              <a:gd name="connsiteY16" fmla="*/ 0 h 1400432"/>
              <a:gd name="connsiteX17" fmla="*/ 4637903 w 8526163"/>
              <a:gd name="connsiteY17" fmla="*/ 8238 h 1400432"/>
              <a:gd name="connsiteX18" fmla="*/ 2356022 w 8526163"/>
              <a:gd name="connsiteY18" fmla="*/ 98854 h 1400432"/>
              <a:gd name="connsiteX19" fmla="*/ 0 w 8526163"/>
              <a:gd name="connsiteY19" fmla="*/ 263611 h 140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26163" h="1400432">
                <a:moveTo>
                  <a:pt x="0" y="263611"/>
                </a:moveTo>
                <a:lnTo>
                  <a:pt x="32952" y="1400432"/>
                </a:lnTo>
                <a:lnTo>
                  <a:pt x="1136822" y="1334529"/>
                </a:lnTo>
                <a:lnTo>
                  <a:pt x="2413687" y="1260389"/>
                </a:lnTo>
                <a:lnTo>
                  <a:pt x="3525795" y="1210962"/>
                </a:lnTo>
                <a:lnTo>
                  <a:pt x="4843849" y="1178011"/>
                </a:lnTo>
                <a:lnTo>
                  <a:pt x="5618206" y="1169773"/>
                </a:lnTo>
                <a:lnTo>
                  <a:pt x="6137190" y="1153297"/>
                </a:lnTo>
                <a:lnTo>
                  <a:pt x="6944498" y="980302"/>
                </a:lnTo>
                <a:lnTo>
                  <a:pt x="7578811" y="757881"/>
                </a:lnTo>
                <a:lnTo>
                  <a:pt x="8237838" y="469557"/>
                </a:lnTo>
                <a:lnTo>
                  <a:pt x="8526163" y="370702"/>
                </a:lnTo>
                <a:lnTo>
                  <a:pt x="8138984" y="230659"/>
                </a:lnTo>
                <a:lnTo>
                  <a:pt x="7595287" y="115329"/>
                </a:lnTo>
                <a:lnTo>
                  <a:pt x="6993925" y="49427"/>
                </a:lnTo>
                <a:lnTo>
                  <a:pt x="6260757" y="0"/>
                </a:lnTo>
                <a:lnTo>
                  <a:pt x="5511114" y="0"/>
                </a:lnTo>
                <a:lnTo>
                  <a:pt x="4637903" y="8238"/>
                </a:lnTo>
                <a:lnTo>
                  <a:pt x="2356022" y="98854"/>
                </a:lnTo>
                <a:lnTo>
                  <a:pt x="0" y="263611"/>
                </a:lnTo>
                <a:close/>
              </a:path>
            </a:pathLst>
          </a:custGeom>
          <a:solidFill>
            <a:srgbClr val="FF5050">
              <a:alpha val="25882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8676653" y="357348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054442" y="3661963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9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3" y="970556"/>
            <a:ext cx="10176813" cy="4916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feld 2"/>
          <p:cNvSpPr txBox="1"/>
          <p:nvPr/>
        </p:nvSpPr>
        <p:spPr>
          <a:xfrm>
            <a:off x="1103871" y="2759675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b_1</a:t>
            </a:r>
            <a:endParaRPr lang="de-DE" i="1" dirty="0"/>
          </a:p>
        </p:txBody>
      </p:sp>
      <p:sp>
        <p:nvSpPr>
          <p:cNvPr id="4" name="Textfeld 3"/>
          <p:cNvSpPr txBox="1"/>
          <p:nvPr/>
        </p:nvSpPr>
        <p:spPr>
          <a:xfrm>
            <a:off x="8546758" y="2656701"/>
            <a:ext cx="53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</a:t>
            </a:r>
            <a:r>
              <a:rPr lang="de-DE" i="1" dirty="0" smtClean="0"/>
              <a:t>_2</a:t>
            </a:r>
            <a:endParaRPr lang="de-DE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10644828" y="2010030"/>
            <a:ext cx="53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l_1</a:t>
            </a:r>
            <a:endParaRPr lang="de-DE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10644828" y="3834711"/>
            <a:ext cx="53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l_2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50286410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Schmid</dc:creator>
  <cp:lastModifiedBy>Steffen Schmid</cp:lastModifiedBy>
  <cp:revision>15</cp:revision>
  <dcterms:created xsi:type="dcterms:W3CDTF">2018-11-15T10:29:48Z</dcterms:created>
  <dcterms:modified xsi:type="dcterms:W3CDTF">2018-11-19T09:00:46Z</dcterms:modified>
</cp:coreProperties>
</file>