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52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57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05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19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2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89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60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34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75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23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46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908DB-A6BF-45EC-838E-C3658A186B89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29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 10"/>
          <p:cNvSpPr/>
          <p:nvPr/>
        </p:nvSpPr>
        <p:spPr>
          <a:xfrm>
            <a:off x="1277654" y="2056325"/>
            <a:ext cx="10020826" cy="698074"/>
          </a:xfrm>
          <a:custGeom>
            <a:avLst/>
            <a:gdLst>
              <a:gd name="connsiteX0" fmla="*/ 0 w 11135639"/>
              <a:gd name="connsiteY0" fmla="*/ 1238020 h 1851795"/>
              <a:gd name="connsiteX1" fmla="*/ 5561557 w 11135639"/>
              <a:gd name="connsiteY1" fmla="*/ 10469 h 1851795"/>
              <a:gd name="connsiteX2" fmla="*/ 11135639 w 11135639"/>
              <a:gd name="connsiteY2" fmla="*/ 1851795 h 185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5639" h="1851795">
                <a:moveTo>
                  <a:pt x="0" y="1238020"/>
                </a:moveTo>
                <a:cubicBezTo>
                  <a:pt x="1852808" y="573096"/>
                  <a:pt x="3705617" y="-91827"/>
                  <a:pt x="5561557" y="10469"/>
                </a:cubicBezTo>
                <a:cubicBezTo>
                  <a:pt x="7417497" y="112765"/>
                  <a:pt x="9276568" y="982280"/>
                  <a:pt x="11135639" y="1851795"/>
                </a:cubicBezTo>
              </a:path>
            </a:pathLst>
          </a:custGeom>
          <a:ln w="3810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1277653" y="3586589"/>
            <a:ext cx="10020826" cy="698074"/>
          </a:xfrm>
          <a:custGeom>
            <a:avLst/>
            <a:gdLst>
              <a:gd name="connsiteX0" fmla="*/ 0 w 11135639"/>
              <a:gd name="connsiteY0" fmla="*/ 1238020 h 1851795"/>
              <a:gd name="connsiteX1" fmla="*/ 5561557 w 11135639"/>
              <a:gd name="connsiteY1" fmla="*/ 10469 h 1851795"/>
              <a:gd name="connsiteX2" fmla="*/ 11135639 w 11135639"/>
              <a:gd name="connsiteY2" fmla="*/ 1851795 h 185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5639" h="1851795">
                <a:moveTo>
                  <a:pt x="0" y="1238020"/>
                </a:moveTo>
                <a:cubicBezTo>
                  <a:pt x="1852808" y="573096"/>
                  <a:pt x="3705617" y="-91827"/>
                  <a:pt x="5561557" y="10469"/>
                </a:cubicBezTo>
                <a:cubicBezTo>
                  <a:pt x="7417497" y="112765"/>
                  <a:pt x="9276568" y="982280"/>
                  <a:pt x="11135639" y="1851795"/>
                </a:cubicBezTo>
              </a:path>
            </a:pathLst>
          </a:custGeom>
          <a:ln w="3810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1277646" y="2816556"/>
            <a:ext cx="10020826" cy="698074"/>
          </a:xfrm>
          <a:custGeom>
            <a:avLst/>
            <a:gdLst>
              <a:gd name="connsiteX0" fmla="*/ 0 w 11135639"/>
              <a:gd name="connsiteY0" fmla="*/ 1238020 h 1851795"/>
              <a:gd name="connsiteX1" fmla="*/ 5561557 w 11135639"/>
              <a:gd name="connsiteY1" fmla="*/ 10469 h 1851795"/>
              <a:gd name="connsiteX2" fmla="*/ 11135639 w 11135639"/>
              <a:gd name="connsiteY2" fmla="*/ 1851795 h 185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5639" h="1851795">
                <a:moveTo>
                  <a:pt x="0" y="1238020"/>
                </a:moveTo>
                <a:cubicBezTo>
                  <a:pt x="1852808" y="573096"/>
                  <a:pt x="3705617" y="-91827"/>
                  <a:pt x="5561557" y="10469"/>
                </a:cubicBezTo>
                <a:cubicBezTo>
                  <a:pt x="7417497" y="112765"/>
                  <a:pt x="9276568" y="982280"/>
                  <a:pt x="11135639" y="1851795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1277650" y="4351721"/>
            <a:ext cx="10020826" cy="698074"/>
          </a:xfrm>
          <a:custGeom>
            <a:avLst/>
            <a:gdLst>
              <a:gd name="connsiteX0" fmla="*/ 0 w 11135639"/>
              <a:gd name="connsiteY0" fmla="*/ 1238020 h 1851795"/>
              <a:gd name="connsiteX1" fmla="*/ 5561557 w 11135639"/>
              <a:gd name="connsiteY1" fmla="*/ 10469 h 1851795"/>
              <a:gd name="connsiteX2" fmla="*/ 11135639 w 11135639"/>
              <a:gd name="connsiteY2" fmla="*/ 1851795 h 185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5639" h="1851795">
                <a:moveTo>
                  <a:pt x="0" y="1238020"/>
                </a:moveTo>
                <a:cubicBezTo>
                  <a:pt x="1852808" y="573096"/>
                  <a:pt x="3705617" y="-91827"/>
                  <a:pt x="5561557" y="10469"/>
                </a:cubicBezTo>
                <a:cubicBezTo>
                  <a:pt x="7417497" y="112765"/>
                  <a:pt x="9276568" y="982280"/>
                  <a:pt x="11135639" y="1851795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1277650" y="1291193"/>
            <a:ext cx="10020826" cy="698074"/>
          </a:xfrm>
          <a:custGeom>
            <a:avLst/>
            <a:gdLst>
              <a:gd name="connsiteX0" fmla="*/ 0 w 11135639"/>
              <a:gd name="connsiteY0" fmla="*/ 1238020 h 1851795"/>
              <a:gd name="connsiteX1" fmla="*/ 5561557 w 11135639"/>
              <a:gd name="connsiteY1" fmla="*/ 10469 h 1851795"/>
              <a:gd name="connsiteX2" fmla="*/ 11135639 w 11135639"/>
              <a:gd name="connsiteY2" fmla="*/ 1851795 h 185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5639" h="1851795">
                <a:moveTo>
                  <a:pt x="0" y="1238020"/>
                </a:moveTo>
                <a:cubicBezTo>
                  <a:pt x="1852808" y="573096"/>
                  <a:pt x="3705617" y="-91827"/>
                  <a:pt x="5561557" y="10469"/>
                </a:cubicBezTo>
                <a:cubicBezTo>
                  <a:pt x="7417497" y="112765"/>
                  <a:pt x="9276568" y="982280"/>
                  <a:pt x="11135639" y="1851795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851765" y="2370966"/>
            <a:ext cx="456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l1</a:t>
            </a:r>
            <a:endParaRPr lang="de-DE" sz="20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851762" y="3901230"/>
            <a:ext cx="456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l2</a:t>
            </a:r>
            <a:endParaRPr lang="de-DE" sz="2000" b="1" dirty="0"/>
          </a:p>
        </p:txBody>
      </p:sp>
      <p:sp>
        <p:nvSpPr>
          <p:cNvPr id="18" name="Freihandform 17"/>
          <p:cNvSpPr/>
          <p:nvPr/>
        </p:nvSpPr>
        <p:spPr>
          <a:xfrm>
            <a:off x="1277646" y="2874850"/>
            <a:ext cx="10020826" cy="698074"/>
          </a:xfrm>
          <a:custGeom>
            <a:avLst/>
            <a:gdLst>
              <a:gd name="connsiteX0" fmla="*/ 0 w 11135639"/>
              <a:gd name="connsiteY0" fmla="*/ 1238020 h 1851795"/>
              <a:gd name="connsiteX1" fmla="*/ 5561557 w 11135639"/>
              <a:gd name="connsiteY1" fmla="*/ 10469 h 1851795"/>
              <a:gd name="connsiteX2" fmla="*/ 11135639 w 11135639"/>
              <a:gd name="connsiteY2" fmla="*/ 1851795 h 185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5639" h="1851795">
                <a:moveTo>
                  <a:pt x="0" y="1238020"/>
                </a:moveTo>
                <a:cubicBezTo>
                  <a:pt x="1852808" y="573096"/>
                  <a:pt x="3705617" y="-91827"/>
                  <a:pt x="5561557" y="10469"/>
                </a:cubicBezTo>
                <a:cubicBezTo>
                  <a:pt x="7417497" y="112765"/>
                  <a:pt x="9276568" y="982280"/>
                  <a:pt x="11135639" y="1851795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851761" y="1561487"/>
            <a:ext cx="55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e1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807918" y="3019928"/>
            <a:ext cx="550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e2</a:t>
            </a:r>
          </a:p>
          <a:p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e3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807916" y="4666362"/>
            <a:ext cx="55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e4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Gerader Verbinder 22"/>
          <p:cNvCxnSpPr/>
          <p:nvPr/>
        </p:nvCxnSpPr>
        <p:spPr>
          <a:xfrm flipH="1">
            <a:off x="5874706" y="2073752"/>
            <a:ext cx="3" cy="6814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 flipH="1">
            <a:off x="5874707" y="1300563"/>
            <a:ext cx="3" cy="6507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5358165" y="2285844"/>
            <a:ext cx="594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/>
              <a:t>e</a:t>
            </a:r>
            <a:r>
              <a:rPr lang="de-DE" sz="1600" b="1" dirty="0" err="1" smtClean="0"/>
              <a:t>_d</a:t>
            </a:r>
            <a:endParaRPr lang="de-DE" sz="1600" b="1" dirty="0"/>
          </a:p>
        </p:txBody>
      </p:sp>
      <p:sp>
        <p:nvSpPr>
          <p:cNvPr id="43" name="Textfeld 42"/>
          <p:cNvSpPr txBox="1"/>
          <p:nvPr/>
        </p:nvSpPr>
        <p:spPr>
          <a:xfrm>
            <a:off x="5358165" y="1426665"/>
            <a:ext cx="594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 smtClean="0"/>
              <a:t>e_d</a:t>
            </a:r>
            <a:endParaRPr lang="de-DE" sz="1600" b="1" dirty="0"/>
          </a:p>
        </p:txBody>
      </p:sp>
      <p:sp>
        <p:nvSpPr>
          <p:cNvPr id="48" name="Freihandform 47"/>
          <p:cNvSpPr/>
          <p:nvPr/>
        </p:nvSpPr>
        <p:spPr>
          <a:xfrm>
            <a:off x="5862181" y="2066796"/>
            <a:ext cx="331774" cy="213362"/>
          </a:xfrm>
          <a:custGeom>
            <a:avLst/>
            <a:gdLst>
              <a:gd name="connsiteX0" fmla="*/ 0 w 331774"/>
              <a:gd name="connsiteY0" fmla="*/ 212942 h 224295"/>
              <a:gd name="connsiteX1" fmla="*/ 288098 w 331774"/>
              <a:gd name="connsiteY1" fmla="*/ 200416 h 224295"/>
              <a:gd name="connsiteX2" fmla="*/ 325677 w 331774"/>
              <a:gd name="connsiteY2" fmla="*/ 0 h 22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774" h="224295">
                <a:moveTo>
                  <a:pt x="0" y="212942"/>
                </a:moveTo>
                <a:cubicBezTo>
                  <a:pt x="116909" y="224424"/>
                  <a:pt x="233819" y="235906"/>
                  <a:pt x="288098" y="200416"/>
                </a:cubicBezTo>
                <a:cubicBezTo>
                  <a:pt x="342377" y="164926"/>
                  <a:pt x="334027" y="82463"/>
                  <a:pt x="325677" y="0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6013664" y="216108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 rot="16200000">
            <a:off x="5908225" y="1750859"/>
            <a:ext cx="252214" cy="319255"/>
          </a:xfrm>
          <a:custGeom>
            <a:avLst/>
            <a:gdLst>
              <a:gd name="connsiteX0" fmla="*/ 0 w 331774"/>
              <a:gd name="connsiteY0" fmla="*/ 212942 h 224295"/>
              <a:gd name="connsiteX1" fmla="*/ 288098 w 331774"/>
              <a:gd name="connsiteY1" fmla="*/ 200416 h 224295"/>
              <a:gd name="connsiteX2" fmla="*/ 325677 w 331774"/>
              <a:gd name="connsiteY2" fmla="*/ 0 h 22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774" h="224295">
                <a:moveTo>
                  <a:pt x="0" y="212942"/>
                </a:moveTo>
                <a:cubicBezTo>
                  <a:pt x="116909" y="224424"/>
                  <a:pt x="233819" y="235906"/>
                  <a:pt x="288098" y="200416"/>
                </a:cubicBezTo>
                <a:cubicBezTo>
                  <a:pt x="342377" y="164926"/>
                  <a:pt x="334027" y="82463"/>
                  <a:pt x="325677" y="0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 rot="16200000">
            <a:off x="5998038" y="1902805"/>
            <a:ext cx="45719" cy="46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5818333" y="1979566"/>
            <a:ext cx="118800" cy="113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5808859" y="2732119"/>
            <a:ext cx="118800" cy="11300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5808859" y="1219840"/>
            <a:ext cx="118800" cy="11300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r Verbinder 57"/>
          <p:cNvCxnSpPr/>
          <p:nvPr/>
        </p:nvCxnSpPr>
        <p:spPr>
          <a:xfrm>
            <a:off x="3118386" y="2303616"/>
            <a:ext cx="185002" cy="14367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2892918" y="2713417"/>
            <a:ext cx="338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d</a:t>
            </a:r>
            <a:endParaRPr lang="de-DE" sz="1600" b="1" dirty="0"/>
          </a:p>
        </p:txBody>
      </p:sp>
      <p:sp>
        <p:nvSpPr>
          <p:cNvPr id="68" name="Textfeld 67"/>
          <p:cNvSpPr txBox="1"/>
          <p:nvPr/>
        </p:nvSpPr>
        <p:spPr>
          <a:xfrm>
            <a:off x="5868601" y="961751"/>
            <a:ext cx="787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</a:rPr>
              <a:t>1_pn</a:t>
            </a:r>
            <a:endParaRPr lang="de-DE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5868601" y="2505271"/>
            <a:ext cx="787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de-DE" sz="16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</a:rPr>
              <a:t>_pn</a:t>
            </a:r>
            <a:endParaRPr lang="de-DE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6075320" y="3212788"/>
            <a:ext cx="118800" cy="113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/>
          <p:cNvCxnSpPr/>
          <p:nvPr/>
        </p:nvCxnSpPr>
        <p:spPr>
          <a:xfrm flipV="1">
            <a:off x="2943616" y="3284858"/>
            <a:ext cx="6400800" cy="1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8350883" y="3221848"/>
            <a:ext cx="118800" cy="113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3799853" y="3221848"/>
            <a:ext cx="118800" cy="118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6142067" y="3334811"/>
            <a:ext cx="26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687069" y="3371530"/>
            <a:ext cx="34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endParaRPr lang="de-DE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8248414" y="3371530"/>
            <a:ext cx="32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endParaRPr lang="de-DE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1" name="Gerader Verbinder 20"/>
          <p:cNvCxnSpPr/>
          <p:nvPr/>
        </p:nvCxnSpPr>
        <p:spPr>
          <a:xfrm>
            <a:off x="6134815" y="2025992"/>
            <a:ext cx="0" cy="2517732"/>
          </a:xfrm>
          <a:prstGeom prst="line">
            <a:avLst/>
          </a:prstGeom>
          <a:ln w="28575">
            <a:prstDash val="sysDot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reihandform 25"/>
          <p:cNvSpPr/>
          <p:nvPr/>
        </p:nvSpPr>
        <p:spPr>
          <a:xfrm rot="16200000">
            <a:off x="6193388" y="2980092"/>
            <a:ext cx="252214" cy="319255"/>
          </a:xfrm>
          <a:custGeom>
            <a:avLst/>
            <a:gdLst>
              <a:gd name="connsiteX0" fmla="*/ 0 w 331774"/>
              <a:gd name="connsiteY0" fmla="*/ 212942 h 224295"/>
              <a:gd name="connsiteX1" fmla="*/ 288098 w 331774"/>
              <a:gd name="connsiteY1" fmla="*/ 200416 h 224295"/>
              <a:gd name="connsiteX2" fmla="*/ 325677 w 331774"/>
              <a:gd name="connsiteY2" fmla="*/ 0 h 22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774" h="224295">
                <a:moveTo>
                  <a:pt x="0" y="212942"/>
                </a:moveTo>
                <a:cubicBezTo>
                  <a:pt x="116909" y="224424"/>
                  <a:pt x="233819" y="235906"/>
                  <a:pt x="288098" y="200416"/>
                </a:cubicBezTo>
                <a:cubicBezTo>
                  <a:pt x="342377" y="164926"/>
                  <a:pt x="334027" y="82463"/>
                  <a:pt x="325677" y="0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 rot="16200000">
            <a:off x="6283201" y="3132038"/>
            <a:ext cx="45719" cy="46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9384683" y="3081161"/>
            <a:ext cx="31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</a:t>
            </a:r>
            <a:endParaRPr lang="de-DE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5992909" y="1702576"/>
            <a:ext cx="31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h</a:t>
            </a:r>
          </a:p>
        </p:txBody>
      </p:sp>
      <p:sp>
        <p:nvSpPr>
          <p:cNvPr id="31" name="Ellipse 30"/>
          <p:cNvSpPr/>
          <p:nvPr/>
        </p:nvSpPr>
        <p:spPr>
          <a:xfrm>
            <a:off x="6075320" y="2371041"/>
            <a:ext cx="118800" cy="11300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eschweifte Klammer rechts 32"/>
          <p:cNvSpPr/>
          <p:nvPr/>
        </p:nvSpPr>
        <p:spPr>
          <a:xfrm rot="10800000">
            <a:off x="5862178" y="2416665"/>
            <a:ext cx="139342" cy="774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5282654" y="2596186"/>
            <a:ext cx="55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e_d</a:t>
            </a:r>
            <a:endParaRPr lang="de-DE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Geschweifte Klammer rechts 16"/>
          <p:cNvSpPr/>
          <p:nvPr/>
        </p:nvSpPr>
        <p:spPr>
          <a:xfrm rot="10800000">
            <a:off x="5866290" y="3362302"/>
            <a:ext cx="139342" cy="774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077408" y="4076665"/>
            <a:ext cx="118800" cy="11300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5282654" y="3532077"/>
            <a:ext cx="55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e_d</a:t>
            </a:r>
            <a:endParaRPr lang="de-DE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6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18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Schmid</dc:creator>
  <cp:lastModifiedBy>Steffen Schmid</cp:lastModifiedBy>
  <cp:revision>12</cp:revision>
  <dcterms:created xsi:type="dcterms:W3CDTF">2018-11-15T10:29:48Z</dcterms:created>
  <dcterms:modified xsi:type="dcterms:W3CDTF">2018-11-16T09:02:27Z</dcterms:modified>
</cp:coreProperties>
</file>