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099689" y="1753594"/>
            <a:ext cx="609600" cy="1447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3266196"/>
            <a:ext cx="3150542" cy="152001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74720" y="990600"/>
            <a:ext cx="1752600" cy="34299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27120" y="1158707"/>
            <a:ext cx="419100" cy="4424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27120" y="1829795"/>
            <a:ext cx="419100" cy="4424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27120" y="2544830"/>
            <a:ext cx="419100" cy="4424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27120" y="3201395"/>
            <a:ext cx="419100" cy="4424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27120" y="3814369"/>
            <a:ext cx="419100" cy="4424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17720" y="1532351"/>
            <a:ext cx="419100" cy="4424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17720" y="2149873"/>
            <a:ext cx="419100" cy="4424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17720" y="2758907"/>
            <a:ext cx="419100" cy="4424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17720" y="3371881"/>
            <a:ext cx="419100" cy="4424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6" idx="6"/>
            <a:endCxn id="11" idx="2"/>
          </p:cNvCxnSpPr>
          <p:nvPr/>
        </p:nvCxnSpPr>
        <p:spPr>
          <a:xfrm>
            <a:off x="4046220" y="1379951"/>
            <a:ext cx="571500" cy="373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</p:cNvCxnSpPr>
          <p:nvPr/>
        </p:nvCxnSpPr>
        <p:spPr>
          <a:xfrm flipV="1">
            <a:off x="4046220" y="1753595"/>
            <a:ext cx="571500" cy="29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  <a:endCxn id="12" idx="0"/>
          </p:cNvCxnSpPr>
          <p:nvPr/>
        </p:nvCxnSpPr>
        <p:spPr>
          <a:xfrm>
            <a:off x="3984844" y="1536394"/>
            <a:ext cx="842426" cy="613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41445" y="1566773"/>
            <a:ext cx="842426" cy="1222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0"/>
          </p:cNvCxnSpPr>
          <p:nvPr/>
        </p:nvCxnSpPr>
        <p:spPr>
          <a:xfrm rot="5400000" flipH="1" flipV="1">
            <a:off x="2264076" y="2032693"/>
            <a:ext cx="613278" cy="185372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94940" y="1879964"/>
            <a:ext cx="419100" cy="44248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180416" y="2585681"/>
            <a:ext cx="419100" cy="442488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 flipV="1">
            <a:off x="5227320" y="2477495"/>
            <a:ext cx="1872369" cy="17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769870" y="5258795"/>
            <a:ext cx="3124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Stochastic traffic simulator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50" name="Elbow Connector 49"/>
          <p:cNvCxnSpPr>
            <a:stCxn id="43" idx="2"/>
            <a:endCxn id="48" idx="3"/>
          </p:cNvCxnSpPr>
          <p:nvPr/>
        </p:nvCxnSpPr>
        <p:spPr>
          <a:xfrm rot="5400000">
            <a:off x="5411030" y="3684436"/>
            <a:ext cx="2476500" cy="151041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1"/>
            <a:endCxn id="4" idx="2"/>
          </p:cNvCxnSpPr>
          <p:nvPr/>
        </p:nvCxnSpPr>
        <p:spPr>
          <a:xfrm rot="10800000">
            <a:off x="1643852" y="4786215"/>
            <a:ext cx="1126019" cy="89168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43851" y="2149873"/>
            <a:ext cx="152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Traffic state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3070" y="344269"/>
            <a:ext cx="183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Artificial neural network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34000" y="166374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Arial" panose="020B0604020202020204" pitchFamily="34" charset="0"/>
              </a:rPr>
              <a:t>Action with max Q-action value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20915" y="459440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Arial" panose="020B0604020202020204" pitchFamily="34" charset="0"/>
              </a:rPr>
              <a:t>Action chosen using </a:t>
            </a:r>
            <a:r>
              <a:rPr lang="en-SG" sz="1600" dirty="0" smtClean="0">
                <a:cs typeface="Arial" panose="020B0604020202020204" pitchFamily="34" charset="0"/>
              </a:rPr>
              <a:t>epsilon</a:t>
            </a:r>
            <a:r>
              <a:rPr lang="en-US" sz="1600" dirty="0" smtClean="0">
                <a:cs typeface="Arial" panose="020B0604020202020204" pitchFamily="34" charset="0"/>
              </a:rPr>
              <a:t> greedy policy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3400" y="507412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Delay</a:t>
            </a:r>
            <a:endParaRPr lang="en-US" dirty="0"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>
            <a:stCxn id="10" idx="5"/>
          </p:cNvCxnSpPr>
          <p:nvPr/>
        </p:nvCxnSpPr>
        <p:spPr>
          <a:xfrm flipV="1">
            <a:off x="3984844" y="3810000"/>
            <a:ext cx="815756" cy="382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3" idx="4"/>
          </p:cNvCxnSpPr>
          <p:nvPr/>
        </p:nvCxnSpPr>
        <p:spPr>
          <a:xfrm flipV="1">
            <a:off x="4046220" y="3201395"/>
            <a:ext cx="781050" cy="834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  <a:endCxn id="14" idx="3"/>
          </p:cNvCxnSpPr>
          <p:nvPr/>
        </p:nvCxnSpPr>
        <p:spPr>
          <a:xfrm>
            <a:off x="3984844" y="3579082"/>
            <a:ext cx="694252" cy="170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</p:cNvCxnSpPr>
          <p:nvPr/>
        </p:nvCxnSpPr>
        <p:spPr>
          <a:xfrm flipV="1">
            <a:off x="4046220" y="3124200"/>
            <a:ext cx="632876" cy="298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4"/>
            <a:endCxn id="14" idx="1"/>
          </p:cNvCxnSpPr>
          <p:nvPr/>
        </p:nvCxnSpPr>
        <p:spPr>
          <a:xfrm>
            <a:off x="3836670" y="2987318"/>
            <a:ext cx="842426" cy="449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3" idx="2"/>
          </p:cNvCxnSpPr>
          <p:nvPr/>
        </p:nvCxnSpPr>
        <p:spPr>
          <a:xfrm>
            <a:off x="3984844" y="2922517"/>
            <a:ext cx="632876" cy="5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6"/>
            <a:endCxn id="12" idx="3"/>
          </p:cNvCxnSpPr>
          <p:nvPr/>
        </p:nvCxnSpPr>
        <p:spPr>
          <a:xfrm flipV="1">
            <a:off x="4046220" y="2527560"/>
            <a:ext cx="632876" cy="23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7"/>
            <a:endCxn id="11" idx="3"/>
          </p:cNvCxnSpPr>
          <p:nvPr/>
        </p:nvCxnSpPr>
        <p:spPr>
          <a:xfrm flipV="1">
            <a:off x="3984844" y="1910038"/>
            <a:ext cx="694252" cy="699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4" idx="2"/>
          </p:cNvCxnSpPr>
          <p:nvPr/>
        </p:nvCxnSpPr>
        <p:spPr>
          <a:xfrm>
            <a:off x="3984844" y="2207482"/>
            <a:ext cx="632876" cy="1385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13" idx="1"/>
          </p:cNvCxnSpPr>
          <p:nvPr/>
        </p:nvCxnSpPr>
        <p:spPr>
          <a:xfrm>
            <a:off x="4046220" y="2051039"/>
            <a:ext cx="632876" cy="77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2" idx="2"/>
          </p:cNvCxnSpPr>
          <p:nvPr/>
        </p:nvCxnSpPr>
        <p:spPr>
          <a:xfrm flipV="1">
            <a:off x="4046220" y="2371117"/>
            <a:ext cx="571500" cy="166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7"/>
          </p:cNvCxnSpPr>
          <p:nvPr/>
        </p:nvCxnSpPr>
        <p:spPr>
          <a:xfrm flipV="1">
            <a:off x="3984844" y="1829795"/>
            <a:ext cx="632876" cy="204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3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Sunderrajan</dc:creator>
  <cp:lastModifiedBy>Abhinav Sunderrajan</cp:lastModifiedBy>
  <cp:revision>20</cp:revision>
  <dcterms:created xsi:type="dcterms:W3CDTF">2006-08-16T00:00:00Z</dcterms:created>
  <dcterms:modified xsi:type="dcterms:W3CDTF">2017-02-28T09:30:41Z</dcterms:modified>
</cp:coreProperties>
</file>