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17"/>
  </p:notesMasterIdLst>
  <p:sldIdLst>
    <p:sldId id="256" r:id="rId2"/>
    <p:sldId id="257" r:id="rId3"/>
    <p:sldId id="312" r:id="rId4"/>
    <p:sldId id="303" r:id="rId5"/>
    <p:sldId id="307" r:id="rId6"/>
    <p:sldId id="326" r:id="rId7"/>
    <p:sldId id="308" r:id="rId8"/>
    <p:sldId id="327" r:id="rId9"/>
    <p:sldId id="310" r:id="rId10"/>
    <p:sldId id="324" r:id="rId11"/>
    <p:sldId id="323" r:id="rId12"/>
    <p:sldId id="318" r:id="rId13"/>
    <p:sldId id="319" r:id="rId14"/>
    <p:sldId id="320" r:id="rId15"/>
    <p:sldId id="306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FFB60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E1F449F-1E93-4023-AE35-18B67B854005}">
  <a:tblStyle styleId="{BE1F449F-1E93-4023-AE35-18B67B85400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830"/>
    <p:restoredTop sz="86317"/>
  </p:normalViewPr>
  <p:slideViewPr>
    <p:cSldViewPr snapToGrid="0">
      <p:cViewPr varScale="1">
        <p:scale>
          <a:sx n="217" d="100"/>
          <a:sy n="217" d="100"/>
        </p:scale>
        <p:origin x="184" y="2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30" d="100"/>
          <a:sy n="130" d="100"/>
        </p:scale>
        <p:origin x="488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2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8899" algn="r" rt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88899" algn="r" rt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88899" algn="r" rt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88899" algn="r" rt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88899" algn="r" rt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88899" algn="r" rt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88899" algn="r" rt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88899" algn="r" rt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88899" algn="r" rt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62541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842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-88899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71188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-88899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 smtClean="0"/>
              <a:t>	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905525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-88899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526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-88899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88380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6" name="Shape 6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r" rt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2656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51338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4441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r" rt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6970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r" rt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2860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-88899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911298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r" defTabSz="914400" rtl="1" eaLnBrk="1" latinLnBrk="0" hangingPunct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r>
              <a:rPr lang="he-IL" sz="11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כל</a:t>
            </a:r>
            <a:r>
              <a:rPr lang="he-IL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שנותר הוא להוסיף סנסורים ולחבר לאלגוריתמיקה והרי לנו עיר חכמה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7826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r" rt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9466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r" rt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632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106287" y="0"/>
                </a:moveTo>
                <a:lnTo>
                  <a:pt x="5556" y="0"/>
                </a:lnTo>
                <a:lnTo>
                  <a:pt x="5556" y="0"/>
                </a:lnTo>
                <a:lnTo>
                  <a:pt x="4970" y="48"/>
                </a:lnTo>
                <a:lnTo>
                  <a:pt x="4435" y="194"/>
                </a:lnTo>
                <a:lnTo>
                  <a:pt x="3899" y="486"/>
                </a:lnTo>
                <a:lnTo>
                  <a:pt x="3390" y="826"/>
                </a:lnTo>
                <a:lnTo>
                  <a:pt x="2905" y="1264"/>
                </a:lnTo>
                <a:lnTo>
                  <a:pt x="2447" y="1799"/>
                </a:lnTo>
                <a:lnTo>
                  <a:pt x="2013" y="2430"/>
                </a:lnTo>
                <a:lnTo>
                  <a:pt x="1631" y="3111"/>
                </a:lnTo>
                <a:lnTo>
                  <a:pt x="1274" y="3841"/>
                </a:lnTo>
                <a:lnTo>
                  <a:pt x="943" y="4667"/>
                </a:lnTo>
                <a:lnTo>
                  <a:pt x="662" y="5543"/>
                </a:lnTo>
                <a:lnTo>
                  <a:pt x="433" y="6467"/>
                </a:lnTo>
                <a:lnTo>
                  <a:pt x="255" y="7439"/>
                </a:lnTo>
                <a:lnTo>
                  <a:pt x="102" y="8460"/>
                </a:lnTo>
                <a:lnTo>
                  <a:pt x="25" y="9481"/>
                </a:lnTo>
                <a:lnTo>
                  <a:pt x="0" y="10599"/>
                </a:lnTo>
                <a:lnTo>
                  <a:pt x="0" y="109400"/>
                </a:lnTo>
                <a:lnTo>
                  <a:pt x="0" y="109400"/>
                </a:lnTo>
                <a:lnTo>
                  <a:pt x="25" y="110518"/>
                </a:lnTo>
                <a:lnTo>
                  <a:pt x="102" y="111539"/>
                </a:lnTo>
                <a:lnTo>
                  <a:pt x="255" y="112560"/>
                </a:lnTo>
                <a:lnTo>
                  <a:pt x="433" y="113532"/>
                </a:lnTo>
                <a:lnTo>
                  <a:pt x="662" y="114456"/>
                </a:lnTo>
                <a:lnTo>
                  <a:pt x="943" y="115332"/>
                </a:lnTo>
                <a:lnTo>
                  <a:pt x="1274" y="116158"/>
                </a:lnTo>
                <a:lnTo>
                  <a:pt x="1631" y="116888"/>
                </a:lnTo>
                <a:lnTo>
                  <a:pt x="2013" y="117569"/>
                </a:lnTo>
                <a:lnTo>
                  <a:pt x="2447" y="118200"/>
                </a:lnTo>
                <a:lnTo>
                  <a:pt x="2905" y="118735"/>
                </a:lnTo>
                <a:lnTo>
                  <a:pt x="3390" y="119173"/>
                </a:lnTo>
                <a:lnTo>
                  <a:pt x="3899" y="119513"/>
                </a:lnTo>
                <a:lnTo>
                  <a:pt x="4435" y="119805"/>
                </a:lnTo>
                <a:lnTo>
                  <a:pt x="4970" y="119951"/>
                </a:lnTo>
                <a:lnTo>
                  <a:pt x="5556" y="120000"/>
                </a:lnTo>
                <a:lnTo>
                  <a:pt x="114443" y="120000"/>
                </a:lnTo>
                <a:lnTo>
                  <a:pt x="114443" y="120000"/>
                </a:lnTo>
                <a:lnTo>
                  <a:pt x="115029" y="119951"/>
                </a:lnTo>
                <a:lnTo>
                  <a:pt x="115564" y="119805"/>
                </a:lnTo>
                <a:lnTo>
                  <a:pt x="116100" y="119513"/>
                </a:lnTo>
                <a:lnTo>
                  <a:pt x="116609" y="119173"/>
                </a:lnTo>
                <a:lnTo>
                  <a:pt x="117094" y="118735"/>
                </a:lnTo>
                <a:lnTo>
                  <a:pt x="117552" y="118200"/>
                </a:lnTo>
                <a:lnTo>
                  <a:pt x="117986" y="117569"/>
                </a:lnTo>
                <a:lnTo>
                  <a:pt x="118368" y="116888"/>
                </a:lnTo>
                <a:lnTo>
                  <a:pt x="118725" y="116158"/>
                </a:lnTo>
                <a:lnTo>
                  <a:pt x="119056" y="115332"/>
                </a:lnTo>
                <a:lnTo>
                  <a:pt x="119337" y="114456"/>
                </a:lnTo>
                <a:lnTo>
                  <a:pt x="119566" y="113532"/>
                </a:lnTo>
                <a:lnTo>
                  <a:pt x="119744" y="112560"/>
                </a:lnTo>
                <a:lnTo>
                  <a:pt x="119897" y="111539"/>
                </a:lnTo>
                <a:lnTo>
                  <a:pt x="119974" y="110518"/>
                </a:lnTo>
                <a:lnTo>
                  <a:pt x="120000" y="109400"/>
                </a:lnTo>
                <a:lnTo>
                  <a:pt x="120000" y="26158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indent="0">
              <a:spcBef>
                <a:spcPts val="0"/>
              </a:spcBef>
              <a:buClr>
                <a:srgbClr val="FFFFFF"/>
              </a:buClr>
              <a:buSzPts val="6000"/>
              <a:buFont typeface="Raleway ExtraBold"/>
              <a:buNone/>
              <a:defRPr sz="60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indent="0">
              <a:spcBef>
                <a:spcPts val="0"/>
              </a:spcBef>
              <a:buClr>
                <a:srgbClr val="FFFFFF"/>
              </a:buClr>
              <a:buSzPts val="6000"/>
              <a:buFont typeface="Raleway ExtraBold"/>
              <a:buNone/>
              <a:defRPr sz="60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indent="0">
              <a:spcBef>
                <a:spcPts val="0"/>
              </a:spcBef>
              <a:buClr>
                <a:srgbClr val="FFFFFF"/>
              </a:buClr>
              <a:buSzPts val="6000"/>
              <a:buFont typeface="Raleway ExtraBold"/>
              <a:buNone/>
              <a:defRPr sz="60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indent="0">
              <a:spcBef>
                <a:spcPts val="0"/>
              </a:spcBef>
              <a:buClr>
                <a:srgbClr val="FFFFFF"/>
              </a:buClr>
              <a:buSzPts val="6000"/>
              <a:buFont typeface="Raleway ExtraBold"/>
              <a:buNone/>
              <a:defRPr sz="60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indent="0">
              <a:spcBef>
                <a:spcPts val="0"/>
              </a:spcBef>
              <a:buClr>
                <a:srgbClr val="FFFFFF"/>
              </a:buClr>
              <a:buSzPts val="6000"/>
              <a:buFont typeface="Raleway ExtraBold"/>
              <a:buNone/>
              <a:defRPr sz="60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indent="0">
              <a:spcBef>
                <a:spcPts val="0"/>
              </a:spcBef>
              <a:buClr>
                <a:srgbClr val="FFFFFF"/>
              </a:buClr>
              <a:buSzPts val="6000"/>
              <a:buFont typeface="Raleway ExtraBold"/>
              <a:buNone/>
              <a:defRPr sz="60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indent="0">
              <a:spcBef>
                <a:spcPts val="0"/>
              </a:spcBef>
              <a:buClr>
                <a:srgbClr val="FFFFFF"/>
              </a:buClr>
              <a:buSzPts val="6000"/>
              <a:buFont typeface="Raleway ExtraBold"/>
              <a:buNone/>
              <a:defRPr sz="60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indent="0">
              <a:spcBef>
                <a:spcPts val="0"/>
              </a:spcBef>
              <a:buClr>
                <a:srgbClr val="FFFFFF"/>
              </a:buClr>
              <a:buSzPts val="6000"/>
              <a:buFont typeface="Raleway ExtraBold"/>
              <a:buNone/>
              <a:defRPr sz="60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106287" y="0"/>
                </a:moveTo>
                <a:lnTo>
                  <a:pt x="5556" y="0"/>
                </a:lnTo>
                <a:lnTo>
                  <a:pt x="5556" y="0"/>
                </a:lnTo>
                <a:lnTo>
                  <a:pt x="4970" y="48"/>
                </a:lnTo>
                <a:lnTo>
                  <a:pt x="4435" y="194"/>
                </a:lnTo>
                <a:lnTo>
                  <a:pt x="3899" y="486"/>
                </a:lnTo>
                <a:lnTo>
                  <a:pt x="3390" y="826"/>
                </a:lnTo>
                <a:lnTo>
                  <a:pt x="2905" y="1264"/>
                </a:lnTo>
                <a:lnTo>
                  <a:pt x="2447" y="1799"/>
                </a:lnTo>
                <a:lnTo>
                  <a:pt x="2013" y="2430"/>
                </a:lnTo>
                <a:lnTo>
                  <a:pt x="1631" y="3111"/>
                </a:lnTo>
                <a:lnTo>
                  <a:pt x="1274" y="3841"/>
                </a:lnTo>
                <a:lnTo>
                  <a:pt x="943" y="4667"/>
                </a:lnTo>
                <a:lnTo>
                  <a:pt x="662" y="5543"/>
                </a:lnTo>
                <a:lnTo>
                  <a:pt x="433" y="6467"/>
                </a:lnTo>
                <a:lnTo>
                  <a:pt x="255" y="7439"/>
                </a:lnTo>
                <a:lnTo>
                  <a:pt x="102" y="8460"/>
                </a:lnTo>
                <a:lnTo>
                  <a:pt x="25" y="9481"/>
                </a:lnTo>
                <a:lnTo>
                  <a:pt x="0" y="10599"/>
                </a:lnTo>
                <a:lnTo>
                  <a:pt x="0" y="109400"/>
                </a:lnTo>
                <a:lnTo>
                  <a:pt x="0" y="109400"/>
                </a:lnTo>
                <a:lnTo>
                  <a:pt x="25" y="110518"/>
                </a:lnTo>
                <a:lnTo>
                  <a:pt x="102" y="111539"/>
                </a:lnTo>
                <a:lnTo>
                  <a:pt x="255" y="112560"/>
                </a:lnTo>
                <a:lnTo>
                  <a:pt x="433" y="113532"/>
                </a:lnTo>
                <a:lnTo>
                  <a:pt x="662" y="114456"/>
                </a:lnTo>
                <a:lnTo>
                  <a:pt x="943" y="115332"/>
                </a:lnTo>
                <a:lnTo>
                  <a:pt x="1274" y="116158"/>
                </a:lnTo>
                <a:lnTo>
                  <a:pt x="1631" y="116888"/>
                </a:lnTo>
                <a:lnTo>
                  <a:pt x="2013" y="117569"/>
                </a:lnTo>
                <a:lnTo>
                  <a:pt x="2447" y="118200"/>
                </a:lnTo>
                <a:lnTo>
                  <a:pt x="2905" y="118735"/>
                </a:lnTo>
                <a:lnTo>
                  <a:pt x="3390" y="119173"/>
                </a:lnTo>
                <a:lnTo>
                  <a:pt x="3899" y="119513"/>
                </a:lnTo>
                <a:lnTo>
                  <a:pt x="4435" y="119805"/>
                </a:lnTo>
                <a:lnTo>
                  <a:pt x="4970" y="119951"/>
                </a:lnTo>
                <a:lnTo>
                  <a:pt x="5556" y="120000"/>
                </a:lnTo>
                <a:lnTo>
                  <a:pt x="114443" y="120000"/>
                </a:lnTo>
                <a:lnTo>
                  <a:pt x="114443" y="120000"/>
                </a:lnTo>
                <a:lnTo>
                  <a:pt x="115029" y="119951"/>
                </a:lnTo>
                <a:lnTo>
                  <a:pt x="115564" y="119805"/>
                </a:lnTo>
                <a:lnTo>
                  <a:pt x="116100" y="119513"/>
                </a:lnTo>
                <a:lnTo>
                  <a:pt x="116609" y="119173"/>
                </a:lnTo>
                <a:lnTo>
                  <a:pt x="117094" y="118735"/>
                </a:lnTo>
                <a:lnTo>
                  <a:pt x="117552" y="118200"/>
                </a:lnTo>
                <a:lnTo>
                  <a:pt x="117986" y="117569"/>
                </a:lnTo>
                <a:lnTo>
                  <a:pt x="118368" y="116888"/>
                </a:lnTo>
                <a:lnTo>
                  <a:pt x="118725" y="116158"/>
                </a:lnTo>
                <a:lnTo>
                  <a:pt x="119056" y="115332"/>
                </a:lnTo>
                <a:lnTo>
                  <a:pt x="119337" y="114456"/>
                </a:lnTo>
                <a:lnTo>
                  <a:pt x="119566" y="113532"/>
                </a:lnTo>
                <a:lnTo>
                  <a:pt x="119744" y="112560"/>
                </a:lnTo>
                <a:lnTo>
                  <a:pt x="119897" y="111539"/>
                </a:lnTo>
                <a:lnTo>
                  <a:pt x="119974" y="110518"/>
                </a:lnTo>
                <a:lnTo>
                  <a:pt x="120000" y="109400"/>
                </a:lnTo>
                <a:lnTo>
                  <a:pt x="120000" y="26158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x-non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x-none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FFB600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106287" y="0"/>
                </a:moveTo>
                <a:lnTo>
                  <a:pt x="5556" y="0"/>
                </a:lnTo>
                <a:lnTo>
                  <a:pt x="5556" y="0"/>
                </a:lnTo>
                <a:lnTo>
                  <a:pt x="4970" y="48"/>
                </a:lnTo>
                <a:lnTo>
                  <a:pt x="4435" y="194"/>
                </a:lnTo>
                <a:lnTo>
                  <a:pt x="3899" y="486"/>
                </a:lnTo>
                <a:lnTo>
                  <a:pt x="3390" y="826"/>
                </a:lnTo>
                <a:lnTo>
                  <a:pt x="2905" y="1264"/>
                </a:lnTo>
                <a:lnTo>
                  <a:pt x="2447" y="1799"/>
                </a:lnTo>
                <a:lnTo>
                  <a:pt x="2013" y="2430"/>
                </a:lnTo>
                <a:lnTo>
                  <a:pt x="1631" y="3111"/>
                </a:lnTo>
                <a:lnTo>
                  <a:pt x="1274" y="3841"/>
                </a:lnTo>
                <a:lnTo>
                  <a:pt x="943" y="4667"/>
                </a:lnTo>
                <a:lnTo>
                  <a:pt x="662" y="5543"/>
                </a:lnTo>
                <a:lnTo>
                  <a:pt x="433" y="6467"/>
                </a:lnTo>
                <a:lnTo>
                  <a:pt x="255" y="7439"/>
                </a:lnTo>
                <a:lnTo>
                  <a:pt x="102" y="8460"/>
                </a:lnTo>
                <a:lnTo>
                  <a:pt x="25" y="9481"/>
                </a:lnTo>
                <a:lnTo>
                  <a:pt x="0" y="10599"/>
                </a:lnTo>
                <a:lnTo>
                  <a:pt x="0" y="109400"/>
                </a:lnTo>
                <a:lnTo>
                  <a:pt x="0" y="109400"/>
                </a:lnTo>
                <a:lnTo>
                  <a:pt x="25" y="110518"/>
                </a:lnTo>
                <a:lnTo>
                  <a:pt x="102" y="111539"/>
                </a:lnTo>
                <a:lnTo>
                  <a:pt x="255" y="112560"/>
                </a:lnTo>
                <a:lnTo>
                  <a:pt x="433" y="113532"/>
                </a:lnTo>
                <a:lnTo>
                  <a:pt x="662" y="114456"/>
                </a:lnTo>
                <a:lnTo>
                  <a:pt x="943" y="115332"/>
                </a:lnTo>
                <a:lnTo>
                  <a:pt x="1274" y="116158"/>
                </a:lnTo>
                <a:lnTo>
                  <a:pt x="1631" y="116888"/>
                </a:lnTo>
                <a:lnTo>
                  <a:pt x="2013" y="117569"/>
                </a:lnTo>
                <a:lnTo>
                  <a:pt x="2447" y="118200"/>
                </a:lnTo>
                <a:lnTo>
                  <a:pt x="2905" y="118735"/>
                </a:lnTo>
                <a:lnTo>
                  <a:pt x="3390" y="119173"/>
                </a:lnTo>
                <a:lnTo>
                  <a:pt x="3899" y="119513"/>
                </a:lnTo>
                <a:lnTo>
                  <a:pt x="4435" y="119805"/>
                </a:lnTo>
                <a:lnTo>
                  <a:pt x="4970" y="119951"/>
                </a:lnTo>
                <a:lnTo>
                  <a:pt x="5556" y="120000"/>
                </a:lnTo>
                <a:lnTo>
                  <a:pt x="114443" y="120000"/>
                </a:lnTo>
                <a:lnTo>
                  <a:pt x="114443" y="120000"/>
                </a:lnTo>
                <a:lnTo>
                  <a:pt x="115029" y="119951"/>
                </a:lnTo>
                <a:lnTo>
                  <a:pt x="115564" y="119805"/>
                </a:lnTo>
                <a:lnTo>
                  <a:pt x="116100" y="119513"/>
                </a:lnTo>
                <a:lnTo>
                  <a:pt x="116609" y="119173"/>
                </a:lnTo>
                <a:lnTo>
                  <a:pt x="117094" y="118735"/>
                </a:lnTo>
                <a:lnTo>
                  <a:pt x="117552" y="118200"/>
                </a:lnTo>
                <a:lnTo>
                  <a:pt x="117986" y="117569"/>
                </a:lnTo>
                <a:lnTo>
                  <a:pt x="118368" y="116888"/>
                </a:lnTo>
                <a:lnTo>
                  <a:pt x="118725" y="116158"/>
                </a:lnTo>
                <a:lnTo>
                  <a:pt x="119056" y="115332"/>
                </a:lnTo>
                <a:lnTo>
                  <a:pt x="119337" y="114456"/>
                </a:lnTo>
                <a:lnTo>
                  <a:pt x="119566" y="113532"/>
                </a:lnTo>
                <a:lnTo>
                  <a:pt x="119744" y="112560"/>
                </a:lnTo>
                <a:lnTo>
                  <a:pt x="119897" y="111539"/>
                </a:lnTo>
                <a:lnTo>
                  <a:pt x="119974" y="110518"/>
                </a:lnTo>
                <a:lnTo>
                  <a:pt x="120000" y="109400"/>
                </a:lnTo>
                <a:lnTo>
                  <a:pt x="120000" y="26158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●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0" marR="0" lvl="1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○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■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0" marR="0" lvl="3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●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0" marR="0" lvl="4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○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0" marR="0" lvl="5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■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0" marR="0" lvl="6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●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0" marR="0" lvl="7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○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0" marR="0" lvl="8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■"/>
              <a:defRPr sz="300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0"/>
              <a:buFont typeface="Raleway"/>
              <a:buNone/>
            </a:pPr>
            <a:r>
              <a:rPr lang="x-none" sz="1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x-non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x-none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x-non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x-none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106287" y="0"/>
                </a:moveTo>
                <a:lnTo>
                  <a:pt x="5556" y="0"/>
                </a:lnTo>
                <a:lnTo>
                  <a:pt x="5556" y="0"/>
                </a:lnTo>
                <a:lnTo>
                  <a:pt x="4970" y="48"/>
                </a:lnTo>
                <a:lnTo>
                  <a:pt x="4435" y="194"/>
                </a:lnTo>
                <a:lnTo>
                  <a:pt x="3899" y="486"/>
                </a:lnTo>
                <a:lnTo>
                  <a:pt x="3390" y="826"/>
                </a:lnTo>
                <a:lnTo>
                  <a:pt x="2905" y="1264"/>
                </a:lnTo>
                <a:lnTo>
                  <a:pt x="2447" y="1799"/>
                </a:lnTo>
                <a:lnTo>
                  <a:pt x="2013" y="2430"/>
                </a:lnTo>
                <a:lnTo>
                  <a:pt x="1631" y="3111"/>
                </a:lnTo>
                <a:lnTo>
                  <a:pt x="1274" y="3841"/>
                </a:lnTo>
                <a:lnTo>
                  <a:pt x="943" y="4667"/>
                </a:lnTo>
                <a:lnTo>
                  <a:pt x="662" y="5543"/>
                </a:lnTo>
                <a:lnTo>
                  <a:pt x="433" y="6467"/>
                </a:lnTo>
                <a:lnTo>
                  <a:pt x="255" y="7439"/>
                </a:lnTo>
                <a:lnTo>
                  <a:pt x="102" y="8460"/>
                </a:lnTo>
                <a:lnTo>
                  <a:pt x="25" y="9481"/>
                </a:lnTo>
                <a:lnTo>
                  <a:pt x="0" y="10599"/>
                </a:lnTo>
                <a:lnTo>
                  <a:pt x="0" y="109400"/>
                </a:lnTo>
                <a:lnTo>
                  <a:pt x="0" y="109400"/>
                </a:lnTo>
                <a:lnTo>
                  <a:pt x="25" y="110518"/>
                </a:lnTo>
                <a:lnTo>
                  <a:pt x="102" y="111539"/>
                </a:lnTo>
                <a:lnTo>
                  <a:pt x="255" y="112560"/>
                </a:lnTo>
                <a:lnTo>
                  <a:pt x="433" y="113532"/>
                </a:lnTo>
                <a:lnTo>
                  <a:pt x="662" y="114456"/>
                </a:lnTo>
                <a:lnTo>
                  <a:pt x="943" y="115332"/>
                </a:lnTo>
                <a:lnTo>
                  <a:pt x="1274" y="116158"/>
                </a:lnTo>
                <a:lnTo>
                  <a:pt x="1631" y="116888"/>
                </a:lnTo>
                <a:lnTo>
                  <a:pt x="2013" y="117569"/>
                </a:lnTo>
                <a:lnTo>
                  <a:pt x="2447" y="118200"/>
                </a:lnTo>
                <a:lnTo>
                  <a:pt x="2905" y="118735"/>
                </a:lnTo>
                <a:lnTo>
                  <a:pt x="3390" y="119173"/>
                </a:lnTo>
                <a:lnTo>
                  <a:pt x="3899" y="119513"/>
                </a:lnTo>
                <a:lnTo>
                  <a:pt x="4435" y="119805"/>
                </a:lnTo>
                <a:lnTo>
                  <a:pt x="4970" y="119951"/>
                </a:lnTo>
                <a:lnTo>
                  <a:pt x="5556" y="120000"/>
                </a:lnTo>
                <a:lnTo>
                  <a:pt x="114443" y="120000"/>
                </a:lnTo>
                <a:lnTo>
                  <a:pt x="114443" y="120000"/>
                </a:lnTo>
                <a:lnTo>
                  <a:pt x="115029" y="119951"/>
                </a:lnTo>
                <a:lnTo>
                  <a:pt x="115564" y="119805"/>
                </a:lnTo>
                <a:lnTo>
                  <a:pt x="116100" y="119513"/>
                </a:lnTo>
                <a:lnTo>
                  <a:pt x="116609" y="119173"/>
                </a:lnTo>
                <a:lnTo>
                  <a:pt x="117094" y="118735"/>
                </a:lnTo>
                <a:lnTo>
                  <a:pt x="117552" y="118200"/>
                </a:lnTo>
                <a:lnTo>
                  <a:pt x="117986" y="117569"/>
                </a:lnTo>
                <a:lnTo>
                  <a:pt x="118368" y="116888"/>
                </a:lnTo>
                <a:lnTo>
                  <a:pt x="118725" y="116158"/>
                </a:lnTo>
                <a:lnTo>
                  <a:pt x="119056" y="115332"/>
                </a:lnTo>
                <a:lnTo>
                  <a:pt x="119337" y="114456"/>
                </a:lnTo>
                <a:lnTo>
                  <a:pt x="119566" y="113532"/>
                </a:lnTo>
                <a:lnTo>
                  <a:pt x="119744" y="112560"/>
                </a:lnTo>
                <a:lnTo>
                  <a:pt x="119897" y="111539"/>
                </a:lnTo>
                <a:lnTo>
                  <a:pt x="119974" y="110518"/>
                </a:lnTo>
                <a:lnTo>
                  <a:pt x="120000" y="109400"/>
                </a:lnTo>
                <a:lnTo>
                  <a:pt x="120000" y="26158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441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106287" y="0"/>
                </a:moveTo>
                <a:lnTo>
                  <a:pt x="5556" y="0"/>
                </a:lnTo>
                <a:lnTo>
                  <a:pt x="5556" y="0"/>
                </a:lnTo>
                <a:lnTo>
                  <a:pt x="4970" y="48"/>
                </a:lnTo>
                <a:lnTo>
                  <a:pt x="4435" y="194"/>
                </a:lnTo>
                <a:lnTo>
                  <a:pt x="3899" y="486"/>
                </a:lnTo>
                <a:lnTo>
                  <a:pt x="3390" y="826"/>
                </a:lnTo>
                <a:lnTo>
                  <a:pt x="2905" y="1264"/>
                </a:lnTo>
                <a:lnTo>
                  <a:pt x="2447" y="1799"/>
                </a:lnTo>
                <a:lnTo>
                  <a:pt x="2013" y="2430"/>
                </a:lnTo>
                <a:lnTo>
                  <a:pt x="1631" y="3111"/>
                </a:lnTo>
                <a:lnTo>
                  <a:pt x="1274" y="3841"/>
                </a:lnTo>
                <a:lnTo>
                  <a:pt x="943" y="4667"/>
                </a:lnTo>
                <a:lnTo>
                  <a:pt x="662" y="5543"/>
                </a:lnTo>
                <a:lnTo>
                  <a:pt x="433" y="6467"/>
                </a:lnTo>
                <a:lnTo>
                  <a:pt x="255" y="7439"/>
                </a:lnTo>
                <a:lnTo>
                  <a:pt x="102" y="8460"/>
                </a:lnTo>
                <a:lnTo>
                  <a:pt x="25" y="9481"/>
                </a:lnTo>
                <a:lnTo>
                  <a:pt x="0" y="10599"/>
                </a:lnTo>
                <a:lnTo>
                  <a:pt x="0" y="109400"/>
                </a:lnTo>
                <a:lnTo>
                  <a:pt x="0" y="109400"/>
                </a:lnTo>
                <a:lnTo>
                  <a:pt x="25" y="110518"/>
                </a:lnTo>
                <a:lnTo>
                  <a:pt x="102" y="111539"/>
                </a:lnTo>
                <a:lnTo>
                  <a:pt x="255" y="112560"/>
                </a:lnTo>
                <a:lnTo>
                  <a:pt x="433" y="113532"/>
                </a:lnTo>
                <a:lnTo>
                  <a:pt x="662" y="114456"/>
                </a:lnTo>
                <a:lnTo>
                  <a:pt x="943" y="115332"/>
                </a:lnTo>
                <a:lnTo>
                  <a:pt x="1274" y="116158"/>
                </a:lnTo>
                <a:lnTo>
                  <a:pt x="1631" y="116888"/>
                </a:lnTo>
                <a:lnTo>
                  <a:pt x="2013" y="117569"/>
                </a:lnTo>
                <a:lnTo>
                  <a:pt x="2447" y="118200"/>
                </a:lnTo>
                <a:lnTo>
                  <a:pt x="2905" y="118735"/>
                </a:lnTo>
                <a:lnTo>
                  <a:pt x="3390" y="119173"/>
                </a:lnTo>
                <a:lnTo>
                  <a:pt x="3899" y="119513"/>
                </a:lnTo>
                <a:lnTo>
                  <a:pt x="4435" y="119805"/>
                </a:lnTo>
                <a:lnTo>
                  <a:pt x="4970" y="119951"/>
                </a:lnTo>
                <a:lnTo>
                  <a:pt x="5556" y="120000"/>
                </a:lnTo>
                <a:lnTo>
                  <a:pt x="114443" y="120000"/>
                </a:lnTo>
                <a:lnTo>
                  <a:pt x="114443" y="120000"/>
                </a:lnTo>
                <a:lnTo>
                  <a:pt x="115029" y="119951"/>
                </a:lnTo>
                <a:lnTo>
                  <a:pt x="115564" y="119805"/>
                </a:lnTo>
                <a:lnTo>
                  <a:pt x="116100" y="119513"/>
                </a:lnTo>
                <a:lnTo>
                  <a:pt x="116609" y="119173"/>
                </a:lnTo>
                <a:lnTo>
                  <a:pt x="117094" y="118735"/>
                </a:lnTo>
                <a:lnTo>
                  <a:pt x="117552" y="118200"/>
                </a:lnTo>
                <a:lnTo>
                  <a:pt x="117986" y="117569"/>
                </a:lnTo>
                <a:lnTo>
                  <a:pt x="118368" y="116888"/>
                </a:lnTo>
                <a:lnTo>
                  <a:pt x="118725" y="116158"/>
                </a:lnTo>
                <a:lnTo>
                  <a:pt x="119056" y="115332"/>
                </a:lnTo>
                <a:lnTo>
                  <a:pt x="119337" y="114456"/>
                </a:lnTo>
                <a:lnTo>
                  <a:pt x="119566" y="113532"/>
                </a:lnTo>
                <a:lnTo>
                  <a:pt x="119744" y="112560"/>
                </a:lnTo>
                <a:lnTo>
                  <a:pt x="119897" y="111539"/>
                </a:lnTo>
                <a:lnTo>
                  <a:pt x="119974" y="110518"/>
                </a:lnTo>
                <a:lnTo>
                  <a:pt x="120000" y="109400"/>
                </a:lnTo>
                <a:lnTo>
                  <a:pt x="120000" y="26158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0" marR="0" lvl="2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0" marR="0" lvl="3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0" marR="0" lvl="4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0" marR="0" lvl="5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0" marR="0" lvl="6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0" marR="0" lvl="7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0" marR="0" lvl="8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Arial"/>
              <a:buNone/>
            </a:pPr>
            <a:fld id="{00000000-1234-1234-1234-123412341234}" type="slidenum">
              <a:rPr lang="x-none" sz="1400" b="0" i="0" u="none" strike="noStrike" cap="none">
                <a:solidFill>
                  <a:srgbClr val="FFB6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x-none" sz="1400" b="0" i="0" u="none" strike="noStrike" cap="none">
              <a:solidFill>
                <a:srgbClr val="FFB6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883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0" marR="0" lvl="1" indent="114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0" marR="0" lvl="2" indent="114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25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300"/>
              <a:buFont typeface="Raleway ExtraBold"/>
              <a:buNone/>
            </a:pPr>
            <a:fld id="{00000000-1234-1234-1234-123412341234}" type="slidenum">
              <a:rPr lang="x-none"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‹#›</a:t>
            </a:fld>
            <a:endParaRPr lang="x-none" sz="1300" b="0" i="0" u="none" strike="noStrike" cap="non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e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</a:pPr>
            <a:r>
              <a:rPr lang="x-none" sz="4400" b="0" i="0" u="none" strike="noStrike" cap="none" dirty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/>
            </a:r>
            <a:br>
              <a:rPr lang="x-none" sz="4400" b="0" i="0" u="none" strike="noStrike" cap="none" dirty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</a:br>
            <a:r>
              <a:rPr lang="en-US" sz="4400" b="0" i="0" u="none" strike="noStrike" cap="none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Light</a:t>
            </a:r>
            <a:r>
              <a:rPr lang="x-none" sz="4400" b="0" i="0" u="none" strike="noStrike" cap="none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4400" dirty="0">
                <a:solidFill>
                  <a:schemeClr val="lt1"/>
                </a:solidFill>
              </a:rPr>
              <a:t>T</a:t>
            </a:r>
            <a:r>
              <a:rPr lang="en-US" sz="4400" b="0" i="0" u="none" strike="noStrike" cap="none" dirty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he</a:t>
            </a:r>
            <a:r>
              <a:rPr lang="x-none" sz="4400" b="0" i="0" u="none" strike="noStrike" cap="none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4400" dirty="0">
                <a:solidFill>
                  <a:srgbClr val="434343"/>
                </a:solidFill>
              </a:rPr>
              <a:t>T</a:t>
            </a:r>
            <a:r>
              <a:rPr lang="en-US" sz="4400" b="0" i="0" u="none" strike="noStrike" cap="none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raffic  </a:t>
            </a:r>
            <a:r>
              <a:rPr lang="x-none" sz="4400" b="0" i="0" u="none" strike="noStrike" cap="none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683802" y="248318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</a:pPr>
            <a:r>
              <a:rPr lang="en-US" sz="6000" b="0" i="0" u="none" strike="noStrike" cap="none" dirty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BTW</a:t>
            </a:r>
            <a:endParaRPr lang="x-none" sz="6000" b="0" i="0" u="none" strike="noStrike" cap="none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xmlns="" id="{A411248A-21F4-405E-8A65-9FCA8ECC0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763" y="378057"/>
            <a:ext cx="636859" cy="63685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791373" y="838986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-279400">
              <a:buSzPts val="4400"/>
            </a:pPr>
            <a:r>
              <a:rPr lang="en-US" sz="4400" dirty="0"/>
              <a:t>Testing &amp;</a:t>
            </a:r>
            <a:br>
              <a:rPr lang="en-US" sz="4400" dirty="0"/>
            </a:br>
            <a:r>
              <a:rPr lang="en-US" sz="4400" dirty="0">
                <a:solidFill>
                  <a:srgbClr val="FFB600"/>
                </a:solidFill>
              </a:rPr>
              <a:t>Evaluation</a:t>
            </a:r>
            <a:r>
              <a:rPr lang="en-US" sz="4400" dirty="0"/>
              <a:t/>
            </a:r>
            <a:br>
              <a:rPr lang="en-US" sz="4400" dirty="0"/>
            </a:br>
            <a:endParaRPr lang="x-none" sz="2800" b="0" i="0" u="none" strike="noStrike" cap="none" dirty="0">
              <a:solidFill>
                <a:srgbClr val="434343"/>
              </a:solidFill>
              <a:latin typeface="Raleway Light" panose="020B0403030101060003" pitchFamily="34" charset="0"/>
              <a:sym typeface="Raleway ExtraBold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x-non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x-none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Shape 92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3" name="Shape 93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0"/>
                  </a:moveTo>
                  <a:lnTo>
                    <a:pt x="29" y="17142"/>
                  </a:lnTo>
                  <a:lnTo>
                    <a:pt x="730" y="31879"/>
                  </a:lnTo>
                  <a:lnTo>
                    <a:pt x="2865" y="46516"/>
                  </a:lnTo>
                  <a:lnTo>
                    <a:pt x="5730" y="58746"/>
                  </a:lnTo>
                  <a:lnTo>
                    <a:pt x="10029" y="66165"/>
                  </a:lnTo>
                  <a:lnTo>
                    <a:pt x="55000" y="117493"/>
                  </a:lnTo>
                  <a:lnTo>
                    <a:pt x="60000" y="120000"/>
                  </a:lnTo>
                  <a:lnTo>
                    <a:pt x="65000" y="117493"/>
                  </a:lnTo>
                  <a:lnTo>
                    <a:pt x="110000" y="66165"/>
                  </a:lnTo>
                  <a:lnTo>
                    <a:pt x="114269" y="58746"/>
                  </a:lnTo>
                  <a:lnTo>
                    <a:pt x="117134" y="46516"/>
                  </a:lnTo>
                  <a:lnTo>
                    <a:pt x="119269" y="31879"/>
                  </a:lnTo>
                  <a:lnTo>
                    <a:pt x="120000" y="1714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84" y="0"/>
                  </a:moveTo>
                  <a:lnTo>
                    <a:pt x="29220" y="15523"/>
                  </a:lnTo>
                  <a:lnTo>
                    <a:pt x="26922" y="16419"/>
                  </a:lnTo>
                  <a:lnTo>
                    <a:pt x="24623" y="16886"/>
                  </a:lnTo>
                  <a:lnTo>
                    <a:pt x="21537" y="16419"/>
                  </a:lnTo>
                  <a:lnTo>
                    <a:pt x="19239" y="15523"/>
                  </a:lnTo>
                  <a:lnTo>
                    <a:pt x="0" y="5940"/>
                  </a:lnTo>
                  <a:lnTo>
                    <a:pt x="41532" y="119981"/>
                  </a:lnTo>
                  <a:lnTo>
                    <a:pt x="78436" y="119981"/>
                  </a:lnTo>
                  <a:lnTo>
                    <a:pt x="119968" y="5940"/>
                  </a:lnTo>
                  <a:lnTo>
                    <a:pt x="100760" y="15523"/>
                  </a:lnTo>
                  <a:lnTo>
                    <a:pt x="98430" y="16419"/>
                  </a:lnTo>
                  <a:lnTo>
                    <a:pt x="95376" y="16886"/>
                  </a:lnTo>
                  <a:lnTo>
                    <a:pt x="93046" y="16419"/>
                  </a:lnTo>
                  <a:lnTo>
                    <a:pt x="90747" y="15523"/>
                  </a:lnTo>
                  <a:lnTo>
                    <a:pt x="599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"/>
                  </a:moveTo>
                  <a:lnTo>
                    <a:pt x="53748" y="243"/>
                  </a:lnTo>
                  <a:lnTo>
                    <a:pt x="48055" y="953"/>
                  </a:lnTo>
                  <a:lnTo>
                    <a:pt x="42083" y="2383"/>
                  </a:lnTo>
                  <a:lnTo>
                    <a:pt x="36682" y="4047"/>
                  </a:lnTo>
                  <a:lnTo>
                    <a:pt x="31571" y="6187"/>
                  </a:lnTo>
                  <a:lnTo>
                    <a:pt x="26449" y="8561"/>
                  </a:lnTo>
                  <a:lnTo>
                    <a:pt x="21897" y="11411"/>
                  </a:lnTo>
                  <a:lnTo>
                    <a:pt x="17636" y="14738"/>
                  </a:lnTo>
                  <a:lnTo>
                    <a:pt x="13946" y="18299"/>
                  </a:lnTo>
                  <a:lnTo>
                    <a:pt x="10244" y="22102"/>
                  </a:lnTo>
                  <a:lnTo>
                    <a:pt x="7403" y="26140"/>
                  </a:lnTo>
                  <a:lnTo>
                    <a:pt x="4842" y="30654"/>
                  </a:lnTo>
                  <a:lnTo>
                    <a:pt x="2852" y="35168"/>
                  </a:lnTo>
                  <a:lnTo>
                    <a:pt x="1431" y="39925"/>
                  </a:lnTo>
                  <a:lnTo>
                    <a:pt x="582" y="44916"/>
                  </a:lnTo>
                  <a:lnTo>
                    <a:pt x="11" y="50140"/>
                  </a:lnTo>
                  <a:lnTo>
                    <a:pt x="291" y="52757"/>
                  </a:lnTo>
                  <a:lnTo>
                    <a:pt x="582" y="55364"/>
                  </a:lnTo>
                  <a:lnTo>
                    <a:pt x="1431" y="60355"/>
                  </a:lnTo>
                  <a:lnTo>
                    <a:pt x="2852" y="65112"/>
                  </a:lnTo>
                  <a:lnTo>
                    <a:pt x="4842" y="69383"/>
                  </a:lnTo>
                  <a:lnTo>
                    <a:pt x="7403" y="73663"/>
                  </a:lnTo>
                  <a:lnTo>
                    <a:pt x="9965" y="77467"/>
                  </a:lnTo>
                  <a:lnTo>
                    <a:pt x="12805" y="81261"/>
                  </a:lnTo>
                  <a:lnTo>
                    <a:pt x="15937" y="85065"/>
                  </a:lnTo>
                  <a:lnTo>
                    <a:pt x="22188" y="92672"/>
                  </a:lnTo>
                  <a:lnTo>
                    <a:pt x="25029" y="96710"/>
                  </a:lnTo>
                  <a:lnTo>
                    <a:pt x="27869" y="100747"/>
                  </a:lnTo>
                  <a:lnTo>
                    <a:pt x="30430" y="105027"/>
                  </a:lnTo>
                  <a:lnTo>
                    <a:pt x="32712" y="109775"/>
                  </a:lnTo>
                  <a:lnTo>
                    <a:pt x="34691" y="114766"/>
                  </a:lnTo>
                  <a:lnTo>
                    <a:pt x="36123" y="119990"/>
                  </a:lnTo>
                  <a:lnTo>
                    <a:pt x="47485" y="119990"/>
                  </a:lnTo>
                  <a:lnTo>
                    <a:pt x="37823" y="82691"/>
                  </a:lnTo>
                  <a:lnTo>
                    <a:pt x="31001" y="54887"/>
                  </a:lnTo>
                  <a:lnTo>
                    <a:pt x="31001" y="53700"/>
                  </a:lnTo>
                  <a:lnTo>
                    <a:pt x="31571" y="52757"/>
                  </a:lnTo>
                  <a:lnTo>
                    <a:pt x="32421" y="52280"/>
                  </a:lnTo>
                  <a:lnTo>
                    <a:pt x="33562" y="52037"/>
                  </a:lnTo>
                  <a:lnTo>
                    <a:pt x="34412" y="52037"/>
                  </a:lnTo>
                  <a:lnTo>
                    <a:pt x="35552" y="52513"/>
                  </a:lnTo>
                  <a:lnTo>
                    <a:pt x="46926" y="60831"/>
                  </a:lnTo>
                  <a:lnTo>
                    <a:pt x="58009" y="52513"/>
                  </a:lnTo>
                  <a:lnTo>
                    <a:pt x="59150" y="52037"/>
                  </a:lnTo>
                  <a:lnTo>
                    <a:pt x="60849" y="52037"/>
                  </a:lnTo>
                  <a:lnTo>
                    <a:pt x="61990" y="52513"/>
                  </a:lnTo>
                  <a:lnTo>
                    <a:pt x="73084" y="60831"/>
                  </a:lnTo>
                  <a:lnTo>
                    <a:pt x="84447" y="52513"/>
                  </a:lnTo>
                  <a:lnTo>
                    <a:pt x="85587" y="52037"/>
                  </a:lnTo>
                  <a:lnTo>
                    <a:pt x="86437" y="52037"/>
                  </a:lnTo>
                  <a:lnTo>
                    <a:pt x="87578" y="52280"/>
                  </a:lnTo>
                  <a:lnTo>
                    <a:pt x="88428" y="52757"/>
                  </a:lnTo>
                  <a:lnTo>
                    <a:pt x="88998" y="53700"/>
                  </a:lnTo>
                  <a:lnTo>
                    <a:pt x="88998" y="54887"/>
                  </a:lnTo>
                  <a:lnTo>
                    <a:pt x="82176" y="82691"/>
                  </a:lnTo>
                  <a:lnTo>
                    <a:pt x="72514" y="119990"/>
                  </a:lnTo>
                  <a:lnTo>
                    <a:pt x="83888" y="119990"/>
                  </a:lnTo>
                  <a:lnTo>
                    <a:pt x="85308" y="114766"/>
                  </a:lnTo>
                  <a:lnTo>
                    <a:pt x="87299" y="109775"/>
                  </a:lnTo>
                  <a:lnTo>
                    <a:pt x="89569" y="105027"/>
                  </a:lnTo>
                  <a:lnTo>
                    <a:pt x="92130" y="100747"/>
                  </a:lnTo>
                  <a:lnTo>
                    <a:pt x="94970" y="96710"/>
                  </a:lnTo>
                  <a:lnTo>
                    <a:pt x="97811" y="92672"/>
                  </a:lnTo>
                  <a:lnTo>
                    <a:pt x="104074" y="85065"/>
                  </a:lnTo>
                  <a:lnTo>
                    <a:pt x="107194" y="81261"/>
                  </a:lnTo>
                  <a:lnTo>
                    <a:pt x="110046" y="77467"/>
                  </a:lnTo>
                  <a:lnTo>
                    <a:pt x="112596" y="73663"/>
                  </a:lnTo>
                  <a:lnTo>
                    <a:pt x="115157" y="69383"/>
                  </a:lnTo>
                  <a:lnTo>
                    <a:pt x="117147" y="65112"/>
                  </a:lnTo>
                  <a:lnTo>
                    <a:pt x="118568" y="60355"/>
                  </a:lnTo>
                  <a:lnTo>
                    <a:pt x="119429" y="55364"/>
                  </a:lnTo>
                  <a:lnTo>
                    <a:pt x="119708" y="52757"/>
                  </a:lnTo>
                  <a:lnTo>
                    <a:pt x="119988" y="50140"/>
                  </a:lnTo>
                  <a:lnTo>
                    <a:pt x="119429" y="44916"/>
                  </a:lnTo>
                  <a:lnTo>
                    <a:pt x="118568" y="39925"/>
                  </a:lnTo>
                  <a:lnTo>
                    <a:pt x="117147" y="35168"/>
                  </a:lnTo>
                  <a:lnTo>
                    <a:pt x="115157" y="30654"/>
                  </a:lnTo>
                  <a:lnTo>
                    <a:pt x="112596" y="26140"/>
                  </a:lnTo>
                  <a:lnTo>
                    <a:pt x="109755" y="22102"/>
                  </a:lnTo>
                  <a:lnTo>
                    <a:pt x="106065" y="18299"/>
                  </a:lnTo>
                  <a:lnTo>
                    <a:pt x="102363" y="14738"/>
                  </a:lnTo>
                  <a:lnTo>
                    <a:pt x="98102" y="11411"/>
                  </a:lnTo>
                  <a:lnTo>
                    <a:pt x="93550" y="8561"/>
                  </a:lnTo>
                  <a:lnTo>
                    <a:pt x="88428" y="6187"/>
                  </a:lnTo>
                  <a:lnTo>
                    <a:pt x="83317" y="4047"/>
                  </a:lnTo>
                  <a:lnTo>
                    <a:pt x="77916" y="2383"/>
                  </a:lnTo>
                  <a:lnTo>
                    <a:pt x="71944" y="953"/>
                  </a:lnTo>
                  <a:lnTo>
                    <a:pt x="66251" y="243"/>
                  </a:lnTo>
                  <a:lnTo>
                    <a:pt x="60000" y="9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Shape 120">
            <a:extLst>
              <a:ext uri="{FF2B5EF4-FFF2-40B4-BE49-F238E27FC236}">
                <a16:creationId xmlns:a16="http://schemas.microsoft.com/office/drawing/2014/main" xmlns="" id="{7D209ED9-458B-43E3-9607-2EAA917A8C69}"/>
              </a:ext>
            </a:extLst>
          </p:cNvPr>
          <p:cNvSpPr txBox="1"/>
          <p:nvPr/>
        </p:nvSpPr>
        <p:spPr>
          <a:xfrm>
            <a:off x="3918854" y="1773159"/>
            <a:ext cx="2021319" cy="732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>
                <a:solidFill>
                  <a:srgbClr val="434343"/>
                </a:solidFill>
                <a:latin typeface="Raleway ExtraBold" panose="020B0903030101060003" pitchFamily="34" charset="0"/>
              </a:rPr>
              <a:t>Mainly manual testing</a:t>
            </a:r>
          </a:p>
        </p:txBody>
      </p:sp>
      <p:sp>
        <p:nvSpPr>
          <p:cNvPr id="12" name="Shape 120">
            <a:extLst>
              <a:ext uri="{FF2B5EF4-FFF2-40B4-BE49-F238E27FC236}">
                <a16:creationId xmlns:a16="http://schemas.microsoft.com/office/drawing/2014/main" xmlns="" id="{414827B1-50B4-4198-9F8D-5C7BF93CCB18}"/>
              </a:ext>
            </a:extLst>
          </p:cNvPr>
          <p:cNvSpPr txBox="1"/>
          <p:nvPr/>
        </p:nvSpPr>
        <p:spPr>
          <a:xfrm>
            <a:off x="6408045" y="1753064"/>
            <a:ext cx="1699294" cy="732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2" algn="ctr"/>
            <a:r>
              <a:rPr lang="en-US" b="1" dirty="0">
                <a:solidFill>
                  <a:srgbClr val="434343"/>
                </a:solidFill>
                <a:latin typeface="Raleway ExtraBold" panose="020B0903030101060003" pitchFamily="34" charset="0"/>
              </a:rPr>
              <a:t>Testing performance</a:t>
            </a:r>
          </a:p>
        </p:txBody>
      </p:sp>
      <p:sp>
        <p:nvSpPr>
          <p:cNvPr id="13" name="Shape 120">
            <a:extLst>
              <a:ext uri="{FF2B5EF4-FFF2-40B4-BE49-F238E27FC236}">
                <a16:creationId xmlns:a16="http://schemas.microsoft.com/office/drawing/2014/main" xmlns="" id="{A592296E-6C58-4A54-93C9-42E7F960DA6C}"/>
              </a:ext>
            </a:extLst>
          </p:cNvPr>
          <p:cNvSpPr txBox="1"/>
          <p:nvPr/>
        </p:nvSpPr>
        <p:spPr>
          <a:xfrm>
            <a:off x="3826513" y="3698225"/>
            <a:ext cx="2247640" cy="732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2" algn="ctr"/>
            <a:r>
              <a:rPr lang="en-US" b="1" dirty="0">
                <a:solidFill>
                  <a:srgbClr val="434343"/>
                </a:solidFill>
                <a:latin typeface="Raleway ExtraBold" panose="020B0903030101060003" pitchFamily="34" charset="0"/>
              </a:rPr>
              <a:t>Comparing different schedulers on same simulations</a:t>
            </a:r>
          </a:p>
        </p:txBody>
      </p:sp>
      <p:sp>
        <p:nvSpPr>
          <p:cNvPr id="14" name="Shape 120">
            <a:extLst>
              <a:ext uri="{FF2B5EF4-FFF2-40B4-BE49-F238E27FC236}">
                <a16:creationId xmlns:a16="http://schemas.microsoft.com/office/drawing/2014/main" xmlns="" id="{D636E29E-4D07-4161-ABC9-681FB318A520}"/>
              </a:ext>
            </a:extLst>
          </p:cNvPr>
          <p:cNvSpPr txBox="1"/>
          <p:nvPr/>
        </p:nvSpPr>
        <p:spPr>
          <a:xfrm>
            <a:off x="6148792" y="3909240"/>
            <a:ext cx="2217801" cy="732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2" algn="ctr"/>
            <a:r>
              <a:rPr lang="en-US" b="1" dirty="0">
                <a:solidFill>
                  <a:srgbClr val="434343"/>
                </a:solidFill>
                <a:latin typeface="Raleway ExtraBold" panose="020B0903030101060003" pitchFamily="34" charset="0"/>
              </a:rPr>
              <a:t>Measured speedups are indications for success</a:t>
            </a:r>
          </a:p>
          <a:p>
            <a:pPr marL="285750" indent="-285750" algn="ctr">
              <a:buFont typeface="Arial" charset="0"/>
              <a:buChar char="•"/>
            </a:pPr>
            <a:endParaRPr lang="en-US" b="1" dirty="0">
              <a:solidFill>
                <a:srgbClr val="434343"/>
              </a:solidFill>
              <a:latin typeface="Raleway ExtraBold" panose="020B0903030101060003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xmlns="" id="{941C507B-7A97-4925-95E9-085916440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897" y="871655"/>
            <a:ext cx="911700" cy="91170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xmlns="" id="{71D52B29-30E6-4A4D-A5C4-24860AC34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380" y="973613"/>
            <a:ext cx="753471" cy="753471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xmlns="" id="{2306EFAE-3D4D-4D0A-8E1E-0461AE026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0957" y="2765060"/>
            <a:ext cx="753471" cy="753471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xmlns="" id="{50BD4322-062D-4938-BD46-6BFC0E980D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2989" y="2765060"/>
            <a:ext cx="828818" cy="828818"/>
          </a:xfrm>
          <a:prstGeom prst="rect">
            <a:avLst/>
          </a:prstGeom>
        </p:spPr>
      </p:pic>
      <p:sp>
        <p:nvSpPr>
          <p:cNvPr id="19" name="Shape 120">
            <a:extLst>
              <a:ext uri="{FF2B5EF4-FFF2-40B4-BE49-F238E27FC236}">
                <a16:creationId xmlns:a16="http://schemas.microsoft.com/office/drawing/2014/main" xmlns="" id="{382294A2-A1D8-473D-938A-B19C67B1592B}"/>
              </a:ext>
            </a:extLst>
          </p:cNvPr>
          <p:cNvSpPr txBox="1"/>
          <p:nvPr/>
        </p:nvSpPr>
        <p:spPr>
          <a:xfrm>
            <a:off x="1433303" y="3696555"/>
            <a:ext cx="2247640" cy="732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2" algn="ctr"/>
            <a:r>
              <a:rPr lang="en-US" b="1" dirty="0">
                <a:solidFill>
                  <a:srgbClr val="434343"/>
                </a:solidFill>
                <a:latin typeface="Raleway ExtraBold" panose="020B0903030101060003" pitchFamily="34" charset="0"/>
              </a:rPr>
              <a:t>Real-time commands are based on tested open-source code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xmlns="" id="{2CEDEB26-2760-4E30-A38C-7666CDCE6F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5027" y="2696141"/>
            <a:ext cx="911700" cy="9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3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11" grpId="0"/>
      <p:bldP spid="12" grpId="0"/>
      <p:bldP spid="13" grpId="0"/>
      <p:bldP spid="14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-279400">
              <a:buSzPts val="4400"/>
            </a:pPr>
            <a:r>
              <a:rPr lang="en-US" sz="4400" dirty="0">
                <a:solidFill>
                  <a:srgbClr val="FFB600"/>
                </a:solidFill>
              </a:rPr>
              <a:t>Logging</a:t>
            </a:r>
            <a:endParaRPr lang="x-none" sz="2800" b="0" i="0" u="none" strike="noStrike" cap="none" dirty="0">
              <a:solidFill>
                <a:srgbClr val="FFB600"/>
              </a:solidFill>
              <a:latin typeface="Raleway Light" panose="020B0403030101060003" pitchFamily="34" charset="0"/>
              <a:sym typeface="Raleway ExtraBold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x-non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x-none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Shape 92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3" name="Shape 93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0"/>
                  </a:moveTo>
                  <a:lnTo>
                    <a:pt x="29" y="17142"/>
                  </a:lnTo>
                  <a:lnTo>
                    <a:pt x="730" y="31879"/>
                  </a:lnTo>
                  <a:lnTo>
                    <a:pt x="2865" y="46516"/>
                  </a:lnTo>
                  <a:lnTo>
                    <a:pt x="5730" y="58746"/>
                  </a:lnTo>
                  <a:lnTo>
                    <a:pt x="10029" y="66165"/>
                  </a:lnTo>
                  <a:lnTo>
                    <a:pt x="55000" y="117493"/>
                  </a:lnTo>
                  <a:lnTo>
                    <a:pt x="60000" y="120000"/>
                  </a:lnTo>
                  <a:lnTo>
                    <a:pt x="65000" y="117493"/>
                  </a:lnTo>
                  <a:lnTo>
                    <a:pt x="110000" y="66165"/>
                  </a:lnTo>
                  <a:lnTo>
                    <a:pt x="114269" y="58746"/>
                  </a:lnTo>
                  <a:lnTo>
                    <a:pt x="117134" y="46516"/>
                  </a:lnTo>
                  <a:lnTo>
                    <a:pt x="119269" y="31879"/>
                  </a:lnTo>
                  <a:lnTo>
                    <a:pt x="120000" y="1714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84" y="0"/>
                  </a:moveTo>
                  <a:lnTo>
                    <a:pt x="29220" y="15523"/>
                  </a:lnTo>
                  <a:lnTo>
                    <a:pt x="26922" y="16419"/>
                  </a:lnTo>
                  <a:lnTo>
                    <a:pt x="24623" y="16886"/>
                  </a:lnTo>
                  <a:lnTo>
                    <a:pt x="21537" y="16419"/>
                  </a:lnTo>
                  <a:lnTo>
                    <a:pt x="19239" y="15523"/>
                  </a:lnTo>
                  <a:lnTo>
                    <a:pt x="0" y="5940"/>
                  </a:lnTo>
                  <a:lnTo>
                    <a:pt x="41532" y="119981"/>
                  </a:lnTo>
                  <a:lnTo>
                    <a:pt x="78436" y="119981"/>
                  </a:lnTo>
                  <a:lnTo>
                    <a:pt x="119968" y="5940"/>
                  </a:lnTo>
                  <a:lnTo>
                    <a:pt x="100760" y="15523"/>
                  </a:lnTo>
                  <a:lnTo>
                    <a:pt x="98430" y="16419"/>
                  </a:lnTo>
                  <a:lnTo>
                    <a:pt x="95376" y="16886"/>
                  </a:lnTo>
                  <a:lnTo>
                    <a:pt x="93046" y="16419"/>
                  </a:lnTo>
                  <a:lnTo>
                    <a:pt x="90747" y="15523"/>
                  </a:lnTo>
                  <a:lnTo>
                    <a:pt x="599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"/>
                  </a:moveTo>
                  <a:lnTo>
                    <a:pt x="53748" y="243"/>
                  </a:lnTo>
                  <a:lnTo>
                    <a:pt x="48055" y="953"/>
                  </a:lnTo>
                  <a:lnTo>
                    <a:pt x="42083" y="2383"/>
                  </a:lnTo>
                  <a:lnTo>
                    <a:pt x="36682" y="4047"/>
                  </a:lnTo>
                  <a:lnTo>
                    <a:pt x="31571" y="6187"/>
                  </a:lnTo>
                  <a:lnTo>
                    <a:pt x="26449" y="8561"/>
                  </a:lnTo>
                  <a:lnTo>
                    <a:pt x="21897" y="11411"/>
                  </a:lnTo>
                  <a:lnTo>
                    <a:pt x="17636" y="14738"/>
                  </a:lnTo>
                  <a:lnTo>
                    <a:pt x="13946" y="18299"/>
                  </a:lnTo>
                  <a:lnTo>
                    <a:pt x="10244" y="22102"/>
                  </a:lnTo>
                  <a:lnTo>
                    <a:pt x="7403" y="26140"/>
                  </a:lnTo>
                  <a:lnTo>
                    <a:pt x="4842" y="30654"/>
                  </a:lnTo>
                  <a:lnTo>
                    <a:pt x="2852" y="35168"/>
                  </a:lnTo>
                  <a:lnTo>
                    <a:pt x="1431" y="39925"/>
                  </a:lnTo>
                  <a:lnTo>
                    <a:pt x="582" y="44916"/>
                  </a:lnTo>
                  <a:lnTo>
                    <a:pt x="11" y="50140"/>
                  </a:lnTo>
                  <a:lnTo>
                    <a:pt x="291" y="52757"/>
                  </a:lnTo>
                  <a:lnTo>
                    <a:pt x="582" y="55364"/>
                  </a:lnTo>
                  <a:lnTo>
                    <a:pt x="1431" y="60355"/>
                  </a:lnTo>
                  <a:lnTo>
                    <a:pt x="2852" y="65112"/>
                  </a:lnTo>
                  <a:lnTo>
                    <a:pt x="4842" y="69383"/>
                  </a:lnTo>
                  <a:lnTo>
                    <a:pt x="7403" y="73663"/>
                  </a:lnTo>
                  <a:lnTo>
                    <a:pt x="9965" y="77467"/>
                  </a:lnTo>
                  <a:lnTo>
                    <a:pt x="12805" y="81261"/>
                  </a:lnTo>
                  <a:lnTo>
                    <a:pt x="15937" y="85065"/>
                  </a:lnTo>
                  <a:lnTo>
                    <a:pt x="22188" y="92672"/>
                  </a:lnTo>
                  <a:lnTo>
                    <a:pt x="25029" y="96710"/>
                  </a:lnTo>
                  <a:lnTo>
                    <a:pt x="27869" y="100747"/>
                  </a:lnTo>
                  <a:lnTo>
                    <a:pt x="30430" y="105027"/>
                  </a:lnTo>
                  <a:lnTo>
                    <a:pt x="32712" y="109775"/>
                  </a:lnTo>
                  <a:lnTo>
                    <a:pt x="34691" y="114766"/>
                  </a:lnTo>
                  <a:lnTo>
                    <a:pt x="36123" y="119990"/>
                  </a:lnTo>
                  <a:lnTo>
                    <a:pt x="47485" y="119990"/>
                  </a:lnTo>
                  <a:lnTo>
                    <a:pt x="37823" y="82691"/>
                  </a:lnTo>
                  <a:lnTo>
                    <a:pt x="31001" y="54887"/>
                  </a:lnTo>
                  <a:lnTo>
                    <a:pt x="31001" y="53700"/>
                  </a:lnTo>
                  <a:lnTo>
                    <a:pt x="31571" y="52757"/>
                  </a:lnTo>
                  <a:lnTo>
                    <a:pt x="32421" y="52280"/>
                  </a:lnTo>
                  <a:lnTo>
                    <a:pt x="33562" y="52037"/>
                  </a:lnTo>
                  <a:lnTo>
                    <a:pt x="34412" y="52037"/>
                  </a:lnTo>
                  <a:lnTo>
                    <a:pt x="35552" y="52513"/>
                  </a:lnTo>
                  <a:lnTo>
                    <a:pt x="46926" y="60831"/>
                  </a:lnTo>
                  <a:lnTo>
                    <a:pt x="58009" y="52513"/>
                  </a:lnTo>
                  <a:lnTo>
                    <a:pt x="59150" y="52037"/>
                  </a:lnTo>
                  <a:lnTo>
                    <a:pt x="60849" y="52037"/>
                  </a:lnTo>
                  <a:lnTo>
                    <a:pt x="61990" y="52513"/>
                  </a:lnTo>
                  <a:lnTo>
                    <a:pt x="73084" y="60831"/>
                  </a:lnTo>
                  <a:lnTo>
                    <a:pt x="84447" y="52513"/>
                  </a:lnTo>
                  <a:lnTo>
                    <a:pt x="85587" y="52037"/>
                  </a:lnTo>
                  <a:lnTo>
                    <a:pt x="86437" y="52037"/>
                  </a:lnTo>
                  <a:lnTo>
                    <a:pt x="87578" y="52280"/>
                  </a:lnTo>
                  <a:lnTo>
                    <a:pt x="88428" y="52757"/>
                  </a:lnTo>
                  <a:lnTo>
                    <a:pt x="88998" y="53700"/>
                  </a:lnTo>
                  <a:lnTo>
                    <a:pt x="88998" y="54887"/>
                  </a:lnTo>
                  <a:lnTo>
                    <a:pt x="82176" y="82691"/>
                  </a:lnTo>
                  <a:lnTo>
                    <a:pt x="72514" y="119990"/>
                  </a:lnTo>
                  <a:lnTo>
                    <a:pt x="83888" y="119990"/>
                  </a:lnTo>
                  <a:lnTo>
                    <a:pt x="85308" y="114766"/>
                  </a:lnTo>
                  <a:lnTo>
                    <a:pt x="87299" y="109775"/>
                  </a:lnTo>
                  <a:lnTo>
                    <a:pt x="89569" y="105027"/>
                  </a:lnTo>
                  <a:lnTo>
                    <a:pt x="92130" y="100747"/>
                  </a:lnTo>
                  <a:lnTo>
                    <a:pt x="94970" y="96710"/>
                  </a:lnTo>
                  <a:lnTo>
                    <a:pt x="97811" y="92672"/>
                  </a:lnTo>
                  <a:lnTo>
                    <a:pt x="104074" y="85065"/>
                  </a:lnTo>
                  <a:lnTo>
                    <a:pt x="107194" y="81261"/>
                  </a:lnTo>
                  <a:lnTo>
                    <a:pt x="110046" y="77467"/>
                  </a:lnTo>
                  <a:lnTo>
                    <a:pt x="112596" y="73663"/>
                  </a:lnTo>
                  <a:lnTo>
                    <a:pt x="115157" y="69383"/>
                  </a:lnTo>
                  <a:lnTo>
                    <a:pt x="117147" y="65112"/>
                  </a:lnTo>
                  <a:lnTo>
                    <a:pt x="118568" y="60355"/>
                  </a:lnTo>
                  <a:lnTo>
                    <a:pt x="119429" y="55364"/>
                  </a:lnTo>
                  <a:lnTo>
                    <a:pt x="119708" y="52757"/>
                  </a:lnTo>
                  <a:lnTo>
                    <a:pt x="119988" y="50140"/>
                  </a:lnTo>
                  <a:lnTo>
                    <a:pt x="119429" y="44916"/>
                  </a:lnTo>
                  <a:lnTo>
                    <a:pt x="118568" y="39925"/>
                  </a:lnTo>
                  <a:lnTo>
                    <a:pt x="117147" y="35168"/>
                  </a:lnTo>
                  <a:lnTo>
                    <a:pt x="115157" y="30654"/>
                  </a:lnTo>
                  <a:lnTo>
                    <a:pt x="112596" y="26140"/>
                  </a:lnTo>
                  <a:lnTo>
                    <a:pt x="109755" y="22102"/>
                  </a:lnTo>
                  <a:lnTo>
                    <a:pt x="106065" y="18299"/>
                  </a:lnTo>
                  <a:lnTo>
                    <a:pt x="102363" y="14738"/>
                  </a:lnTo>
                  <a:lnTo>
                    <a:pt x="98102" y="11411"/>
                  </a:lnTo>
                  <a:lnTo>
                    <a:pt x="93550" y="8561"/>
                  </a:lnTo>
                  <a:lnTo>
                    <a:pt x="88428" y="6187"/>
                  </a:lnTo>
                  <a:lnTo>
                    <a:pt x="83317" y="4047"/>
                  </a:lnTo>
                  <a:lnTo>
                    <a:pt x="77916" y="2383"/>
                  </a:lnTo>
                  <a:lnTo>
                    <a:pt x="71944" y="953"/>
                  </a:lnTo>
                  <a:lnTo>
                    <a:pt x="66251" y="243"/>
                  </a:lnTo>
                  <a:lnTo>
                    <a:pt x="60000" y="9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Shape 120">
            <a:extLst>
              <a:ext uri="{FF2B5EF4-FFF2-40B4-BE49-F238E27FC236}">
                <a16:creationId xmlns:a16="http://schemas.microsoft.com/office/drawing/2014/main" xmlns="" id="{59E79919-20C2-4F15-B0BC-F1E20DA1E04A}"/>
              </a:ext>
            </a:extLst>
          </p:cNvPr>
          <p:cNvSpPr txBox="1"/>
          <p:nvPr/>
        </p:nvSpPr>
        <p:spPr>
          <a:xfrm>
            <a:off x="1309882" y="3399574"/>
            <a:ext cx="2247640" cy="732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algn="ctr"/>
            <a:r>
              <a:rPr lang="en-US" sz="1600" dirty="0">
                <a:solidFill>
                  <a:srgbClr val="434343"/>
                </a:solidFill>
                <a:latin typeface="Raleway ExtraBold" panose="020B0903030101060003" pitchFamily="34" charset="0"/>
              </a:rPr>
              <a:t>Exporting information after finishing simulations</a:t>
            </a:r>
          </a:p>
        </p:txBody>
      </p:sp>
      <p:sp>
        <p:nvSpPr>
          <p:cNvPr id="13" name="Shape 120">
            <a:extLst>
              <a:ext uri="{FF2B5EF4-FFF2-40B4-BE49-F238E27FC236}">
                <a16:creationId xmlns:a16="http://schemas.microsoft.com/office/drawing/2014/main" xmlns="" id="{57BB212C-B343-44F9-A16C-DD2ADB1B6278}"/>
              </a:ext>
            </a:extLst>
          </p:cNvPr>
          <p:cNvSpPr txBox="1"/>
          <p:nvPr/>
        </p:nvSpPr>
        <p:spPr>
          <a:xfrm>
            <a:off x="3802077" y="3404262"/>
            <a:ext cx="1699294" cy="732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1" algn="ctr"/>
            <a:r>
              <a:rPr lang="en-US" sz="1600" dirty="0">
                <a:solidFill>
                  <a:srgbClr val="434343"/>
                </a:solidFill>
                <a:latin typeface="Raleway ExtraBold" panose="020B0903030101060003" pitchFamily="34" charset="0"/>
              </a:rPr>
              <a:t>Validation of simulation data</a:t>
            </a:r>
          </a:p>
        </p:txBody>
      </p:sp>
      <p:sp>
        <p:nvSpPr>
          <p:cNvPr id="14" name="Shape 120">
            <a:extLst>
              <a:ext uri="{FF2B5EF4-FFF2-40B4-BE49-F238E27FC236}">
                <a16:creationId xmlns:a16="http://schemas.microsoft.com/office/drawing/2014/main" xmlns="" id="{20ABB0CE-E571-4590-BC9D-7AC8CE71B917}"/>
              </a:ext>
            </a:extLst>
          </p:cNvPr>
          <p:cNvSpPr txBox="1"/>
          <p:nvPr/>
        </p:nvSpPr>
        <p:spPr>
          <a:xfrm>
            <a:off x="5795627" y="3395744"/>
            <a:ext cx="2247640" cy="732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indent="-63500" algn="ctr">
              <a:buClr>
                <a:srgbClr val="434343"/>
              </a:buClr>
              <a:buSzPts val="1000"/>
            </a:pPr>
            <a:r>
              <a:rPr lang="en-US" sz="1600" dirty="0">
                <a:solidFill>
                  <a:srgbClr val="434343"/>
                </a:solidFill>
                <a:latin typeface="Raleway ExtraBold" panose="020B0903030101060003" pitchFamily="34" charset="0"/>
              </a:rPr>
              <a:t>Assuring correct usage of each module logics</a:t>
            </a:r>
            <a:endParaRPr lang="en-US" sz="1600" dirty="0">
              <a:solidFill>
                <a:srgbClr val="434343"/>
              </a:solidFill>
              <a:latin typeface="Raleway ExtraBold" panose="020B0903030101060003" pitchFamily="34" charset="0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xmlns="" id="{D3228186-A14B-4104-B005-7591EAD2A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62" y="2266499"/>
            <a:ext cx="764550" cy="76455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xmlns="" id="{455C4DFB-4624-4F7F-B920-8FC2BD692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686" y="2272047"/>
            <a:ext cx="753471" cy="753471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xmlns="" id="{19D223FB-70B5-41F0-9E0D-CAB9A9CEB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315" y="2267868"/>
            <a:ext cx="828818" cy="82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8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604250" y="4591050"/>
            <a:ext cx="539750" cy="552450"/>
          </a:xfrm>
          <a:prstGeom prst="rect">
            <a:avLst/>
          </a:prstGeom>
        </p:spPr>
        <p:txBody>
          <a:bodyPr/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x-none" sz="14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x-none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980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-279400">
              <a:buSzPts val="4400"/>
            </a:pPr>
            <a:r>
              <a:rPr lang="en-US" sz="4400" dirty="0"/>
              <a:t>Next</a:t>
            </a:r>
            <a:r>
              <a:rPr lang="en-US" sz="4400" dirty="0">
                <a:solidFill>
                  <a:srgbClr val="FFB600"/>
                </a:solidFill>
              </a:rPr>
              <a:t> Steps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2800" dirty="0">
                <a:latin typeface="Raleway Light" panose="020B0403030101060003" pitchFamily="34" charset="0"/>
              </a:rPr>
              <a:t>Advanced Features</a:t>
            </a:r>
            <a:endParaRPr lang="x-none" sz="2800" b="0" i="0" u="none" strike="noStrike" cap="none" dirty="0">
              <a:solidFill>
                <a:srgbClr val="434343"/>
              </a:solidFill>
              <a:latin typeface="Raleway Light" panose="020B0403030101060003" pitchFamily="34" charset="0"/>
              <a:sym typeface="Raleway ExtraBold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922000" y="2379262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Importing an actual city map into the simulator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Enriching simulations with pedestrian traffic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Building </a:t>
            </a:r>
            <a:r>
              <a:rPr lang="en-US" b="1" dirty="0"/>
              <a:t>even more sophisticated scheduler</a:t>
            </a:r>
            <a:r>
              <a:rPr lang="en-US" dirty="0"/>
              <a:t>, supporting multiple junctions considerations</a:t>
            </a:r>
            <a:endParaRPr lang="en-US" sz="2400" dirty="0"/>
          </a:p>
          <a:p>
            <a:pPr lvl="7" indent="0">
              <a:buNone/>
            </a:pPr>
            <a:endParaRPr lang="en-US" dirty="0"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x-non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x-none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Shape 92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3" name="Shape 93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0"/>
                  </a:moveTo>
                  <a:lnTo>
                    <a:pt x="29" y="17142"/>
                  </a:lnTo>
                  <a:lnTo>
                    <a:pt x="730" y="31879"/>
                  </a:lnTo>
                  <a:lnTo>
                    <a:pt x="2865" y="46516"/>
                  </a:lnTo>
                  <a:lnTo>
                    <a:pt x="5730" y="58746"/>
                  </a:lnTo>
                  <a:lnTo>
                    <a:pt x="10029" y="66165"/>
                  </a:lnTo>
                  <a:lnTo>
                    <a:pt x="55000" y="117493"/>
                  </a:lnTo>
                  <a:lnTo>
                    <a:pt x="60000" y="120000"/>
                  </a:lnTo>
                  <a:lnTo>
                    <a:pt x="65000" y="117493"/>
                  </a:lnTo>
                  <a:lnTo>
                    <a:pt x="110000" y="66165"/>
                  </a:lnTo>
                  <a:lnTo>
                    <a:pt x="114269" y="58746"/>
                  </a:lnTo>
                  <a:lnTo>
                    <a:pt x="117134" y="46516"/>
                  </a:lnTo>
                  <a:lnTo>
                    <a:pt x="119269" y="31879"/>
                  </a:lnTo>
                  <a:lnTo>
                    <a:pt x="120000" y="1714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84" y="0"/>
                  </a:moveTo>
                  <a:lnTo>
                    <a:pt x="29220" y="15523"/>
                  </a:lnTo>
                  <a:lnTo>
                    <a:pt x="26922" y="16419"/>
                  </a:lnTo>
                  <a:lnTo>
                    <a:pt x="24623" y="16886"/>
                  </a:lnTo>
                  <a:lnTo>
                    <a:pt x="21537" y="16419"/>
                  </a:lnTo>
                  <a:lnTo>
                    <a:pt x="19239" y="15523"/>
                  </a:lnTo>
                  <a:lnTo>
                    <a:pt x="0" y="5940"/>
                  </a:lnTo>
                  <a:lnTo>
                    <a:pt x="41532" y="119981"/>
                  </a:lnTo>
                  <a:lnTo>
                    <a:pt x="78436" y="119981"/>
                  </a:lnTo>
                  <a:lnTo>
                    <a:pt x="119968" y="5940"/>
                  </a:lnTo>
                  <a:lnTo>
                    <a:pt x="100760" y="15523"/>
                  </a:lnTo>
                  <a:lnTo>
                    <a:pt x="98430" y="16419"/>
                  </a:lnTo>
                  <a:lnTo>
                    <a:pt x="95376" y="16886"/>
                  </a:lnTo>
                  <a:lnTo>
                    <a:pt x="93046" y="16419"/>
                  </a:lnTo>
                  <a:lnTo>
                    <a:pt x="90747" y="15523"/>
                  </a:lnTo>
                  <a:lnTo>
                    <a:pt x="599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"/>
                  </a:moveTo>
                  <a:lnTo>
                    <a:pt x="53748" y="243"/>
                  </a:lnTo>
                  <a:lnTo>
                    <a:pt x="48055" y="953"/>
                  </a:lnTo>
                  <a:lnTo>
                    <a:pt x="42083" y="2383"/>
                  </a:lnTo>
                  <a:lnTo>
                    <a:pt x="36682" y="4047"/>
                  </a:lnTo>
                  <a:lnTo>
                    <a:pt x="31571" y="6187"/>
                  </a:lnTo>
                  <a:lnTo>
                    <a:pt x="26449" y="8561"/>
                  </a:lnTo>
                  <a:lnTo>
                    <a:pt x="21897" y="11411"/>
                  </a:lnTo>
                  <a:lnTo>
                    <a:pt x="17636" y="14738"/>
                  </a:lnTo>
                  <a:lnTo>
                    <a:pt x="13946" y="18299"/>
                  </a:lnTo>
                  <a:lnTo>
                    <a:pt x="10244" y="22102"/>
                  </a:lnTo>
                  <a:lnTo>
                    <a:pt x="7403" y="26140"/>
                  </a:lnTo>
                  <a:lnTo>
                    <a:pt x="4842" y="30654"/>
                  </a:lnTo>
                  <a:lnTo>
                    <a:pt x="2852" y="35168"/>
                  </a:lnTo>
                  <a:lnTo>
                    <a:pt x="1431" y="39925"/>
                  </a:lnTo>
                  <a:lnTo>
                    <a:pt x="582" y="44916"/>
                  </a:lnTo>
                  <a:lnTo>
                    <a:pt x="11" y="50140"/>
                  </a:lnTo>
                  <a:lnTo>
                    <a:pt x="291" y="52757"/>
                  </a:lnTo>
                  <a:lnTo>
                    <a:pt x="582" y="55364"/>
                  </a:lnTo>
                  <a:lnTo>
                    <a:pt x="1431" y="60355"/>
                  </a:lnTo>
                  <a:lnTo>
                    <a:pt x="2852" y="65112"/>
                  </a:lnTo>
                  <a:lnTo>
                    <a:pt x="4842" y="69383"/>
                  </a:lnTo>
                  <a:lnTo>
                    <a:pt x="7403" y="73663"/>
                  </a:lnTo>
                  <a:lnTo>
                    <a:pt x="9965" y="77467"/>
                  </a:lnTo>
                  <a:lnTo>
                    <a:pt x="12805" y="81261"/>
                  </a:lnTo>
                  <a:lnTo>
                    <a:pt x="15937" y="85065"/>
                  </a:lnTo>
                  <a:lnTo>
                    <a:pt x="22188" y="92672"/>
                  </a:lnTo>
                  <a:lnTo>
                    <a:pt x="25029" y="96710"/>
                  </a:lnTo>
                  <a:lnTo>
                    <a:pt x="27869" y="100747"/>
                  </a:lnTo>
                  <a:lnTo>
                    <a:pt x="30430" y="105027"/>
                  </a:lnTo>
                  <a:lnTo>
                    <a:pt x="32712" y="109775"/>
                  </a:lnTo>
                  <a:lnTo>
                    <a:pt x="34691" y="114766"/>
                  </a:lnTo>
                  <a:lnTo>
                    <a:pt x="36123" y="119990"/>
                  </a:lnTo>
                  <a:lnTo>
                    <a:pt x="47485" y="119990"/>
                  </a:lnTo>
                  <a:lnTo>
                    <a:pt x="37823" y="82691"/>
                  </a:lnTo>
                  <a:lnTo>
                    <a:pt x="31001" y="54887"/>
                  </a:lnTo>
                  <a:lnTo>
                    <a:pt x="31001" y="53700"/>
                  </a:lnTo>
                  <a:lnTo>
                    <a:pt x="31571" y="52757"/>
                  </a:lnTo>
                  <a:lnTo>
                    <a:pt x="32421" y="52280"/>
                  </a:lnTo>
                  <a:lnTo>
                    <a:pt x="33562" y="52037"/>
                  </a:lnTo>
                  <a:lnTo>
                    <a:pt x="34412" y="52037"/>
                  </a:lnTo>
                  <a:lnTo>
                    <a:pt x="35552" y="52513"/>
                  </a:lnTo>
                  <a:lnTo>
                    <a:pt x="46926" y="60831"/>
                  </a:lnTo>
                  <a:lnTo>
                    <a:pt x="58009" y="52513"/>
                  </a:lnTo>
                  <a:lnTo>
                    <a:pt x="59150" y="52037"/>
                  </a:lnTo>
                  <a:lnTo>
                    <a:pt x="60849" y="52037"/>
                  </a:lnTo>
                  <a:lnTo>
                    <a:pt x="61990" y="52513"/>
                  </a:lnTo>
                  <a:lnTo>
                    <a:pt x="73084" y="60831"/>
                  </a:lnTo>
                  <a:lnTo>
                    <a:pt x="84447" y="52513"/>
                  </a:lnTo>
                  <a:lnTo>
                    <a:pt x="85587" y="52037"/>
                  </a:lnTo>
                  <a:lnTo>
                    <a:pt x="86437" y="52037"/>
                  </a:lnTo>
                  <a:lnTo>
                    <a:pt x="87578" y="52280"/>
                  </a:lnTo>
                  <a:lnTo>
                    <a:pt x="88428" y="52757"/>
                  </a:lnTo>
                  <a:lnTo>
                    <a:pt x="88998" y="53700"/>
                  </a:lnTo>
                  <a:lnTo>
                    <a:pt x="88998" y="54887"/>
                  </a:lnTo>
                  <a:lnTo>
                    <a:pt x="82176" y="82691"/>
                  </a:lnTo>
                  <a:lnTo>
                    <a:pt x="72514" y="119990"/>
                  </a:lnTo>
                  <a:lnTo>
                    <a:pt x="83888" y="119990"/>
                  </a:lnTo>
                  <a:lnTo>
                    <a:pt x="85308" y="114766"/>
                  </a:lnTo>
                  <a:lnTo>
                    <a:pt x="87299" y="109775"/>
                  </a:lnTo>
                  <a:lnTo>
                    <a:pt x="89569" y="105027"/>
                  </a:lnTo>
                  <a:lnTo>
                    <a:pt x="92130" y="100747"/>
                  </a:lnTo>
                  <a:lnTo>
                    <a:pt x="94970" y="96710"/>
                  </a:lnTo>
                  <a:lnTo>
                    <a:pt x="97811" y="92672"/>
                  </a:lnTo>
                  <a:lnTo>
                    <a:pt x="104074" y="85065"/>
                  </a:lnTo>
                  <a:lnTo>
                    <a:pt x="107194" y="81261"/>
                  </a:lnTo>
                  <a:lnTo>
                    <a:pt x="110046" y="77467"/>
                  </a:lnTo>
                  <a:lnTo>
                    <a:pt x="112596" y="73663"/>
                  </a:lnTo>
                  <a:lnTo>
                    <a:pt x="115157" y="69383"/>
                  </a:lnTo>
                  <a:lnTo>
                    <a:pt x="117147" y="65112"/>
                  </a:lnTo>
                  <a:lnTo>
                    <a:pt x="118568" y="60355"/>
                  </a:lnTo>
                  <a:lnTo>
                    <a:pt x="119429" y="55364"/>
                  </a:lnTo>
                  <a:lnTo>
                    <a:pt x="119708" y="52757"/>
                  </a:lnTo>
                  <a:lnTo>
                    <a:pt x="119988" y="50140"/>
                  </a:lnTo>
                  <a:lnTo>
                    <a:pt x="119429" y="44916"/>
                  </a:lnTo>
                  <a:lnTo>
                    <a:pt x="118568" y="39925"/>
                  </a:lnTo>
                  <a:lnTo>
                    <a:pt x="117147" y="35168"/>
                  </a:lnTo>
                  <a:lnTo>
                    <a:pt x="115157" y="30654"/>
                  </a:lnTo>
                  <a:lnTo>
                    <a:pt x="112596" y="26140"/>
                  </a:lnTo>
                  <a:lnTo>
                    <a:pt x="109755" y="22102"/>
                  </a:lnTo>
                  <a:lnTo>
                    <a:pt x="106065" y="18299"/>
                  </a:lnTo>
                  <a:lnTo>
                    <a:pt x="102363" y="14738"/>
                  </a:lnTo>
                  <a:lnTo>
                    <a:pt x="98102" y="11411"/>
                  </a:lnTo>
                  <a:lnTo>
                    <a:pt x="93550" y="8561"/>
                  </a:lnTo>
                  <a:lnTo>
                    <a:pt x="88428" y="6187"/>
                  </a:lnTo>
                  <a:lnTo>
                    <a:pt x="83317" y="4047"/>
                  </a:lnTo>
                  <a:lnTo>
                    <a:pt x="77916" y="2383"/>
                  </a:lnTo>
                  <a:lnTo>
                    <a:pt x="71944" y="953"/>
                  </a:lnTo>
                  <a:lnTo>
                    <a:pt x="66251" y="243"/>
                  </a:lnTo>
                  <a:lnTo>
                    <a:pt x="60000" y="9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54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-279400">
              <a:buSzPts val="4400"/>
            </a:pPr>
            <a:r>
              <a:rPr lang="en-US" sz="4400" dirty="0"/>
              <a:t>Next</a:t>
            </a:r>
            <a:r>
              <a:rPr lang="en-US" sz="4400" dirty="0">
                <a:solidFill>
                  <a:srgbClr val="FFB600"/>
                </a:solidFill>
              </a:rPr>
              <a:t> Steps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2800" dirty="0">
                <a:latin typeface="Raleway Light" panose="020B0403030101060003" pitchFamily="34" charset="0"/>
              </a:rPr>
              <a:t>Management GUI</a:t>
            </a:r>
            <a:endParaRPr lang="x-none" sz="2800" b="0" i="0" u="none" strike="noStrike" cap="none" dirty="0">
              <a:solidFill>
                <a:srgbClr val="434343"/>
              </a:solidFill>
              <a:latin typeface="Raleway Light" panose="020B0403030101060003" pitchFamily="34" charset="0"/>
              <a:sym typeface="Raleway ExtraBold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922000" y="2379262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Wrap the management core with a complete GUI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Configuring &amp; Tuning scheduler algorithm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Generate or import maps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Perform simulations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Analyze the results visually</a:t>
            </a:r>
          </a:p>
          <a:p>
            <a:pPr lvl="7" indent="0">
              <a:buNone/>
            </a:pPr>
            <a:endParaRPr lang="en-US" dirty="0"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x-non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x-none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Shape 92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3" name="Shape 93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0"/>
                  </a:moveTo>
                  <a:lnTo>
                    <a:pt x="29" y="17142"/>
                  </a:lnTo>
                  <a:lnTo>
                    <a:pt x="730" y="31879"/>
                  </a:lnTo>
                  <a:lnTo>
                    <a:pt x="2865" y="46516"/>
                  </a:lnTo>
                  <a:lnTo>
                    <a:pt x="5730" y="58746"/>
                  </a:lnTo>
                  <a:lnTo>
                    <a:pt x="10029" y="66165"/>
                  </a:lnTo>
                  <a:lnTo>
                    <a:pt x="55000" y="117493"/>
                  </a:lnTo>
                  <a:lnTo>
                    <a:pt x="60000" y="120000"/>
                  </a:lnTo>
                  <a:lnTo>
                    <a:pt x="65000" y="117493"/>
                  </a:lnTo>
                  <a:lnTo>
                    <a:pt x="110000" y="66165"/>
                  </a:lnTo>
                  <a:lnTo>
                    <a:pt x="114269" y="58746"/>
                  </a:lnTo>
                  <a:lnTo>
                    <a:pt x="117134" y="46516"/>
                  </a:lnTo>
                  <a:lnTo>
                    <a:pt x="119269" y="31879"/>
                  </a:lnTo>
                  <a:lnTo>
                    <a:pt x="120000" y="1714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84" y="0"/>
                  </a:moveTo>
                  <a:lnTo>
                    <a:pt x="29220" y="15523"/>
                  </a:lnTo>
                  <a:lnTo>
                    <a:pt x="26922" y="16419"/>
                  </a:lnTo>
                  <a:lnTo>
                    <a:pt x="24623" y="16886"/>
                  </a:lnTo>
                  <a:lnTo>
                    <a:pt x="21537" y="16419"/>
                  </a:lnTo>
                  <a:lnTo>
                    <a:pt x="19239" y="15523"/>
                  </a:lnTo>
                  <a:lnTo>
                    <a:pt x="0" y="5940"/>
                  </a:lnTo>
                  <a:lnTo>
                    <a:pt x="41532" y="119981"/>
                  </a:lnTo>
                  <a:lnTo>
                    <a:pt x="78436" y="119981"/>
                  </a:lnTo>
                  <a:lnTo>
                    <a:pt x="119968" y="5940"/>
                  </a:lnTo>
                  <a:lnTo>
                    <a:pt x="100760" y="15523"/>
                  </a:lnTo>
                  <a:lnTo>
                    <a:pt x="98430" y="16419"/>
                  </a:lnTo>
                  <a:lnTo>
                    <a:pt x="95376" y="16886"/>
                  </a:lnTo>
                  <a:lnTo>
                    <a:pt x="93046" y="16419"/>
                  </a:lnTo>
                  <a:lnTo>
                    <a:pt x="90747" y="15523"/>
                  </a:lnTo>
                  <a:lnTo>
                    <a:pt x="599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"/>
                  </a:moveTo>
                  <a:lnTo>
                    <a:pt x="53748" y="243"/>
                  </a:lnTo>
                  <a:lnTo>
                    <a:pt x="48055" y="953"/>
                  </a:lnTo>
                  <a:lnTo>
                    <a:pt x="42083" y="2383"/>
                  </a:lnTo>
                  <a:lnTo>
                    <a:pt x="36682" y="4047"/>
                  </a:lnTo>
                  <a:lnTo>
                    <a:pt x="31571" y="6187"/>
                  </a:lnTo>
                  <a:lnTo>
                    <a:pt x="26449" y="8561"/>
                  </a:lnTo>
                  <a:lnTo>
                    <a:pt x="21897" y="11411"/>
                  </a:lnTo>
                  <a:lnTo>
                    <a:pt x="17636" y="14738"/>
                  </a:lnTo>
                  <a:lnTo>
                    <a:pt x="13946" y="18299"/>
                  </a:lnTo>
                  <a:lnTo>
                    <a:pt x="10244" y="22102"/>
                  </a:lnTo>
                  <a:lnTo>
                    <a:pt x="7403" y="26140"/>
                  </a:lnTo>
                  <a:lnTo>
                    <a:pt x="4842" y="30654"/>
                  </a:lnTo>
                  <a:lnTo>
                    <a:pt x="2852" y="35168"/>
                  </a:lnTo>
                  <a:lnTo>
                    <a:pt x="1431" y="39925"/>
                  </a:lnTo>
                  <a:lnTo>
                    <a:pt x="582" y="44916"/>
                  </a:lnTo>
                  <a:lnTo>
                    <a:pt x="11" y="50140"/>
                  </a:lnTo>
                  <a:lnTo>
                    <a:pt x="291" y="52757"/>
                  </a:lnTo>
                  <a:lnTo>
                    <a:pt x="582" y="55364"/>
                  </a:lnTo>
                  <a:lnTo>
                    <a:pt x="1431" y="60355"/>
                  </a:lnTo>
                  <a:lnTo>
                    <a:pt x="2852" y="65112"/>
                  </a:lnTo>
                  <a:lnTo>
                    <a:pt x="4842" y="69383"/>
                  </a:lnTo>
                  <a:lnTo>
                    <a:pt x="7403" y="73663"/>
                  </a:lnTo>
                  <a:lnTo>
                    <a:pt x="9965" y="77467"/>
                  </a:lnTo>
                  <a:lnTo>
                    <a:pt x="12805" y="81261"/>
                  </a:lnTo>
                  <a:lnTo>
                    <a:pt x="15937" y="85065"/>
                  </a:lnTo>
                  <a:lnTo>
                    <a:pt x="22188" y="92672"/>
                  </a:lnTo>
                  <a:lnTo>
                    <a:pt x="25029" y="96710"/>
                  </a:lnTo>
                  <a:lnTo>
                    <a:pt x="27869" y="100747"/>
                  </a:lnTo>
                  <a:lnTo>
                    <a:pt x="30430" y="105027"/>
                  </a:lnTo>
                  <a:lnTo>
                    <a:pt x="32712" y="109775"/>
                  </a:lnTo>
                  <a:lnTo>
                    <a:pt x="34691" y="114766"/>
                  </a:lnTo>
                  <a:lnTo>
                    <a:pt x="36123" y="119990"/>
                  </a:lnTo>
                  <a:lnTo>
                    <a:pt x="47485" y="119990"/>
                  </a:lnTo>
                  <a:lnTo>
                    <a:pt x="37823" y="82691"/>
                  </a:lnTo>
                  <a:lnTo>
                    <a:pt x="31001" y="54887"/>
                  </a:lnTo>
                  <a:lnTo>
                    <a:pt x="31001" y="53700"/>
                  </a:lnTo>
                  <a:lnTo>
                    <a:pt x="31571" y="52757"/>
                  </a:lnTo>
                  <a:lnTo>
                    <a:pt x="32421" y="52280"/>
                  </a:lnTo>
                  <a:lnTo>
                    <a:pt x="33562" y="52037"/>
                  </a:lnTo>
                  <a:lnTo>
                    <a:pt x="34412" y="52037"/>
                  </a:lnTo>
                  <a:lnTo>
                    <a:pt x="35552" y="52513"/>
                  </a:lnTo>
                  <a:lnTo>
                    <a:pt x="46926" y="60831"/>
                  </a:lnTo>
                  <a:lnTo>
                    <a:pt x="58009" y="52513"/>
                  </a:lnTo>
                  <a:lnTo>
                    <a:pt x="59150" y="52037"/>
                  </a:lnTo>
                  <a:lnTo>
                    <a:pt x="60849" y="52037"/>
                  </a:lnTo>
                  <a:lnTo>
                    <a:pt x="61990" y="52513"/>
                  </a:lnTo>
                  <a:lnTo>
                    <a:pt x="73084" y="60831"/>
                  </a:lnTo>
                  <a:lnTo>
                    <a:pt x="84447" y="52513"/>
                  </a:lnTo>
                  <a:lnTo>
                    <a:pt x="85587" y="52037"/>
                  </a:lnTo>
                  <a:lnTo>
                    <a:pt x="86437" y="52037"/>
                  </a:lnTo>
                  <a:lnTo>
                    <a:pt x="87578" y="52280"/>
                  </a:lnTo>
                  <a:lnTo>
                    <a:pt x="88428" y="52757"/>
                  </a:lnTo>
                  <a:lnTo>
                    <a:pt x="88998" y="53700"/>
                  </a:lnTo>
                  <a:lnTo>
                    <a:pt x="88998" y="54887"/>
                  </a:lnTo>
                  <a:lnTo>
                    <a:pt x="82176" y="82691"/>
                  </a:lnTo>
                  <a:lnTo>
                    <a:pt x="72514" y="119990"/>
                  </a:lnTo>
                  <a:lnTo>
                    <a:pt x="83888" y="119990"/>
                  </a:lnTo>
                  <a:lnTo>
                    <a:pt x="85308" y="114766"/>
                  </a:lnTo>
                  <a:lnTo>
                    <a:pt x="87299" y="109775"/>
                  </a:lnTo>
                  <a:lnTo>
                    <a:pt x="89569" y="105027"/>
                  </a:lnTo>
                  <a:lnTo>
                    <a:pt x="92130" y="100747"/>
                  </a:lnTo>
                  <a:lnTo>
                    <a:pt x="94970" y="96710"/>
                  </a:lnTo>
                  <a:lnTo>
                    <a:pt x="97811" y="92672"/>
                  </a:lnTo>
                  <a:lnTo>
                    <a:pt x="104074" y="85065"/>
                  </a:lnTo>
                  <a:lnTo>
                    <a:pt x="107194" y="81261"/>
                  </a:lnTo>
                  <a:lnTo>
                    <a:pt x="110046" y="77467"/>
                  </a:lnTo>
                  <a:lnTo>
                    <a:pt x="112596" y="73663"/>
                  </a:lnTo>
                  <a:lnTo>
                    <a:pt x="115157" y="69383"/>
                  </a:lnTo>
                  <a:lnTo>
                    <a:pt x="117147" y="65112"/>
                  </a:lnTo>
                  <a:lnTo>
                    <a:pt x="118568" y="60355"/>
                  </a:lnTo>
                  <a:lnTo>
                    <a:pt x="119429" y="55364"/>
                  </a:lnTo>
                  <a:lnTo>
                    <a:pt x="119708" y="52757"/>
                  </a:lnTo>
                  <a:lnTo>
                    <a:pt x="119988" y="50140"/>
                  </a:lnTo>
                  <a:lnTo>
                    <a:pt x="119429" y="44916"/>
                  </a:lnTo>
                  <a:lnTo>
                    <a:pt x="118568" y="39925"/>
                  </a:lnTo>
                  <a:lnTo>
                    <a:pt x="117147" y="35168"/>
                  </a:lnTo>
                  <a:lnTo>
                    <a:pt x="115157" y="30654"/>
                  </a:lnTo>
                  <a:lnTo>
                    <a:pt x="112596" y="26140"/>
                  </a:lnTo>
                  <a:lnTo>
                    <a:pt x="109755" y="22102"/>
                  </a:lnTo>
                  <a:lnTo>
                    <a:pt x="106065" y="18299"/>
                  </a:lnTo>
                  <a:lnTo>
                    <a:pt x="102363" y="14738"/>
                  </a:lnTo>
                  <a:lnTo>
                    <a:pt x="98102" y="11411"/>
                  </a:lnTo>
                  <a:lnTo>
                    <a:pt x="93550" y="8561"/>
                  </a:lnTo>
                  <a:lnTo>
                    <a:pt x="88428" y="6187"/>
                  </a:lnTo>
                  <a:lnTo>
                    <a:pt x="83317" y="4047"/>
                  </a:lnTo>
                  <a:lnTo>
                    <a:pt x="77916" y="2383"/>
                  </a:lnTo>
                  <a:lnTo>
                    <a:pt x="71944" y="953"/>
                  </a:lnTo>
                  <a:lnTo>
                    <a:pt x="66251" y="243"/>
                  </a:lnTo>
                  <a:lnTo>
                    <a:pt x="60000" y="9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834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x-non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x-none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Shape 679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600"/>
              <a:buFont typeface="Raleway ExtraBold"/>
              <a:buNone/>
            </a:pPr>
            <a:r>
              <a:rPr lang="x-none" sz="96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Thanks!</a:t>
            </a:r>
          </a:p>
        </p:txBody>
      </p:sp>
      <p:sp>
        <p:nvSpPr>
          <p:cNvPr id="680" name="Shape 680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3600"/>
              <a:buFont typeface="Raleway Light"/>
              <a:buNone/>
            </a:pPr>
            <a:r>
              <a:rPr lang="x-none" sz="3600" b="1" i="0" u="none" strike="noStrike" cap="none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Any questions?</a:t>
            </a:r>
          </a:p>
        </p:txBody>
      </p:sp>
      <p:sp>
        <p:nvSpPr>
          <p:cNvPr id="681" name="Shape 681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136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תמונה 4">
            <a:extLst>
              <a:ext uri="{FF2B5EF4-FFF2-40B4-BE49-F238E27FC236}">
                <a16:creationId xmlns:a16="http://schemas.microsoft.com/office/drawing/2014/main" xmlns="" id="{FB66E08C-5DC0-4ABD-B0A6-5FB13E986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565" y="997150"/>
            <a:ext cx="930169" cy="95594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xmlns="" id="{217F2B99-A964-403F-BAC0-82354EEA57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595" t="10089" r="53155" b="74532"/>
          <a:stretch/>
        </p:blipFill>
        <p:spPr>
          <a:xfrm>
            <a:off x="7322430" y="3187315"/>
            <a:ext cx="791013" cy="79101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xmlns="" id="{B0549EAA-6F9B-42F0-BC42-ABD8BB98F1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957" y="3178360"/>
            <a:ext cx="791012" cy="79101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xmlns="" id="{B959F5C2-0943-4036-852D-319C2F9652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8" t="13641" r="85353" b="64363"/>
          <a:stretch/>
        </p:blipFill>
        <p:spPr>
          <a:xfrm>
            <a:off x="3173703" y="3187315"/>
            <a:ext cx="766072" cy="76607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xmlns="" id="{7C78317B-6461-485D-ACB7-9F6D86FFB6B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883" t="29514" r="33874" b="33244"/>
          <a:stretch/>
        </p:blipFill>
        <p:spPr>
          <a:xfrm>
            <a:off x="1054848" y="3194707"/>
            <a:ext cx="789696" cy="78969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xmlns="" id="{8E0D8C80-BA63-472B-BC85-0AF1E159B30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5634" t="4668" r="23524" b="54492"/>
          <a:stretch/>
        </p:blipFill>
        <p:spPr>
          <a:xfrm>
            <a:off x="6942324" y="1140949"/>
            <a:ext cx="791013" cy="79101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xmlns="" id="{3F9781C7-2D6C-4E8A-9CEC-D2516FA85F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34" y="1169372"/>
            <a:ext cx="762590" cy="76259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929877" y="832219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x-none" sz="5800" b="0" i="0" u="none" strike="noStrike" cap="none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The</a:t>
            </a:r>
            <a:br>
              <a:rPr lang="x-none" sz="5800" b="0" i="0" u="none" strike="noStrike" cap="none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</a:br>
            <a:r>
              <a:rPr lang="x-none" sz="5800" b="0" i="0" u="none" strike="noStrike" cap="none" dirty="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Team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x-non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x-none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1053530" y="3174912"/>
            <a:ext cx="791013" cy="791013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594488" y="3874946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63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aleway ExtraBold"/>
              <a:buNone/>
            </a:pPr>
            <a:r>
              <a:rPr lang="en-US" sz="1000" b="0" i="0" u="none" strike="noStrike" cap="none" dirty="0" err="1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Yair</a:t>
            </a:r>
            <a:r>
              <a:rPr lang="en-US" sz="1000" b="0" i="0" u="none" strike="noStrike" cap="none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Feldman</a:t>
            </a:r>
            <a:endParaRPr lang="x-none" sz="1000" b="0" i="0" u="none" strike="noStrike" cap="none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2699425" y="3874946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indent="-63500" algn="ctr">
              <a:lnSpc>
                <a:spcPct val="115000"/>
              </a:lnSpc>
              <a:buClr>
                <a:srgbClr val="434343"/>
              </a:buClr>
              <a:buSzPts val="1000"/>
            </a:pPr>
            <a:r>
              <a:rPr lang="en-US" sz="10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Ran </a:t>
            </a:r>
            <a:r>
              <a:rPr lang="en-US" sz="1000" dirty="0" err="1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Yeheskel</a:t>
            </a:r>
            <a:endParaRPr lang="x-none" sz="1000" b="0" i="0" u="none" strike="noStrike" cap="none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5240452" y="3173907"/>
            <a:ext cx="791100" cy="791100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B600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4781413" y="3874946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indent="-63500" algn="ctr">
              <a:lnSpc>
                <a:spcPct val="115000"/>
              </a:lnSpc>
              <a:buClr>
                <a:srgbClr val="434343"/>
              </a:buClr>
              <a:buSzPts val="1000"/>
            </a:pPr>
            <a:r>
              <a:rPr lang="en-US" sz="1000" dirty="0" err="1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Dor</a:t>
            </a:r>
            <a:r>
              <a:rPr lang="en-US" sz="10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1000" dirty="0" err="1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Granat</a:t>
            </a:r>
            <a:endParaRPr lang="x-none" sz="1000" b="0" i="0" u="none" strike="noStrike" cap="none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7322430" y="3174912"/>
            <a:ext cx="791013" cy="791013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B600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6863388" y="3874946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indent="-63500" algn="ctr">
              <a:lnSpc>
                <a:spcPct val="115000"/>
              </a:lnSpc>
              <a:buClr>
                <a:srgbClr val="434343"/>
              </a:buClr>
              <a:buSzPts val="1000"/>
            </a:pPr>
            <a:r>
              <a:rPr lang="en-US" sz="10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Tomer Kay</a:t>
            </a:r>
            <a:endParaRPr lang="x-none" sz="1000" b="0" i="0" u="none" strike="noStrike" cap="none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74" name="Shape 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75" name="Shape 7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97" y="40420"/>
                  </a:moveTo>
                  <a:lnTo>
                    <a:pt x="61783" y="40625"/>
                  </a:lnTo>
                  <a:lnTo>
                    <a:pt x="63661" y="40840"/>
                  </a:lnTo>
                  <a:lnTo>
                    <a:pt x="65547" y="41260"/>
                  </a:lnTo>
                  <a:lnTo>
                    <a:pt x="67227" y="41886"/>
                  </a:lnTo>
                  <a:lnTo>
                    <a:pt x="69105" y="42726"/>
                  </a:lnTo>
                  <a:lnTo>
                    <a:pt x="70785" y="43772"/>
                  </a:lnTo>
                  <a:lnTo>
                    <a:pt x="72252" y="44818"/>
                  </a:lnTo>
                  <a:lnTo>
                    <a:pt x="73718" y="46285"/>
                  </a:lnTo>
                  <a:lnTo>
                    <a:pt x="75184" y="47751"/>
                  </a:lnTo>
                  <a:lnTo>
                    <a:pt x="76230" y="49217"/>
                  </a:lnTo>
                  <a:lnTo>
                    <a:pt x="77276" y="50889"/>
                  </a:lnTo>
                  <a:lnTo>
                    <a:pt x="78116" y="52775"/>
                  </a:lnTo>
                  <a:lnTo>
                    <a:pt x="78742" y="54448"/>
                  </a:lnTo>
                  <a:lnTo>
                    <a:pt x="79162" y="56334"/>
                  </a:lnTo>
                  <a:lnTo>
                    <a:pt x="79368" y="58220"/>
                  </a:lnTo>
                  <a:lnTo>
                    <a:pt x="79368" y="60107"/>
                  </a:lnTo>
                  <a:lnTo>
                    <a:pt x="79368" y="61984"/>
                  </a:lnTo>
                  <a:lnTo>
                    <a:pt x="79162" y="63665"/>
                  </a:lnTo>
                  <a:lnTo>
                    <a:pt x="78742" y="65551"/>
                  </a:lnTo>
                  <a:lnTo>
                    <a:pt x="78116" y="67429"/>
                  </a:lnTo>
                  <a:lnTo>
                    <a:pt x="77276" y="69110"/>
                  </a:lnTo>
                  <a:lnTo>
                    <a:pt x="76230" y="70782"/>
                  </a:lnTo>
                  <a:lnTo>
                    <a:pt x="75184" y="72463"/>
                  </a:lnTo>
                  <a:lnTo>
                    <a:pt x="73718" y="73929"/>
                  </a:lnTo>
                  <a:lnTo>
                    <a:pt x="72252" y="75181"/>
                  </a:lnTo>
                  <a:lnTo>
                    <a:pt x="70785" y="76441"/>
                  </a:lnTo>
                  <a:lnTo>
                    <a:pt x="69105" y="77273"/>
                  </a:lnTo>
                  <a:lnTo>
                    <a:pt x="67227" y="78113"/>
                  </a:lnTo>
                  <a:lnTo>
                    <a:pt x="65547" y="78739"/>
                  </a:lnTo>
                  <a:lnTo>
                    <a:pt x="63661" y="79159"/>
                  </a:lnTo>
                  <a:lnTo>
                    <a:pt x="61783" y="79374"/>
                  </a:lnTo>
                  <a:lnTo>
                    <a:pt x="59897" y="79579"/>
                  </a:lnTo>
                  <a:lnTo>
                    <a:pt x="58010" y="79374"/>
                  </a:lnTo>
                  <a:lnTo>
                    <a:pt x="56124" y="79159"/>
                  </a:lnTo>
                  <a:lnTo>
                    <a:pt x="54452" y="78739"/>
                  </a:lnTo>
                  <a:lnTo>
                    <a:pt x="52566" y="78113"/>
                  </a:lnTo>
                  <a:lnTo>
                    <a:pt x="50894" y="77273"/>
                  </a:lnTo>
                  <a:lnTo>
                    <a:pt x="49214" y="76441"/>
                  </a:lnTo>
                  <a:lnTo>
                    <a:pt x="47542" y="75181"/>
                  </a:lnTo>
                  <a:lnTo>
                    <a:pt x="46076" y="73929"/>
                  </a:lnTo>
                  <a:lnTo>
                    <a:pt x="44815" y="72463"/>
                  </a:lnTo>
                  <a:lnTo>
                    <a:pt x="43563" y="70782"/>
                  </a:lnTo>
                  <a:lnTo>
                    <a:pt x="42723" y="69110"/>
                  </a:lnTo>
                  <a:lnTo>
                    <a:pt x="41883" y="67429"/>
                  </a:lnTo>
                  <a:lnTo>
                    <a:pt x="41257" y="65551"/>
                  </a:lnTo>
                  <a:lnTo>
                    <a:pt x="40837" y="63665"/>
                  </a:lnTo>
                  <a:lnTo>
                    <a:pt x="40417" y="61984"/>
                  </a:lnTo>
                  <a:lnTo>
                    <a:pt x="40417" y="60107"/>
                  </a:lnTo>
                  <a:lnTo>
                    <a:pt x="40417" y="58220"/>
                  </a:lnTo>
                  <a:lnTo>
                    <a:pt x="40837" y="56334"/>
                  </a:lnTo>
                  <a:lnTo>
                    <a:pt x="41257" y="54448"/>
                  </a:lnTo>
                  <a:lnTo>
                    <a:pt x="41883" y="52775"/>
                  </a:lnTo>
                  <a:lnTo>
                    <a:pt x="42723" y="50889"/>
                  </a:lnTo>
                  <a:lnTo>
                    <a:pt x="43563" y="49217"/>
                  </a:lnTo>
                  <a:lnTo>
                    <a:pt x="44815" y="47751"/>
                  </a:lnTo>
                  <a:lnTo>
                    <a:pt x="46076" y="46285"/>
                  </a:lnTo>
                  <a:lnTo>
                    <a:pt x="47542" y="44818"/>
                  </a:lnTo>
                  <a:lnTo>
                    <a:pt x="49214" y="43772"/>
                  </a:lnTo>
                  <a:lnTo>
                    <a:pt x="50894" y="42726"/>
                  </a:lnTo>
                  <a:lnTo>
                    <a:pt x="52566" y="41886"/>
                  </a:lnTo>
                  <a:lnTo>
                    <a:pt x="54452" y="41260"/>
                  </a:lnTo>
                  <a:lnTo>
                    <a:pt x="56124" y="40840"/>
                  </a:lnTo>
                  <a:lnTo>
                    <a:pt x="58010" y="40625"/>
                  </a:lnTo>
                  <a:lnTo>
                    <a:pt x="59897" y="40420"/>
                  </a:lnTo>
                  <a:close/>
                  <a:moveTo>
                    <a:pt x="55704" y="0"/>
                  </a:moveTo>
                  <a:lnTo>
                    <a:pt x="54658" y="214"/>
                  </a:lnTo>
                  <a:lnTo>
                    <a:pt x="53612" y="420"/>
                  </a:lnTo>
                  <a:lnTo>
                    <a:pt x="52566" y="1046"/>
                  </a:lnTo>
                  <a:lnTo>
                    <a:pt x="51726" y="1680"/>
                  </a:lnTo>
                  <a:lnTo>
                    <a:pt x="50894" y="2512"/>
                  </a:lnTo>
                  <a:lnTo>
                    <a:pt x="50260" y="3352"/>
                  </a:lnTo>
                  <a:lnTo>
                    <a:pt x="49839" y="4398"/>
                  </a:lnTo>
                  <a:lnTo>
                    <a:pt x="49634" y="5444"/>
                  </a:lnTo>
                  <a:lnTo>
                    <a:pt x="48168" y="17800"/>
                  </a:lnTo>
                  <a:lnTo>
                    <a:pt x="45655" y="18640"/>
                  </a:lnTo>
                  <a:lnTo>
                    <a:pt x="43143" y="19687"/>
                  </a:lnTo>
                  <a:lnTo>
                    <a:pt x="40837" y="20733"/>
                  </a:lnTo>
                  <a:lnTo>
                    <a:pt x="38539" y="21993"/>
                  </a:lnTo>
                  <a:lnTo>
                    <a:pt x="28696" y="14242"/>
                  </a:lnTo>
                  <a:lnTo>
                    <a:pt x="27650" y="13616"/>
                  </a:lnTo>
                  <a:lnTo>
                    <a:pt x="26604" y="13196"/>
                  </a:lnTo>
                  <a:lnTo>
                    <a:pt x="25550" y="12981"/>
                  </a:lnTo>
                  <a:lnTo>
                    <a:pt x="23458" y="12981"/>
                  </a:lnTo>
                  <a:lnTo>
                    <a:pt x="22206" y="13401"/>
                  </a:lnTo>
                  <a:lnTo>
                    <a:pt x="21366" y="14036"/>
                  </a:lnTo>
                  <a:lnTo>
                    <a:pt x="20525" y="14662"/>
                  </a:lnTo>
                  <a:lnTo>
                    <a:pt x="14661" y="20527"/>
                  </a:lnTo>
                  <a:lnTo>
                    <a:pt x="13829" y="21359"/>
                  </a:lnTo>
                  <a:lnTo>
                    <a:pt x="13409" y="22413"/>
                  </a:lnTo>
                  <a:lnTo>
                    <a:pt x="12989" y="23459"/>
                  </a:lnTo>
                  <a:lnTo>
                    <a:pt x="12783" y="24505"/>
                  </a:lnTo>
                  <a:lnTo>
                    <a:pt x="12783" y="25757"/>
                  </a:lnTo>
                  <a:lnTo>
                    <a:pt x="12989" y="26803"/>
                  </a:lnTo>
                  <a:lnTo>
                    <a:pt x="13409" y="27858"/>
                  </a:lnTo>
                  <a:lnTo>
                    <a:pt x="14035" y="28690"/>
                  </a:lnTo>
                  <a:lnTo>
                    <a:pt x="21786" y="38533"/>
                  </a:lnTo>
                  <a:lnTo>
                    <a:pt x="20525" y="40840"/>
                  </a:lnTo>
                  <a:lnTo>
                    <a:pt x="19479" y="43352"/>
                  </a:lnTo>
                  <a:lnTo>
                    <a:pt x="18639" y="45864"/>
                  </a:lnTo>
                  <a:lnTo>
                    <a:pt x="17807" y="48377"/>
                  </a:lnTo>
                  <a:lnTo>
                    <a:pt x="5452" y="49637"/>
                  </a:lnTo>
                  <a:lnTo>
                    <a:pt x="4406" y="50049"/>
                  </a:lnTo>
                  <a:lnTo>
                    <a:pt x="3360" y="50469"/>
                  </a:lnTo>
                  <a:lnTo>
                    <a:pt x="2306" y="51095"/>
                  </a:lnTo>
                  <a:lnTo>
                    <a:pt x="1474" y="51729"/>
                  </a:lnTo>
                  <a:lnTo>
                    <a:pt x="848" y="52775"/>
                  </a:lnTo>
                  <a:lnTo>
                    <a:pt x="428" y="53616"/>
                  </a:lnTo>
                  <a:lnTo>
                    <a:pt x="8" y="54868"/>
                  </a:lnTo>
                  <a:lnTo>
                    <a:pt x="8" y="55914"/>
                  </a:lnTo>
                  <a:lnTo>
                    <a:pt x="8" y="64085"/>
                  </a:lnTo>
                  <a:lnTo>
                    <a:pt x="8" y="65337"/>
                  </a:lnTo>
                  <a:lnTo>
                    <a:pt x="428" y="66383"/>
                  </a:lnTo>
                  <a:lnTo>
                    <a:pt x="848" y="67429"/>
                  </a:lnTo>
                  <a:lnTo>
                    <a:pt x="1474" y="68270"/>
                  </a:lnTo>
                  <a:lnTo>
                    <a:pt x="2306" y="69110"/>
                  </a:lnTo>
                  <a:lnTo>
                    <a:pt x="3360" y="69736"/>
                  </a:lnTo>
                  <a:lnTo>
                    <a:pt x="4406" y="70156"/>
                  </a:lnTo>
                  <a:lnTo>
                    <a:pt x="5452" y="70362"/>
                  </a:lnTo>
                  <a:lnTo>
                    <a:pt x="17807" y="71828"/>
                  </a:lnTo>
                  <a:lnTo>
                    <a:pt x="18639" y="74340"/>
                  </a:lnTo>
                  <a:lnTo>
                    <a:pt x="19479" y="76647"/>
                  </a:lnTo>
                  <a:lnTo>
                    <a:pt x="20525" y="79159"/>
                  </a:lnTo>
                  <a:lnTo>
                    <a:pt x="21786" y="81466"/>
                  </a:lnTo>
                  <a:lnTo>
                    <a:pt x="14035" y="91309"/>
                  </a:lnTo>
                  <a:lnTo>
                    <a:pt x="13409" y="92355"/>
                  </a:lnTo>
                  <a:lnTo>
                    <a:pt x="12989" y="93401"/>
                  </a:lnTo>
                  <a:lnTo>
                    <a:pt x="12783" y="94448"/>
                  </a:lnTo>
                  <a:lnTo>
                    <a:pt x="12783" y="95494"/>
                  </a:lnTo>
                  <a:lnTo>
                    <a:pt x="12989" y="96540"/>
                  </a:lnTo>
                  <a:lnTo>
                    <a:pt x="13409" y="97586"/>
                  </a:lnTo>
                  <a:lnTo>
                    <a:pt x="13829" y="98640"/>
                  </a:lnTo>
                  <a:lnTo>
                    <a:pt x="14661" y="99472"/>
                  </a:lnTo>
                  <a:lnTo>
                    <a:pt x="20525" y="105337"/>
                  </a:lnTo>
                  <a:lnTo>
                    <a:pt x="21366" y="106177"/>
                  </a:lnTo>
                  <a:lnTo>
                    <a:pt x="22206" y="106598"/>
                  </a:lnTo>
                  <a:lnTo>
                    <a:pt x="23458" y="107009"/>
                  </a:lnTo>
                  <a:lnTo>
                    <a:pt x="24504" y="107224"/>
                  </a:lnTo>
                  <a:lnTo>
                    <a:pt x="25550" y="107224"/>
                  </a:lnTo>
                  <a:lnTo>
                    <a:pt x="26604" y="106803"/>
                  </a:lnTo>
                  <a:lnTo>
                    <a:pt x="27650" y="106383"/>
                  </a:lnTo>
                  <a:lnTo>
                    <a:pt x="28696" y="105963"/>
                  </a:lnTo>
                  <a:lnTo>
                    <a:pt x="38539" y="98220"/>
                  </a:lnTo>
                  <a:lnTo>
                    <a:pt x="40837" y="99266"/>
                  </a:lnTo>
                  <a:lnTo>
                    <a:pt x="43143" y="100518"/>
                  </a:lnTo>
                  <a:lnTo>
                    <a:pt x="45655" y="101359"/>
                  </a:lnTo>
                  <a:lnTo>
                    <a:pt x="48168" y="102199"/>
                  </a:lnTo>
                  <a:lnTo>
                    <a:pt x="49634" y="114555"/>
                  </a:lnTo>
                  <a:lnTo>
                    <a:pt x="49839" y="115601"/>
                  </a:lnTo>
                  <a:lnTo>
                    <a:pt x="50260" y="116647"/>
                  </a:lnTo>
                  <a:lnTo>
                    <a:pt x="50894" y="117693"/>
                  </a:lnTo>
                  <a:lnTo>
                    <a:pt x="51726" y="118533"/>
                  </a:lnTo>
                  <a:lnTo>
                    <a:pt x="52566" y="119159"/>
                  </a:lnTo>
                  <a:lnTo>
                    <a:pt x="53612" y="119579"/>
                  </a:lnTo>
                  <a:lnTo>
                    <a:pt x="54658" y="120000"/>
                  </a:lnTo>
                  <a:lnTo>
                    <a:pt x="65127" y="120000"/>
                  </a:lnTo>
                  <a:lnTo>
                    <a:pt x="66387" y="119579"/>
                  </a:lnTo>
                  <a:lnTo>
                    <a:pt x="67227" y="119159"/>
                  </a:lnTo>
                  <a:lnTo>
                    <a:pt x="68273" y="118533"/>
                  </a:lnTo>
                  <a:lnTo>
                    <a:pt x="68899" y="117693"/>
                  </a:lnTo>
                  <a:lnTo>
                    <a:pt x="69525" y="116647"/>
                  </a:lnTo>
                  <a:lnTo>
                    <a:pt x="69945" y="115601"/>
                  </a:lnTo>
                  <a:lnTo>
                    <a:pt x="70160" y="114555"/>
                  </a:lnTo>
                  <a:lnTo>
                    <a:pt x="71617" y="102199"/>
                  </a:lnTo>
                  <a:lnTo>
                    <a:pt x="74138" y="101359"/>
                  </a:lnTo>
                  <a:lnTo>
                    <a:pt x="76650" y="100518"/>
                  </a:lnTo>
                  <a:lnTo>
                    <a:pt x="79162" y="99266"/>
                  </a:lnTo>
                  <a:lnTo>
                    <a:pt x="81460" y="98220"/>
                  </a:lnTo>
                  <a:lnTo>
                    <a:pt x="91303" y="105963"/>
                  </a:lnTo>
                  <a:lnTo>
                    <a:pt x="92143" y="106383"/>
                  </a:lnTo>
                  <a:lnTo>
                    <a:pt x="93189" y="106803"/>
                  </a:lnTo>
                  <a:lnTo>
                    <a:pt x="94235" y="107224"/>
                  </a:lnTo>
                  <a:lnTo>
                    <a:pt x="95495" y="107224"/>
                  </a:lnTo>
                  <a:lnTo>
                    <a:pt x="96541" y="107009"/>
                  </a:lnTo>
                  <a:lnTo>
                    <a:pt x="97587" y="106598"/>
                  </a:lnTo>
                  <a:lnTo>
                    <a:pt x="98633" y="106177"/>
                  </a:lnTo>
                  <a:lnTo>
                    <a:pt x="99474" y="105337"/>
                  </a:lnTo>
                  <a:lnTo>
                    <a:pt x="105338" y="99472"/>
                  </a:lnTo>
                  <a:lnTo>
                    <a:pt x="105964" y="98640"/>
                  </a:lnTo>
                  <a:lnTo>
                    <a:pt x="106590" y="97586"/>
                  </a:lnTo>
                  <a:lnTo>
                    <a:pt x="106804" y="96540"/>
                  </a:lnTo>
                  <a:lnTo>
                    <a:pt x="107010" y="95494"/>
                  </a:lnTo>
                  <a:lnTo>
                    <a:pt x="107010" y="94448"/>
                  </a:lnTo>
                  <a:lnTo>
                    <a:pt x="106804" y="93401"/>
                  </a:lnTo>
                  <a:lnTo>
                    <a:pt x="106384" y="92355"/>
                  </a:lnTo>
                  <a:lnTo>
                    <a:pt x="105750" y="91309"/>
                  </a:lnTo>
                  <a:lnTo>
                    <a:pt x="98008" y="81466"/>
                  </a:lnTo>
                  <a:lnTo>
                    <a:pt x="99259" y="79159"/>
                  </a:lnTo>
                  <a:lnTo>
                    <a:pt x="100305" y="76647"/>
                  </a:lnTo>
                  <a:lnTo>
                    <a:pt x="101360" y="74340"/>
                  </a:lnTo>
                  <a:lnTo>
                    <a:pt x="101986" y="71828"/>
                  </a:lnTo>
                  <a:lnTo>
                    <a:pt x="114547" y="70362"/>
                  </a:lnTo>
                  <a:lnTo>
                    <a:pt x="115593" y="70156"/>
                  </a:lnTo>
                  <a:lnTo>
                    <a:pt x="116639" y="69736"/>
                  </a:lnTo>
                  <a:lnTo>
                    <a:pt x="117479" y="69110"/>
                  </a:lnTo>
                  <a:lnTo>
                    <a:pt x="118319" y="68270"/>
                  </a:lnTo>
                  <a:lnTo>
                    <a:pt x="118945" y="67429"/>
                  </a:lnTo>
                  <a:lnTo>
                    <a:pt x="119571" y="66383"/>
                  </a:lnTo>
                  <a:lnTo>
                    <a:pt x="119785" y="65337"/>
                  </a:lnTo>
                  <a:lnTo>
                    <a:pt x="119991" y="64085"/>
                  </a:lnTo>
                  <a:lnTo>
                    <a:pt x="119991" y="55914"/>
                  </a:lnTo>
                  <a:lnTo>
                    <a:pt x="119785" y="54868"/>
                  </a:lnTo>
                  <a:lnTo>
                    <a:pt x="119571" y="53616"/>
                  </a:lnTo>
                  <a:lnTo>
                    <a:pt x="118945" y="52775"/>
                  </a:lnTo>
                  <a:lnTo>
                    <a:pt x="118319" y="51729"/>
                  </a:lnTo>
                  <a:lnTo>
                    <a:pt x="117479" y="51095"/>
                  </a:lnTo>
                  <a:lnTo>
                    <a:pt x="116639" y="50469"/>
                  </a:lnTo>
                  <a:lnTo>
                    <a:pt x="115593" y="50049"/>
                  </a:lnTo>
                  <a:lnTo>
                    <a:pt x="114547" y="49637"/>
                  </a:lnTo>
                  <a:lnTo>
                    <a:pt x="101986" y="48377"/>
                  </a:lnTo>
                  <a:lnTo>
                    <a:pt x="101360" y="45864"/>
                  </a:lnTo>
                  <a:lnTo>
                    <a:pt x="100305" y="43352"/>
                  </a:lnTo>
                  <a:lnTo>
                    <a:pt x="99259" y="40840"/>
                  </a:lnTo>
                  <a:lnTo>
                    <a:pt x="98008" y="38533"/>
                  </a:lnTo>
                  <a:lnTo>
                    <a:pt x="105750" y="28690"/>
                  </a:lnTo>
                  <a:lnTo>
                    <a:pt x="106384" y="27858"/>
                  </a:lnTo>
                  <a:lnTo>
                    <a:pt x="106804" y="26803"/>
                  </a:lnTo>
                  <a:lnTo>
                    <a:pt x="107010" y="25757"/>
                  </a:lnTo>
                  <a:lnTo>
                    <a:pt x="107010" y="24505"/>
                  </a:lnTo>
                  <a:lnTo>
                    <a:pt x="106804" y="23459"/>
                  </a:lnTo>
                  <a:lnTo>
                    <a:pt x="106590" y="22413"/>
                  </a:lnTo>
                  <a:lnTo>
                    <a:pt x="105964" y="21359"/>
                  </a:lnTo>
                  <a:lnTo>
                    <a:pt x="105338" y="20527"/>
                  </a:lnTo>
                  <a:lnTo>
                    <a:pt x="99474" y="14662"/>
                  </a:lnTo>
                  <a:lnTo>
                    <a:pt x="98633" y="14036"/>
                  </a:lnTo>
                  <a:lnTo>
                    <a:pt x="97587" y="13401"/>
                  </a:lnTo>
                  <a:lnTo>
                    <a:pt x="96541" y="12981"/>
                  </a:lnTo>
                  <a:lnTo>
                    <a:pt x="94235" y="12981"/>
                  </a:lnTo>
                  <a:lnTo>
                    <a:pt x="93189" y="13196"/>
                  </a:lnTo>
                  <a:lnTo>
                    <a:pt x="92143" y="13616"/>
                  </a:lnTo>
                  <a:lnTo>
                    <a:pt x="91303" y="14242"/>
                  </a:lnTo>
                  <a:lnTo>
                    <a:pt x="81460" y="21993"/>
                  </a:lnTo>
                  <a:lnTo>
                    <a:pt x="79162" y="20733"/>
                  </a:lnTo>
                  <a:lnTo>
                    <a:pt x="76650" y="19687"/>
                  </a:lnTo>
                  <a:lnTo>
                    <a:pt x="74138" y="18640"/>
                  </a:lnTo>
                  <a:lnTo>
                    <a:pt x="71617" y="17800"/>
                  </a:lnTo>
                  <a:lnTo>
                    <a:pt x="70160" y="5444"/>
                  </a:lnTo>
                  <a:lnTo>
                    <a:pt x="69945" y="4398"/>
                  </a:lnTo>
                  <a:lnTo>
                    <a:pt x="69525" y="3352"/>
                  </a:lnTo>
                  <a:lnTo>
                    <a:pt x="68899" y="2512"/>
                  </a:lnTo>
                  <a:lnTo>
                    <a:pt x="68273" y="1680"/>
                  </a:lnTo>
                  <a:lnTo>
                    <a:pt x="67227" y="1046"/>
                  </a:lnTo>
                  <a:lnTo>
                    <a:pt x="66387" y="420"/>
                  </a:lnTo>
                  <a:lnTo>
                    <a:pt x="65127" y="214"/>
                  </a:lnTo>
                  <a:lnTo>
                    <a:pt x="6408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69" y="34600"/>
                  </a:moveTo>
                  <a:lnTo>
                    <a:pt x="61830" y="34976"/>
                  </a:lnTo>
                  <a:lnTo>
                    <a:pt x="64407" y="34976"/>
                  </a:lnTo>
                  <a:lnTo>
                    <a:pt x="66623" y="35715"/>
                  </a:lnTo>
                  <a:lnTo>
                    <a:pt x="69200" y="36453"/>
                  </a:lnTo>
                  <a:lnTo>
                    <a:pt x="71400" y="37553"/>
                  </a:lnTo>
                  <a:lnTo>
                    <a:pt x="73615" y="38653"/>
                  </a:lnTo>
                  <a:lnTo>
                    <a:pt x="75830" y="40130"/>
                  </a:lnTo>
                  <a:lnTo>
                    <a:pt x="77669" y="41969"/>
                  </a:lnTo>
                  <a:lnTo>
                    <a:pt x="79507" y="43445"/>
                  </a:lnTo>
                  <a:lnTo>
                    <a:pt x="80969" y="45646"/>
                  </a:lnTo>
                  <a:lnTo>
                    <a:pt x="82084" y="47484"/>
                  </a:lnTo>
                  <a:lnTo>
                    <a:pt x="83184" y="49699"/>
                  </a:lnTo>
                  <a:lnTo>
                    <a:pt x="84284" y="51900"/>
                  </a:lnTo>
                  <a:lnTo>
                    <a:pt x="84661" y="54476"/>
                  </a:lnTo>
                  <a:lnTo>
                    <a:pt x="85023" y="56692"/>
                  </a:lnTo>
                  <a:lnTo>
                    <a:pt x="85399" y="59269"/>
                  </a:lnTo>
                  <a:lnTo>
                    <a:pt x="85399" y="61469"/>
                  </a:lnTo>
                  <a:lnTo>
                    <a:pt x="85023" y="64046"/>
                  </a:lnTo>
                  <a:lnTo>
                    <a:pt x="84661" y="66623"/>
                  </a:lnTo>
                  <a:lnTo>
                    <a:pt x="83923" y="68838"/>
                  </a:lnTo>
                  <a:lnTo>
                    <a:pt x="82823" y="71415"/>
                  </a:lnTo>
                  <a:lnTo>
                    <a:pt x="81346" y="73615"/>
                  </a:lnTo>
                  <a:lnTo>
                    <a:pt x="79869" y="75453"/>
                  </a:lnTo>
                  <a:lnTo>
                    <a:pt x="78407" y="77669"/>
                  </a:lnTo>
                  <a:lnTo>
                    <a:pt x="76554" y="79146"/>
                  </a:lnTo>
                  <a:lnTo>
                    <a:pt x="74715" y="80607"/>
                  </a:lnTo>
                  <a:lnTo>
                    <a:pt x="72515" y="82084"/>
                  </a:lnTo>
                  <a:lnTo>
                    <a:pt x="70300" y="83184"/>
                  </a:lnTo>
                  <a:lnTo>
                    <a:pt x="68099" y="83923"/>
                  </a:lnTo>
                  <a:lnTo>
                    <a:pt x="65884" y="84661"/>
                  </a:lnTo>
                  <a:lnTo>
                    <a:pt x="63307" y="85023"/>
                  </a:lnTo>
                  <a:lnTo>
                    <a:pt x="61107" y="85399"/>
                  </a:lnTo>
                  <a:lnTo>
                    <a:pt x="58530" y="85023"/>
                  </a:lnTo>
                  <a:lnTo>
                    <a:pt x="55953" y="85023"/>
                  </a:lnTo>
                  <a:lnTo>
                    <a:pt x="53738" y="84299"/>
                  </a:lnTo>
                  <a:lnTo>
                    <a:pt x="51161" y="83561"/>
                  </a:lnTo>
                  <a:lnTo>
                    <a:pt x="48961" y="82446"/>
                  </a:lnTo>
                  <a:lnTo>
                    <a:pt x="46746" y="81346"/>
                  </a:lnTo>
                  <a:lnTo>
                    <a:pt x="44546" y="79869"/>
                  </a:lnTo>
                  <a:lnTo>
                    <a:pt x="42692" y="78030"/>
                  </a:lnTo>
                  <a:lnTo>
                    <a:pt x="40853" y="76569"/>
                  </a:lnTo>
                  <a:lnTo>
                    <a:pt x="39392" y="74353"/>
                  </a:lnTo>
                  <a:lnTo>
                    <a:pt x="38277" y="72515"/>
                  </a:lnTo>
                  <a:lnTo>
                    <a:pt x="37176" y="70300"/>
                  </a:lnTo>
                  <a:lnTo>
                    <a:pt x="36076" y="68099"/>
                  </a:lnTo>
                  <a:lnTo>
                    <a:pt x="35700" y="65523"/>
                  </a:lnTo>
                  <a:lnTo>
                    <a:pt x="34976" y="63307"/>
                  </a:lnTo>
                  <a:lnTo>
                    <a:pt x="34976" y="60730"/>
                  </a:lnTo>
                  <a:lnTo>
                    <a:pt x="34976" y="58530"/>
                  </a:lnTo>
                  <a:lnTo>
                    <a:pt x="35338" y="55953"/>
                  </a:lnTo>
                  <a:lnTo>
                    <a:pt x="35700" y="53376"/>
                  </a:lnTo>
                  <a:lnTo>
                    <a:pt x="36438" y="51161"/>
                  </a:lnTo>
                  <a:lnTo>
                    <a:pt x="37553" y="48584"/>
                  </a:lnTo>
                  <a:lnTo>
                    <a:pt x="39015" y="46384"/>
                  </a:lnTo>
                  <a:lnTo>
                    <a:pt x="40492" y="44546"/>
                  </a:lnTo>
                  <a:lnTo>
                    <a:pt x="41969" y="42330"/>
                  </a:lnTo>
                  <a:lnTo>
                    <a:pt x="43807" y="40869"/>
                  </a:lnTo>
                  <a:lnTo>
                    <a:pt x="45646" y="39392"/>
                  </a:lnTo>
                  <a:lnTo>
                    <a:pt x="47846" y="37915"/>
                  </a:lnTo>
                  <a:lnTo>
                    <a:pt x="50061" y="36815"/>
                  </a:lnTo>
                  <a:lnTo>
                    <a:pt x="52261" y="36076"/>
                  </a:lnTo>
                  <a:lnTo>
                    <a:pt x="54476" y="35338"/>
                  </a:lnTo>
                  <a:lnTo>
                    <a:pt x="57053" y="34976"/>
                  </a:lnTo>
                  <a:lnTo>
                    <a:pt x="59269" y="34600"/>
                  </a:lnTo>
                  <a:close/>
                  <a:moveTo>
                    <a:pt x="46007" y="15"/>
                  </a:moveTo>
                  <a:lnTo>
                    <a:pt x="44907" y="376"/>
                  </a:lnTo>
                  <a:lnTo>
                    <a:pt x="36815" y="2953"/>
                  </a:lnTo>
                  <a:lnTo>
                    <a:pt x="35700" y="3315"/>
                  </a:lnTo>
                  <a:lnTo>
                    <a:pt x="34600" y="4053"/>
                  </a:lnTo>
                  <a:lnTo>
                    <a:pt x="33123" y="5892"/>
                  </a:lnTo>
                  <a:lnTo>
                    <a:pt x="32399" y="8107"/>
                  </a:lnTo>
                  <a:lnTo>
                    <a:pt x="32399" y="9207"/>
                  </a:lnTo>
                  <a:lnTo>
                    <a:pt x="32399" y="10307"/>
                  </a:lnTo>
                  <a:lnTo>
                    <a:pt x="36076" y="27607"/>
                  </a:lnTo>
                  <a:lnTo>
                    <a:pt x="33499" y="29446"/>
                  </a:lnTo>
                  <a:lnTo>
                    <a:pt x="31284" y="31661"/>
                  </a:lnTo>
                  <a:lnTo>
                    <a:pt x="15099" y="25407"/>
                  </a:lnTo>
                  <a:lnTo>
                    <a:pt x="13984" y="25407"/>
                  </a:lnTo>
                  <a:lnTo>
                    <a:pt x="12522" y="25030"/>
                  </a:lnTo>
                  <a:lnTo>
                    <a:pt x="10307" y="25769"/>
                  </a:lnTo>
                  <a:lnTo>
                    <a:pt x="8469" y="26884"/>
                  </a:lnTo>
                  <a:lnTo>
                    <a:pt x="7730" y="27607"/>
                  </a:lnTo>
                  <a:lnTo>
                    <a:pt x="6992" y="28722"/>
                  </a:lnTo>
                  <a:lnTo>
                    <a:pt x="3315" y="36076"/>
                  </a:lnTo>
                  <a:lnTo>
                    <a:pt x="2953" y="37176"/>
                  </a:lnTo>
                  <a:lnTo>
                    <a:pt x="2576" y="38292"/>
                  </a:lnTo>
                  <a:lnTo>
                    <a:pt x="2953" y="40869"/>
                  </a:lnTo>
                  <a:lnTo>
                    <a:pt x="3692" y="42707"/>
                  </a:lnTo>
                  <a:lnTo>
                    <a:pt x="4415" y="43807"/>
                  </a:lnTo>
                  <a:lnTo>
                    <a:pt x="5530" y="44546"/>
                  </a:lnTo>
                  <a:lnTo>
                    <a:pt x="20253" y="54115"/>
                  </a:lnTo>
                  <a:lnTo>
                    <a:pt x="19876" y="57053"/>
                  </a:lnTo>
                  <a:lnTo>
                    <a:pt x="19515" y="60369"/>
                  </a:lnTo>
                  <a:lnTo>
                    <a:pt x="3692" y="67723"/>
                  </a:lnTo>
                  <a:lnTo>
                    <a:pt x="2953" y="68099"/>
                  </a:lnTo>
                  <a:lnTo>
                    <a:pt x="1853" y="68838"/>
                  </a:lnTo>
                  <a:lnTo>
                    <a:pt x="738" y="71038"/>
                  </a:lnTo>
                  <a:lnTo>
                    <a:pt x="0" y="73253"/>
                  </a:lnTo>
                  <a:lnTo>
                    <a:pt x="376" y="74353"/>
                  </a:lnTo>
                  <a:lnTo>
                    <a:pt x="376" y="75453"/>
                  </a:lnTo>
                  <a:lnTo>
                    <a:pt x="3315" y="83561"/>
                  </a:lnTo>
                  <a:lnTo>
                    <a:pt x="3692" y="84299"/>
                  </a:lnTo>
                  <a:lnTo>
                    <a:pt x="4415" y="85399"/>
                  </a:lnTo>
                  <a:lnTo>
                    <a:pt x="5892" y="86861"/>
                  </a:lnTo>
                  <a:lnTo>
                    <a:pt x="8107" y="87600"/>
                  </a:lnTo>
                  <a:lnTo>
                    <a:pt x="10307" y="87600"/>
                  </a:lnTo>
                  <a:lnTo>
                    <a:pt x="27607" y="83923"/>
                  </a:lnTo>
                  <a:lnTo>
                    <a:pt x="29446" y="86500"/>
                  </a:lnTo>
                  <a:lnTo>
                    <a:pt x="31661" y="88715"/>
                  </a:lnTo>
                  <a:lnTo>
                    <a:pt x="25769" y="105276"/>
                  </a:lnTo>
                  <a:lnTo>
                    <a:pt x="25407" y="106376"/>
                  </a:lnTo>
                  <a:lnTo>
                    <a:pt x="25407" y="107477"/>
                  </a:lnTo>
                  <a:lnTo>
                    <a:pt x="25769" y="109692"/>
                  </a:lnTo>
                  <a:lnTo>
                    <a:pt x="26869" y="111530"/>
                  </a:lnTo>
                  <a:lnTo>
                    <a:pt x="27984" y="112269"/>
                  </a:lnTo>
                  <a:lnTo>
                    <a:pt x="28707" y="113007"/>
                  </a:lnTo>
                  <a:lnTo>
                    <a:pt x="36438" y="116684"/>
                  </a:lnTo>
                  <a:lnTo>
                    <a:pt x="37553" y="117423"/>
                  </a:lnTo>
                  <a:lnTo>
                    <a:pt x="40853" y="117423"/>
                  </a:lnTo>
                  <a:lnTo>
                    <a:pt x="43069" y="116307"/>
                  </a:lnTo>
                  <a:lnTo>
                    <a:pt x="43807" y="115569"/>
                  </a:lnTo>
                  <a:lnTo>
                    <a:pt x="44546" y="114846"/>
                  </a:lnTo>
                  <a:lnTo>
                    <a:pt x="54115" y="100123"/>
                  </a:lnTo>
                  <a:lnTo>
                    <a:pt x="57415" y="100484"/>
                  </a:lnTo>
                  <a:lnTo>
                    <a:pt x="60369" y="100484"/>
                  </a:lnTo>
                  <a:lnTo>
                    <a:pt x="67723" y="116307"/>
                  </a:lnTo>
                  <a:lnTo>
                    <a:pt x="68461" y="117423"/>
                  </a:lnTo>
                  <a:lnTo>
                    <a:pt x="69200" y="118146"/>
                  </a:lnTo>
                  <a:lnTo>
                    <a:pt x="71038" y="119261"/>
                  </a:lnTo>
                  <a:lnTo>
                    <a:pt x="73253" y="120000"/>
                  </a:lnTo>
                  <a:lnTo>
                    <a:pt x="74353" y="120000"/>
                  </a:lnTo>
                  <a:lnTo>
                    <a:pt x="75453" y="119623"/>
                  </a:lnTo>
                  <a:lnTo>
                    <a:pt x="83546" y="117046"/>
                  </a:lnTo>
                  <a:lnTo>
                    <a:pt x="84661" y="116684"/>
                  </a:lnTo>
                  <a:lnTo>
                    <a:pt x="85399" y="115946"/>
                  </a:lnTo>
                  <a:lnTo>
                    <a:pt x="86861" y="114107"/>
                  </a:lnTo>
                  <a:lnTo>
                    <a:pt x="87976" y="111892"/>
                  </a:lnTo>
                  <a:lnTo>
                    <a:pt x="87976" y="110792"/>
                  </a:lnTo>
                  <a:lnTo>
                    <a:pt x="87976" y="109692"/>
                  </a:lnTo>
                  <a:lnTo>
                    <a:pt x="84284" y="92392"/>
                  </a:lnTo>
                  <a:lnTo>
                    <a:pt x="86500" y="90553"/>
                  </a:lnTo>
                  <a:lnTo>
                    <a:pt x="89076" y="88338"/>
                  </a:lnTo>
                  <a:lnTo>
                    <a:pt x="105261" y="94592"/>
                  </a:lnTo>
                  <a:lnTo>
                    <a:pt x="106376" y="94592"/>
                  </a:lnTo>
                  <a:lnTo>
                    <a:pt x="107477" y="94969"/>
                  </a:lnTo>
                  <a:lnTo>
                    <a:pt x="109677" y="94230"/>
                  </a:lnTo>
                  <a:lnTo>
                    <a:pt x="111892" y="93130"/>
                  </a:lnTo>
                  <a:lnTo>
                    <a:pt x="112630" y="92392"/>
                  </a:lnTo>
                  <a:lnTo>
                    <a:pt x="113369" y="91292"/>
                  </a:lnTo>
                  <a:lnTo>
                    <a:pt x="117046" y="83561"/>
                  </a:lnTo>
                  <a:lnTo>
                    <a:pt x="117408" y="82823"/>
                  </a:lnTo>
                  <a:lnTo>
                    <a:pt x="117784" y="81346"/>
                  </a:lnTo>
                  <a:lnTo>
                    <a:pt x="117408" y="79146"/>
                  </a:lnTo>
                  <a:lnTo>
                    <a:pt x="116307" y="77292"/>
                  </a:lnTo>
                  <a:lnTo>
                    <a:pt x="115569" y="76192"/>
                  </a:lnTo>
                  <a:lnTo>
                    <a:pt x="114831" y="75453"/>
                  </a:lnTo>
                  <a:lnTo>
                    <a:pt x="100107" y="65884"/>
                  </a:lnTo>
                  <a:lnTo>
                    <a:pt x="100484" y="62946"/>
                  </a:lnTo>
                  <a:lnTo>
                    <a:pt x="100484" y="59630"/>
                  </a:lnTo>
                  <a:lnTo>
                    <a:pt x="116307" y="52276"/>
                  </a:lnTo>
                  <a:lnTo>
                    <a:pt x="117408" y="51900"/>
                  </a:lnTo>
                  <a:lnTo>
                    <a:pt x="118523" y="51161"/>
                  </a:lnTo>
                  <a:lnTo>
                    <a:pt x="119623" y="48961"/>
                  </a:lnTo>
                  <a:lnTo>
                    <a:pt x="119984" y="46746"/>
                  </a:lnTo>
                  <a:lnTo>
                    <a:pt x="119984" y="45646"/>
                  </a:lnTo>
                  <a:lnTo>
                    <a:pt x="119984" y="44546"/>
                  </a:lnTo>
                  <a:lnTo>
                    <a:pt x="117046" y="36453"/>
                  </a:lnTo>
                  <a:lnTo>
                    <a:pt x="116684" y="35338"/>
                  </a:lnTo>
                  <a:lnTo>
                    <a:pt x="115946" y="34600"/>
                  </a:lnTo>
                  <a:lnTo>
                    <a:pt x="114107" y="33138"/>
                  </a:lnTo>
                  <a:lnTo>
                    <a:pt x="112254" y="32399"/>
                  </a:lnTo>
                  <a:lnTo>
                    <a:pt x="109677" y="32399"/>
                  </a:lnTo>
                  <a:lnTo>
                    <a:pt x="92753" y="36076"/>
                  </a:lnTo>
                  <a:lnTo>
                    <a:pt x="90915" y="33499"/>
                  </a:lnTo>
                  <a:lnTo>
                    <a:pt x="88700" y="31299"/>
                  </a:lnTo>
                  <a:lnTo>
                    <a:pt x="94592" y="14738"/>
                  </a:lnTo>
                  <a:lnTo>
                    <a:pt x="94969" y="13623"/>
                  </a:lnTo>
                  <a:lnTo>
                    <a:pt x="94969" y="12522"/>
                  </a:lnTo>
                  <a:lnTo>
                    <a:pt x="94592" y="10307"/>
                  </a:lnTo>
                  <a:lnTo>
                    <a:pt x="93115" y="8469"/>
                  </a:lnTo>
                  <a:lnTo>
                    <a:pt x="92392" y="7369"/>
                  </a:lnTo>
                  <a:lnTo>
                    <a:pt x="91653" y="7007"/>
                  </a:lnTo>
                  <a:lnTo>
                    <a:pt x="83923" y="2953"/>
                  </a:lnTo>
                  <a:lnTo>
                    <a:pt x="82823" y="2591"/>
                  </a:lnTo>
                  <a:lnTo>
                    <a:pt x="79507" y="2591"/>
                  </a:lnTo>
                  <a:lnTo>
                    <a:pt x="77292" y="3692"/>
                  </a:lnTo>
                  <a:lnTo>
                    <a:pt x="76554" y="4430"/>
                  </a:lnTo>
                  <a:lnTo>
                    <a:pt x="75830" y="5168"/>
                  </a:lnTo>
                  <a:lnTo>
                    <a:pt x="66261" y="19876"/>
                  </a:lnTo>
                  <a:lnTo>
                    <a:pt x="62946" y="19515"/>
                  </a:lnTo>
                  <a:lnTo>
                    <a:pt x="59992" y="19515"/>
                  </a:lnTo>
                  <a:lnTo>
                    <a:pt x="52638" y="3692"/>
                  </a:lnTo>
                  <a:lnTo>
                    <a:pt x="51900" y="2591"/>
                  </a:lnTo>
                  <a:lnTo>
                    <a:pt x="51161" y="1853"/>
                  </a:lnTo>
                  <a:lnTo>
                    <a:pt x="49323" y="738"/>
                  </a:lnTo>
                  <a:lnTo>
                    <a:pt x="47122" y="15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Shape 77"/>
          <p:cNvSpPr/>
          <p:nvPr/>
        </p:nvSpPr>
        <p:spPr>
          <a:xfrm>
            <a:off x="3154172" y="3169660"/>
            <a:ext cx="791013" cy="791013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B600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5353185" y="1155161"/>
            <a:ext cx="791013" cy="791013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4894143" y="185519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63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aleway ExtraBold"/>
              <a:buNone/>
            </a:pPr>
            <a:r>
              <a:rPr lang="en-US" sz="1000" b="0" i="0" u="none" strike="noStrike" cap="none" dirty="0" err="1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Eylon</a:t>
            </a:r>
            <a:r>
              <a:rPr lang="x-none" sz="1000" b="0" i="0" u="none" strike="noStrike" cap="none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1000" b="0" i="0" u="none" strike="noStrike" cap="none" dirty="0" err="1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Shoshan</a:t>
            </a:r>
            <a:endParaRPr lang="x-none" sz="1000" b="0" i="0" u="none" strike="noStrike" cap="none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6487578" y="185519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63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aleway ExtraBold"/>
              <a:buNone/>
            </a:pPr>
            <a:r>
              <a:rPr lang="x-none" sz="10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Liran Farhi</a:t>
            </a:r>
          </a:p>
        </p:txBody>
      </p:sp>
      <p:sp>
        <p:nvSpPr>
          <p:cNvPr id="83" name="Shape 83"/>
          <p:cNvSpPr/>
          <p:nvPr/>
        </p:nvSpPr>
        <p:spPr>
          <a:xfrm>
            <a:off x="6942325" y="1149909"/>
            <a:ext cx="791013" cy="791013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B600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xmlns="" id="{F16C477C-8D57-48FB-BDC2-96EF0462CFEA}"/>
              </a:ext>
            </a:extLst>
          </p:cNvPr>
          <p:cNvSpPr/>
          <p:nvPr/>
        </p:nvSpPr>
        <p:spPr>
          <a:xfrm>
            <a:off x="3599736" y="989864"/>
            <a:ext cx="952998" cy="961563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" name="Shape 79">
            <a:extLst>
              <a:ext uri="{FF2B5EF4-FFF2-40B4-BE49-F238E27FC236}">
                <a16:creationId xmlns:a16="http://schemas.microsoft.com/office/drawing/2014/main" xmlns="" id="{FA83FC01-AC62-4B6A-B9E7-0122CEDD05DB}"/>
              </a:ext>
            </a:extLst>
          </p:cNvPr>
          <p:cNvSpPr txBox="1"/>
          <p:nvPr/>
        </p:nvSpPr>
        <p:spPr>
          <a:xfrm>
            <a:off x="3228283" y="2053141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63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aleway ExtraBold"/>
              <a:buNone/>
            </a:pPr>
            <a:r>
              <a:rPr lang="en-US" sz="1000" b="0" i="0" u="none" strike="noStrike" cap="none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Tom </a:t>
            </a:r>
            <a:r>
              <a:rPr lang="en-US" sz="1000" b="0" i="0" u="none" strike="noStrike" cap="none" dirty="0" err="1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Palny</a:t>
            </a:r>
            <a:endParaRPr lang="en-US" sz="1000" b="0" i="0" u="none" strike="noStrike" cap="none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marR="0" lvl="0" indent="-63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aleway ExtraBold"/>
              <a:buNone/>
            </a:pPr>
            <a:r>
              <a:rPr lang="en-US" sz="1000" dirty="0">
                <a:solidFill>
                  <a:srgbClr val="434343"/>
                </a:solidFill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Supervisor</a:t>
            </a:r>
            <a:endParaRPr lang="x-none" sz="1000" b="0" i="0" u="none" strike="noStrike" cap="none" dirty="0">
              <a:solidFill>
                <a:srgbClr val="434343"/>
              </a:solidFill>
              <a:latin typeface="Raleway Light" panose="020B0604020202020204" charset="0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/>
        </p:nvSpPr>
        <p:spPr>
          <a:xfrm>
            <a:off x="932546" y="941665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</a:pPr>
            <a:r>
              <a:rPr lang="en-US" sz="5400" b="0" i="0" u="none" strike="noStrike" cap="none" dirty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The </a:t>
            </a:r>
            <a:r>
              <a:rPr lang="en-US" sz="5400" b="0" i="0" u="none" strike="noStrike" cap="none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Pain</a:t>
            </a:r>
            <a:endParaRPr lang="x-none" sz="5400" b="0" i="0" u="none" strike="noStrike" cap="none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xmlns="" id="{A411248A-21F4-405E-8A65-9FCA8ECC0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763" y="378057"/>
            <a:ext cx="636859" cy="636859"/>
          </a:xfrm>
          <a:prstGeom prst="rect">
            <a:avLst/>
          </a:prstGeom>
        </p:spPr>
      </p:pic>
      <p:sp>
        <p:nvSpPr>
          <p:cNvPr id="10" name="Shape 104">
            <a:extLst>
              <a:ext uri="{FF2B5EF4-FFF2-40B4-BE49-F238E27FC236}">
                <a16:creationId xmlns:a16="http://schemas.microsoft.com/office/drawing/2014/main" xmlns="" id="{82FBC332-790B-4DC7-9355-E01A91F5F023}"/>
              </a:ext>
            </a:extLst>
          </p:cNvPr>
          <p:cNvSpPr txBox="1">
            <a:spLocks/>
          </p:cNvSpPr>
          <p:nvPr/>
        </p:nvSpPr>
        <p:spPr>
          <a:xfrm>
            <a:off x="5509688" y="2470138"/>
            <a:ext cx="2381575" cy="139603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-190500" algn="ctr"/>
            <a:r>
              <a:rPr lang="en-US" sz="2400" dirty="0">
                <a:solidFill>
                  <a:srgbClr val="434343"/>
                </a:solidFill>
                <a:latin typeface="Raleway Light" panose="020B0604020202020204" charset="0"/>
              </a:rPr>
              <a:t>Unnecessary </a:t>
            </a:r>
            <a:r>
              <a:rPr lang="en-US" sz="2400" b="1" dirty="0">
                <a:solidFill>
                  <a:schemeClr val="bg1"/>
                </a:solidFill>
                <a:latin typeface="Raleway Light" panose="020B0604020202020204" charset="0"/>
              </a:rPr>
              <a:t>traffic loads</a:t>
            </a:r>
            <a:endParaRPr lang="x-none" sz="2400" b="1" dirty="0">
              <a:solidFill>
                <a:schemeClr val="bg1"/>
              </a:solidFill>
              <a:latin typeface="Raleway Light" panose="020B0604020202020204" charset="0"/>
            </a:endParaRPr>
          </a:p>
        </p:txBody>
      </p:sp>
      <p:sp>
        <p:nvSpPr>
          <p:cNvPr id="11" name="Shape 104">
            <a:extLst>
              <a:ext uri="{FF2B5EF4-FFF2-40B4-BE49-F238E27FC236}">
                <a16:creationId xmlns:a16="http://schemas.microsoft.com/office/drawing/2014/main" xmlns="" id="{DE6DE8DC-90F6-4E85-BE33-853E748E6601}"/>
              </a:ext>
            </a:extLst>
          </p:cNvPr>
          <p:cNvSpPr txBox="1">
            <a:spLocks/>
          </p:cNvSpPr>
          <p:nvPr/>
        </p:nvSpPr>
        <p:spPr>
          <a:xfrm>
            <a:off x="1345323" y="2470138"/>
            <a:ext cx="2842528" cy="139603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-190500" algn="ctr"/>
            <a:r>
              <a:rPr lang="en-US" sz="2400" b="1" dirty="0">
                <a:solidFill>
                  <a:schemeClr val="bg1"/>
                </a:solidFill>
                <a:latin typeface="Raleway Light" panose="020B0604020202020204" charset="0"/>
              </a:rPr>
              <a:t>Naïve</a:t>
            </a:r>
            <a:r>
              <a:rPr lang="en-US" sz="2400" dirty="0">
                <a:solidFill>
                  <a:srgbClr val="434343"/>
                </a:solidFill>
                <a:latin typeface="Raleway Light" panose="020B0604020202020204" charset="0"/>
              </a:rPr>
              <a:t> Traffic Lights </a:t>
            </a:r>
            <a:r>
              <a:rPr lang="en-US" sz="2400" b="1" dirty="0">
                <a:solidFill>
                  <a:schemeClr val="bg1"/>
                </a:solidFill>
                <a:latin typeface="Raleway Light" panose="020B0604020202020204" charset="0"/>
              </a:rPr>
              <a:t>Scheduling</a:t>
            </a:r>
            <a:endParaRPr lang="x-none" sz="2400" b="1" dirty="0">
              <a:solidFill>
                <a:schemeClr val="bg1"/>
              </a:solidFill>
              <a:latin typeface="Raleway Light" panose="020B0604020202020204" charset="0"/>
            </a:endParaRPr>
          </a:p>
        </p:txBody>
      </p:sp>
      <p:pic>
        <p:nvPicPr>
          <p:cNvPr id="8" name="תמונה 7" descr="תמונה שמכילה אובייקט&#10;&#10;תיאור שנוצר ברמת מהימנות גבוהה">
            <a:extLst>
              <a:ext uri="{FF2B5EF4-FFF2-40B4-BE49-F238E27FC236}">
                <a16:creationId xmlns:a16="http://schemas.microsoft.com/office/drawing/2014/main" xmlns="" id="{6CC9618B-BA71-4E08-9BF5-9E0744848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117" y="2794701"/>
            <a:ext cx="698237" cy="69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2261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768025" y="1301617"/>
            <a:ext cx="4576275" cy="254026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indent="-190500">
              <a:buNone/>
            </a:pPr>
            <a:r>
              <a:rPr lang="en-US" i="0" dirty="0"/>
              <a:t>Helping </a:t>
            </a:r>
            <a:r>
              <a:rPr lang="en-US" b="1" i="0" dirty="0">
                <a:solidFill>
                  <a:schemeClr val="bg1"/>
                </a:solidFill>
              </a:rPr>
              <a:t>municipalities</a:t>
            </a:r>
            <a:r>
              <a:rPr lang="x-none" b="1" i="0" dirty="0"/>
              <a:t> </a:t>
            </a:r>
            <a:r>
              <a:rPr lang="en-US" b="1" i="0" dirty="0">
                <a:solidFill>
                  <a:schemeClr val="bg1"/>
                </a:solidFill>
              </a:rPr>
              <a:t>monitor &amp; Control</a:t>
            </a:r>
            <a:r>
              <a:rPr lang="x-none" b="1" i="0" dirty="0">
                <a:solidFill>
                  <a:schemeClr val="bg1"/>
                </a:solidFill>
              </a:rPr>
              <a:t> </a:t>
            </a:r>
            <a:r>
              <a:rPr lang="en-US" b="1" i="0" dirty="0">
                <a:solidFill>
                  <a:schemeClr val="lt1"/>
                </a:solidFill>
              </a:rPr>
              <a:t>traffic lights</a:t>
            </a:r>
            <a:r>
              <a:rPr lang="x-none" b="1" i="0" dirty="0">
                <a:solidFill>
                  <a:schemeClr val="lt1"/>
                </a:solidFill>
              </a:rPr>
              <a:t> </a:t>
            </a:r>
            <a:r>
              <a:rPr lang="en-US" i="0" dirty="0"/>
              <a:t>in real time</a:t>
            </a:r>
            <a:endParaRPr lang="x-none" i="0" dirty="0">
              <a:solidFill>
                <a:schemeClr val="lt1"/>
              </a:solidFill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x-non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x-none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5687502" y="3040995"/>
            <a:ext cx="2181729" cy="6689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0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aleway Light"/>
              <a:buNone/>
            </a:pPr>
            <a:r>
              <a:rPr lang="x-none" sz="1600" b="0" i="0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Reduce costs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5521627" y="1288783"/>
            <a:ext cx="2181729" cy="6689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0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aleway Light"/>
              <a:buNone/>
            </a:pPr>
            <a:r>
              <a:rPr lang="x-none" sz="1600" b="0" i="0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Save time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5488309" y="2160549"/>
            <a:ext cx="3279582" cy="6689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0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aleway Light"/>
              <a:buNone/>
            </a:pPr>
            <a:r>
              <a:rPr lang="x-none" sz="1600" b="0" i="0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Increase productivity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5013" y="1541612"/>
            <a:ext cx="170180" cy="170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8512" y="3276421"/>
            <a:ext cx="170180" cy="170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8516" y="2415133"/>
            <a:ext cx="170180" cy="170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261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x-non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</a:t>
            </a:fld>
            <a:endParaRPr lang="x-none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5" name="Shape 595"/>
          <p:cNvGrpSpPr/>
          <p:nvPr/>
        </p:nvGrpSpPr>
        <p:grpSpPr>
          <a:xfrm>
            <a:off x="2347944" y="546104"/>
            <a:ext cx="4247273" cy="4218387"/>
            <a:chOff x="2256566" y="677103"/>
            <a:chExt cx="4036590" cy="3941675"/>
          </a:xfrm>
        </p:grpSpPr>
        <p:sp>
          <p:nvSpPr>
            <p:cNvPr id="596" name="Shape 596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608" name="Shape 608"/>
          <p:cNvGrpSpPr/>
          <p:nvPr/>
        </p:nvGrpSpPr>
        <p:grpSpPr>
          <a:xfrm>
            <a:off x="1536175" y="2174845"/>
            <a:ext cx="1897781" cy="1920033"/>
            <a:chOff x="644203" y="3718814"/>
            <a:chExt cx="1498800" cy="1498800"/>
          </a:xfrm>
          <a:solidFill>
            <a:srgbClr val="FFB600"/>
          </a:solidFill>
        </p:grpSpPr>
        <p:sp>
          <p:nvSpPr>
            <p:cNvPr id="609" name="Shape 609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grpFill/>
            <a:ln>
              <a:noFill/>
            </a:ln>
            <a:effectLst>
              <a:outerShdw blurRad="228600" dist="50800" dir="5400000" algn="tl" rotWithShape="0">
                <a:srgbClr val="000000">
                  <a:alpha val="54509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571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 dirty="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610" name="Shape 610"/>
            <p:cNvSpPr txBox="1"/>
            <p:nvPr/>
          </p:nvSpPr>
          <p:spPr>
            <a:xfrm>
              <a:off x="808302" y="3995875"/>
              <a:ext cx="1190323" cy="944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indent="-63500" algn="ctr">
                <a:buClr>
                  <a:srgbClr val="FFFFFF"/>
                </a:buClr>
                <a:buSzPts val="1000"/>
              </a:pPr>
              <a:r>
                <a:rPr lang="en-US" sz="1600" b="1" dirty="0">
                  <a:solidFill>
                    <a:srgbClr val="434343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Measure traffic on roads</a:t>
              </a:r>
              <a:endParaRPr lang="x-none" sz="1600" b="1" i="0" u="none" strike="noStrike" cap="none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605" name="Shape 605"/>
          <p:cNvGrpSpPr/>
          <p:nvPr/>
        </p:nvGrpSpPr>
        <p:grpSpPr>
          <a:xfrm>
            <a:off x="3210243" y="2004170"/>
            <a:ext cx="2181408" cy="2206985"/>
            <a:chOff x="3490737" y="1374053"/>
            <a:chExt cx="1423800" cy="1423800"/>
          </a:xfrm>
          <a:solidFill>
            <a:srgbClr val="FFB600"/>
          </a:solidFill>
        </p:grpSpPr>
        <p:sp>
          <p:nvSpPr>
            <p:cNvPr id="606" name="Shape 606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grpFill/>
            <a:ln>
              <a:noFill/>
            </a:ln>
            <a:effectLst>
              <a:outerShdw blurRad="228600" dist="50800" dir="5400000" algn="tl" rotWithShape="0">
                <a:srgbClr val="000000">
                  <a:alpha val="54509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571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607" name="Shape 607"/>
            <p:cNvSpPr txBox="1"/>
            <p:nvPr/>
          </p:nvSpPr>
          <p:spPr>
            <a:xfrm>
              <a:off x="3671318" y="1686674"/>
              <a:ext cx="1047449" cy="801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indent="-63500" algn="ctr">
                <a:buClr>
                  <a:srgbClr val="FFFFFF"/>
                </a:buClr>
                <a:buSzPts val="1000"/>
              </a:pPr>
              <a:r>
                <a:rPr lang="en-US" sz="1800" b="1" dirty="0">
                  <a:solidFill>
                    <a:srgbClr val="434343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Identifying loads</a:t>
              </a:r>
              <a:endParaRPr lang="x-none" sz="1800" b="1" i="0" u="none" strike="noStrike" cap="none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614" name="Shape 614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615" name="Shape 615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6995" y="0"/>
                  </a:moveTo>
                  <a:lnTo>
                    <a:pt x="53892" y="388"/>
                  </a:lnTo>
                  <a:lnTo>
                    <a:pt x="50987" y="777"/>
                  </a:lnTo>
                  <a:lnTo>
                    <a:pt x="48082" y="1166"/>
                  </a:lnTo>
                  <a:lnTo>
                    <a:pt x="45169" y="1936"/>
                  </a:lnTo>
                  <a:lnTo>
                    <a:pt x="42264" y="2714"/>
                  </a:lnTo>
                  <a:lnTo>
                    <a:pt x="39550" y="3683"/>
                  </a:lnTo>
                  <a:lnTo>
                    <a:pt x="36835" y="4651"/>
                  </a:lnTo>
                  <a:lnTo>
                    <a:pt x="34121" y="5818"/>
                  </a:lnTo>
                  <a:lnTo>
                    <a:pt x="31605" y="7175"/>
                  </a:lnTo>
                  <a:lnTo>
                    <a:pt x="29081" y="8723"/>
                  </a:lnTo>
                  <a:lnTo>
                    <a:pt x="26565" y="10279"/>
                  </a:lnTo>
                  <a:lnTo>
                    <a:pt x="24231" y="11826"/>
                  </a:lnTo>
                  <a:lnTo>
                    <a:pt x="21906" y="13763"/>
                  </a:lnTo>
                  <a:lnTo>
                    <a:pt x="19779" y="15509"/>
                  </a:lnTo>
                  <a:lnTo>
                    <a:pt x="17644" y="17645"/>
                  </a:lnTo>
                  <a:lnTo>
                    <a:pt x="15707" y="19581"/>
                  </a:lnTo>
                  <a:lnTo>
                    <a:pt x="13770" y="21907"/>
                  </a:lnTo>
                  <a:lnTo>
                    <a:pt x="12024" y="24042"/>
                  </a:lnTo>
                  <a:lnTo>
                    <a:pt x="10278" y="26368"/>
                  </a:lnTo>
                  <a:lnTo>
                    <a:pt x="8730" y="28884"/>
                  </a:lnTo>
                  <a:lnTo>
                    <a:pt x="7373" y="31408"/>
                  </a:lnTo>
                  <a:lnTo>
                    <a:pt x="6016" y="33925"/>
                  </a:lnTo>
                  <a:lnTo>
                    <a:pt x="4849" y="36639"/>
                  </a:lnTo>
                  <a:lnTo>
                    <a:pt x="3690" y="39354"/>
                  </a:lnTo>
                  <a:lnTo>
                    <a:pt x="2722" y="42069"/>
                  </a:lnTo>
                  <a:lnTo>
                    <a:pt x="1944" y="44974"/>
                  </a:lnTo>
                  <a:lnTo>
                    <a:pt x="1365" y="47887"/>
                  </a:lnTo>
                  <a:lnTo>
                    <a:pt x="777" y="50792"/>
                  </a:lnTo>
                  <a:lnTo>
                    <a:pt x="388" y="53896"/>
                  </a:lnTo>
                  <a:lnTo>
                    <a:pt x="198" y="56801"/>
                  </a:lnTo>
                  <a:lnTo>
                    <a:pt x="7" y="59904"/>
                  </a:lnTo>
                  <a:lnTo>
                    <a:pt x="198" y="63008"/>
                  </a:lnTo>
                  <a:lnTo>
                    <a:pt x="388" y="66103"/>
                  </a:lnTo>
                  <a:lnTo>
                    <a:pt x="777" y="69017"/>
                  </a:lnTo>
                  <a:lnTo>
                    <a:pt x="1365" y="72112"/>
                  </a:lnTo>
                  <a:lnTo>
                    <a:pt x="1944" y="75025"/>
                  </a:lnTo>
                  <a:lnTo>
                    <a:pt x="2722" y="77740"/>
                  </a:lnTo>
                  <a:lnTo>
                    <a:pt x="3690" y="80645"/>
                  </a:lnTo>
                  <a:lnTo>
                    <a:pt x="4849" y="83360"/>
                  </a:lnTo>
                  <a:lnTo>
                    <a:pt x="6016" y="85884"/>
                  </a:lnTo>
                  <a:lnTo>
                    <a:pt x="7373" y="88591"/>
                  </a:lnTo>
                  <a:lnTo>
                    <a:pt x="8730" y="91115"/>
                  </a:lnTo>
                  <a:lnTo>
                    <a:pt x="10278" y="93440"/>
                  </a:lnTo>
                  <a:lnTo>
                    <a:pt x="12024" y="95766"/>
                  </a:lnTo>
                  <a:lnTo>
                    <a:pt x="13770" y="98092"/>
                  </a:lnTo>
                  <a:lnTo>
                    <a:pt x="15707" y="100227"/>
                  </a:lnTo>
                  <a:lnTo>
                    <a:pt x="17644" y="102354"/>
                  </a:lnTo>
                  <a:lnTo>
                    <a:pt x="19779" y="104299"/>
                  </a:lnTo>
                  <a:lnTo>
                    <a:pt x="21906" y="106236"/>
                  </a:lnTo>
                  <a:lnTo>
                    <a:pt x="24231" y="107982"/>
                  </a:lnTo>
                  <a:lnTo>
                    <a:pt x="26565" y="109728"/>
                  </a:lnTo>
                  <a:lnTo>
                    <a:pt x="29081" y="111276"/>
                  </a:lnTo>
                  <a:lnTo>
                    <a:pt x="31605" y="112633"/>
                  </a:lnTo>
                  <a:lnTo>
                    <a:pt x="34121" y="113991"/>
                  </a:lnTo>
                  <a:lnTo>
                    <a:pt x="36835" y="115150"/>
                  </a:lnTo>
                  <a:lnTo>
                    <a:pt x="39550" y="116316"/>
                  </a:lnTo>
                  <a:lnTo>
                    <a:pt x="42264" y="117285"/>
                  </a:lnTo>
                  <a:lnTo>
                    <a:pt x="45169" y="118063"/>
                  </a:lnTo>
                  <a:lnTo>
                    <a:pt x="48082" y="118642"/>
                  </a:lnTo>
                  <a:lnTo>
                    <a:pt x="50987" y="119222"/>
                  </a:lnTo>
                  <a:lnTo>
                    <a:pt x="53892" y="119611"/>
                  </a:lnTo>
                  <a:lnTo>
                    <a:pt x="56995" y="119809"/>
                  </a:lnTo>
                  <a:lnTo>
                    <a:pt x="60099" y="120000"/>
                  </a:lnTo>
                  <a:lnTo>
                    <a:pt x="63202" y="119809"/>
                  </a:lnTo>
                  <a:lnTo>
                    <a:pt x="66107" y="119611"/>
                  </a:lnTo>
                  <a:lnTo>
                    <a:pt x="69210" y="119222"/>
                  </a:lnTo>
                  <a:lnTo>
                    <a:pt x="72115" y="118642"/>
                  </a:lnTo>
                  <a:lnTo>
                    <a:pt x="75020" y="118063"/>
                  </a:lnTo>
                  <a:lnTo>
                    <a:pt x="77933" y="117285"/>
                  </a:lnTo>
                  <a:lnTo>
                    <a:pt x="80648" y="116316"/>
                  </a:lnTo>
                  <a:lnTo>
                    <a:pt x="83362" y="115150"/>
                  </a:lnTo>
                  <a:lnTo>
                    <a:pt x="86069" y="113991"/>
                  </a:lnTo>
                  <a:lnTo>
                    <a:pt x="88593" y="112633"/>
                  </a:lnTo>
                  <a:lnTo>
                    <a:pt x="91109" y="111276"/>
                  </a:lnTo>
                  <a:lnTo>
                    <a:pt x="93633" y="109728"/>
                  </a:lnTo>
                  <a:lnTo>
                    <a:pt x="95958" y="107982"/>
                  </a:lnTo>
                  <a:lnTo>
                    <a:pt x="98284" y="106236"/>
                  </a:lnTo>
                  <a:lnTo>
                    <a:pt x="100419" y="104299"/>
                  </a:lnTo>
                  <a:lnTo>
                    <a:pt x="102546" y="102354"/>
                  </a:lnTo>
                  <a:lnTo>
                    <a:pt x="104491" y="100227"/>
                  </a:lnTo>
                  <a:lnTo>
                    <a:pt x="106427" y="98092"/>
                  </a:lnTo>
                  <a:lnTo>
                    <a:pt x="108173" y="95766"/>
                  </a:lnTo>
                  <a:lnTo>
                    <a:pt x="109721" y="93440"/>
                  </a:lnTo>
                  <a:lnTo>
                    <a:pt x="111269" y="91115"/>
                  </a:lnTo>
                  <a:lnTo>
                    <a:pt x="112824" y="88591"/>
                  </a:lnTo>
                  <a:lnTo>
                    <a:pt x="114182" y="85884"/>
                  </a:lnTo>
                  <a:lnTo>
                    <a:pt x="115340" y="83360"/>
                  </a:lnTo>
                  <a:lnTo>
                    <a:pt x="116309" y="80645"/>
                  </a:lnTo>
                  <a:lnTo>
                    <a:pt x="117285" y="77740"/>
                  </a:lnTo>
                  <a:lnTo>
                    <a:pt x="118253" y="75025"/>
                  </a:lnTo>
                  <a:lnTo>
                    <a:pt x="118833" y="72112"/>
                  </a:lnTo>
                  <a:lnTo>
                    <a:pt x="119412" y="69017"/>
                  </a:lnTo>
                  <a:lnTo>
                    <a:pt x="119801" y="66103"/>
                  </a:lnTo>
                  <a:lnTo>
                    <a:pt x="119992" y="63008"/>
                  </a:lnTo>
                  <a:lnTo>
                    <a:pt x="119992" y="59904"/>
                  </a:lnTo>
                  <a:lnTo>
                    <a:pt x="119801" y="55054"/>
                  </a:lnTo>
                  <a:lnTo>
                    <a:pt x="119222" y="50212"/>
                  </a:lnTo>
                  <a:lnTo>
                    <a:pt x="118253" y="45561"/>
                  </a:lnTo>
                  <a:lnTo>
                    <a:pt x="116896" y="41100"/>
                  </a:lnTo>
                  <a:lnTo>
                    <a:pt x="115340" y="36639"/>
                  </a:lnTo>
                  <a:lnTo>
                    <a:pt x="113404" y="32377"/>
                  </a:lnTo>
                  <a:lnTo>
                    <a:pt x="111078" y="28495"/>
                  </a:lnTo>
                  <a:lnTo>
                    <a:pt x="108364" y="24622"/>
                  </a:lnTo>
                  <a:lnTo>
                    <a:pt x="106816" y="24233"/>
                  </a:lnTo>
                  <a:lnTo>
                    <a:pt x="96538" y="34504"/>
                  </a:lnTo>
                  <a:lnTo>
                    <a:pt x="98284" y="37219"/>
                  </a:lnTo>
                  <a:lnTo>
                    <a:pt x="99831" y="40132"/>
                  </a:lnTo>
                  <a:lnTo>
                    <a:pt x="101189" y="43227"/>
                  </a:lnTo>
                  <a:lnTo>
                    <a:pt x="102355" y="46331"/>
                  </a:lnTo>
                  <a:lnTo>
                    <a:pt x="103324" y="49625"/>
                  </a:lnTo>
                  <a:lnTo>
                    <a:pt x="103903" y="52927"/>
                  </a:lnTo>
                  <a:lnTo>
                    <a:pt x="104491" y="56412"/>
                  </a:lnTo>
                  <a:lnTo>
                    <a:pt x="104491" y="59904"/>
                  </a:lnTo>
                  <a:lnTo>
                    <a:pt x="104292" y="64556"/>
                  </a:lnTo>
                  <a:lnTo>
                    <a:pt x="103713" y="69017"/>
                  </a:lnTo>
                  <a:lnTo>
                    <a:pt x="102546" y="73089"/>
                  </a:lnTo>
                  <a:lnTo>
                    <a:pt x="100998" y="77351"/>
                  </a:lnTo>
                  <a:lnTo>
                    <a:pt x="99252" y="81225"/>
                  </a:lnTo>
                  <a:lnTo>
                    <a:pt x="96927" y="84717"/>
                  </a:lnTo>
                  <a:lnTo>
                    <a:pt x="94411" y="88210"/>
                  </a:lnTo>
                  <a:lnTo>
                    <a:pt x="91498" y="91305"/>
                  </a:lnTo>
                  <a:lnTo>
                    <a:pt x="88402" y="94218"/>
                  </a:lnTo>
                  <a:lnTo>
                    <a:pt x="84910" y="96735"/>
                  </a:lnTo>
                  <a:lnTo>
                    <a:pt x="81227" y="99060"/>
                  </a:lnTo>
                  <a:lnTo>
                    <a:pt x="77346" y="101005"/>
                  </a:lnTo>
                  <a:lnTo>
                    <a:pt x="73282" y="102354"/>
                  </a:lnTo>
                  <a:lnTo>
                    <a:pt x="69012" y="103521"/>
                  </a:lnTo>
                  <a:lnTo>
                    <a:pt x="64551" y="104299"/>
                  </a:lnTo>
                  <a:lnTo>
                    <a:pt x="60099" y="104490"/>
                  </a:lnTo>
                  <a:lnTo>
                    <a:pt x="55448" y="104299"/>
                  </a:lnTo>
                  <a:lnTo>
                    <a:pt x="51177" y="103521"/>
                  </a:lnTo>
                  <a:lnTo>
                    <a:pt x="46915" y="102354"/>
                  </a:lnTo>
                  <a:lnTo>
                    <a:pt x="42844" y="101005"/>
                  </a:lnTo>
                  <a:lnTo>
                    <a:pt x="38970" y="99060"/>
                  </a:lnTo>
                  <a:lnTo>
                    <a:pt x="35288" y="96735"/>
                  </a:lnTo>
                  <a:lnTo>
                    <a:pt x="31795" y="94218"/>
                  </a:lnTo>
                  <a:lnTo>
                    <a:pt x="28692" y="91305"/>
                  </a:lnTo>
                  <a:lnTo>
                    <a:pt x="25787" y="88210"/>
                  </a:lnTo>
                  <a:lnTo>
                    <a:pt x="23263" y="84717"/>
                  </a:lnTo>
                  <a:lnTo>
                    <a:pt x="20937" y="81225"/>
                  </a:lnTo>
                  <a:lnTo>
                    <a:pt x="19191" y="77351"/>
                  </a:lnTo>
                  <a:lnTo>
                    <a:pt x="17644" y="73089"/>
                  </a:lnTo>
                  <a:lnTo>
                    <a:pt x="16485" y="69017"/>
                  </a:lnTo>
                  <a:lnTo>
                    <a:pt x="15897" y="64556"/>
                  </a:lnTo>
                  <a:lnTo>
                    <a:pt x="15508" y="59904"/>
                  </a:lnTo>
                  <a:lnTo>
                    <a:pt x="15897" y="55443"/>
                  </a:lnTo>
                  <a:lnTo>
                    <a:pt x="16485" y="50982"/>
                  </a:lnTo>
                  <a:lnTo>
                    <a:pt x="17644" y="46720"/>
                  </a:lnTo>
                  <a:lnTo>
                    <a:pt x="19191" y="42648"/>
                  </a:lnTo>
                  <a:lnTo>
                    <a:pt x="20937" y="38774"/>
                  </a:lnTo>
                  <a:lnTo>
                    <a:pt x="23263" y="35091"/>
                  </a:lnTo>
                  <a:lnTo>
                    <a:pt x="25787" y="31789"/>
                  </a:lnTo>
                  <a:lnTo>
                    <a:pt x="28692" y="28495"/>
                  </a:lnTo>
                  <a:lnTo>
                    <a:pt x="31795" y="25590"/>
                  </a:lnTo>
                  <a:lnTo>
                    <a:pt x="35288" y="23066"/>
                  </a:lnTo>
                  <a:lnTo>
                    <a:pt x="38970" y="20939"/>
                  </a:lnTo>
                  <a:lnTo>
                    <a:pt x="42844" y="19002"/>
                  </a:lnTo>
                  <a:lnTo>
                    <a:pt x="46915" y="17446"/>
                  </a:lnTo>
                  <a:lnTo>
                    <a:pt x="51177" y="16478"/>
                  </a:lnTo>
                  <a:lnTo>
                    <a:pt x="55448" y="15700"/>
                  </a:lnTo>
                  <a:lnTo>
                    <a:pt x="60099" y="15509"/>
                  </a:lnTo>
                  <a:lnTo>
                    <a:pt x="63583" y="15700"/>
                  </a:lnTo>
                  <a:lnTo>
                    <a:pt x="67075" y="16089"/>
                  </a:lnTo>
                  <a:lnTo>
                    <a:pt x="70369" y="16668"/>
                  </a:lnTo>
                  <a:lnTo>
                    <a:pt x="73663" y="17645"/>
                  </a:lnTo>
                  <a:lnTo>
                    <a:pt x="76766" y="18804"/>
                  </a:lnTo>
                  <a:lnTo>
                    <a:pt x="79870" y="20161"/>
                  </a:lnTo>
                  <a:lnTo>
                    <a:pt x="82775" y="21709"/>
                  </a:lnTo>
                  <a:lnTo>
                    <a:pt x="85489" y="23455"/>
                  </a:lnTo>
                  <a:lnTo>
                    <a:pt x="94791" y="14343"/>
                  </a:lnTo>
                  <a:lnTo>
                    <a:pt x="94022" y="10660"/>
                  </a:lnTo>
                  <a:lnTo>
                    <a:pt x="90339" y="8143"/>
                  </a:lnTo>
                  <a:lnTo>
                    <a:pt x="86458" y="6207"/>
                  </a:lnTo>
                  <a:lnTo>
                    <a:pt x="82386" y="4262"/>
                  </a:lnTo>
                  <a:lnTo>
                    <a:pt x="78124" y="2714"/>
                  </a:lnTo>
                  <a:lnTo>
                    <a:pt x="73862" y="1547"/>
                  </a:lnTo>
                  <a:lnTo>
                    <a:pt x="69401" y="777"/>
                  </a:lnTo>
                  <a:lnTo>
                    <a:pt x="64750" y="198"/>
                  </a:lnTo>
                  <a:lnTo>
                    <a:pt x="6009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205" y="16"/>
                  </a:moveTo>
                  <a:lnTo>
                    <a:pt x="54174" y="410"/>
                  </a:lnTo>
                  <a:lnTo>
                    <a:pt x="48161" y="1215"/>
                  </a:lnTo>
                  <a:lnTo>
                    <a:pt x="42147" y="2415"/>
                  </a:lnTo>
                  <a:lnTo>
                    <a:pt x="36921" y="4830"/>
                  </a:lnTo>
                  <a:lnTo>
                    <a:pt x="31712" y="7228"/>
                  </a:lnTo>
                  <a:lnTo>
                    <a:pt x="26487" y="10038"/>
                  </a:lnTo>
                  <a:lnTo>
                    <a:pt x="22084" y="13652"/>
                  </a:lnTo>
                  <a:lnTo>
                    <a:pt x="17663" y="17661"/>
                  </a:lnTo>
                  <a:lnTo>
                    <a:pt x="13654" y="21686"/>
                  </a:lnTo>
                  <a:lnTo>
                    <a:pt x="10434" y="26500"/>
                  </a:lnTo>
                  <a:lnTo>
                    <a:pt x="7229" y="31314"/>
                  </a:lnTo>
                  <a:lnTo>
                    <a:pt x="4814" y="36522"/>
                  </a:lnTo>
                  <a:lnTo>
                    <a:pt x="2809" y="42141"/>
                  </a:lnTo>
                  <a:lnTo>
                    <a:pt x="1215" y="47760"/>
                  </a:lnTo>
                  <a:lnTo>
                    <a:pt x="410" y="53773"/>
                  </a:lnTo>
                  <a:lnTo>
                    <a:pt x="0" y="59802"/>
                  </a:lnTo>
                  <a:lnTo>
                    <a:pt x="410" y="66226"/>
                  </a:lnTo>
                  <a:lnTo>
                    <a:pt x="1215" y="71845"/>
                  </a:lnTo>
                  <a:lnTo>
                    <a:pt x="2809" y="77858"/>
                  </a:lnTo>
                  <a:lnTo>
                    <a:pt x="4814" y="83477"/>
                  </a:lnTo>
                  <a:lnTo>
                    <a:pt x="7229" y="88685"/>
                  </a:lnTo>
                  <a:lnTo>
                    <a:pt x="10434" y="93499"/>
                  </a:lnTo>
                  <a:lnTo>
                    <a:pt x="13654" y="97918"/>
                  </a:lnTo>
                  <a:lnTo>
                    <a:pt x="17663" y="102338"/>
                  </a:lnTo>
                  <a:lnTo>
                    <a:pt x="22084" y="106347"/>
                  </a:lnTo>
                  <a:lnTo>
                    <a:pt x="26487" y="109550"/>
                  </a:lnTo>
                  <a:lnTo>
                    <a:pt x="31712" y="112771"/>
                  </a:lnTo>
                  <a:lnTo>
                    <a:pt x="36921" y="115169"/>
                  </a:lnTo>
                  <a:lnTo>
                    <a:pt x="42147" y="117174"/>
                  </a:lnTo>
                  <a:lnTo>
                    <a:pt x="48161" y="118784"/>
                  </a:lnTo>
                  <a:lnTo>
                    <a:pt x="54174" y="119589"/>
                  </a:lnTo>
                  <a:lnTo>
                    <a:pt x="60205" y="119983"/>
                  </a:lnTo>
                  <a:lnTo>
                    <a:pt x="66219" y="119589"/>
                  </a:lnTo>
                  <a:lnTo>
                    <a:pt x="72233" y="118784"/>
                  </a:lnTo>
                  <a:lnTo>
                    <a:pt x="77852" y="117174"/>
                  </a:lnTo>
                  <a:lnTo>
                    <a:pt x="83472" y="115169"/>
                  </a:lnTo>
                  <a:lnTo>
                    <a:pt x="88697" y="112771"/>
                  </a:lnTo>
                  <a:lnTo>
                    <a:pt x="93512" y="109550"/>
                  </a:lnTo>
                  <a:lnTo>
                    <a:pt x="98326" y="106347"/>
                  </a:lnTo>
                  <a:lnTo>
                    <a:pt x="102746" y="102338"/>
                  </a:lnTo>
                  <a:lnTo>
                    <a:pt x="106345" y="97918"/>
                  </a:lnTo>
                  <a:lnTo>
                    <a:pt x="109960" y="93499"/>
                  </a:lnTo>
                  <a:lnTo>
                    <a:pt x="112770" y="88685"/>
                  </a:lnTo>
                  <a:lnTo>
                    <a:pt x="115579" y="83477"/>
                  </a:lnTo>
                  <a:lnTo>
                    <a:pt x="117584" y="77858"/>
                  </a:lnTo>
                  <a:lnTo>
                    <a:pt x="118800" y="71845"/>
                  </a:lnTo>
                  <a:lnTo>
                    <a:pt x="120000" y="66226"/>
                  </a:lnTo>
                  <a:lnTo>
                    <a:pt x="120000" y="59802"/>
                  </a:lnTo>
                  <a:lnTo>
                    <a:pt x="120000" y="55794"/>
                  </a:lnTo>
                  <a:lnTo>
                    <a:pt x="119589" y="52179"/>
                  </a:lnTo>
                  <a:lnTo>
                    <a:pt x="119194" y="48170"/>
                  </a:lnTo>
                  <a:lnTo>
                    <a:pt x="117995" y="44556"/>
                  </a:lnTo>
                  <a:lnTo>
                    <a:pt x="117190" y="40941"/>
                  </a:lnTo>
                  <a:lnTo>
                    <a:pt x="115579" y="37327"/>
                  </a:lnTo>
                  <a:lnTo>
                    <a:pt x="112375" y="30509"/>
                  </a:lnTo>
                  <a:lnTo>
                    <a:pt x="87498" y="54989"/>
                  </a:lnTo>
                  <a:lnTo>
                    <a:pt x="87892" y="59802"/>
                  </a:lnTo>
                  <a:lnTo>
                    <a:pt x="87892" y="62612"/>
                  </a:lnTo>
                  <a:lnTo>
                    <a:pt x="87498" y="65421"/>
                  </a:lnTo>
                  <a:lnTo>
                    <a:pt x="86693" y="68231"/>
                  </a:lnTo>
                  <a:lnTo>
                    <a:pt x="85887" y="70629"/>
                  </a:lnTo>
                  <a:lnTo>
                    <a:pt x="84688" y="73044"/>
                  </a:lnTo>
                  <a:lnTo>
                    <a:pt x="83472" y="75443"/>
                  </a:lnTo>
                  <a:lnTo>
                    <a:pt x="81878" y="77858"/>
                  </a:lnTo>
                  <a:lnTo>
                    <a:pt x="79857" y="79863"/>
                  </a:lnTo>
                  <a:lnTo>
                    <a:pt x="77852" y="81473"/>
                  </a:lnTo>
                  <a:lnTo>
                    <a:pt x="75848" y="83066"/>
                  </a:lnTo>
                  <a:lnTo>
                    <a:pt x="73449" y="84676"/>
                  </a:lnTo>
                  <a:lnTo>
                    <a:pt x="71033" y="85481"/>
                  </a:lnTo>
                  <a:lnTo>
                    <a:pt x="68634" y="86681"/>
                  </a:lnTo>
                  <a:lnTo>
                    <a:pt x="65825" y="87092"/>
                  </a:lnTo>
                  <a:lnTo>
                    <a:pt x="63015" y="87880"/>
                  </a:lnTo>
                  <a:lnTo>
                    <a:pt x="57395" y="87880"/>
                  </a:lnTo>
                  <a:lnTo>
                    <a:pt x="54585" y="87092"/>
                  </a:lnTo>
                  <a:lnTo>
                    <a:pt x="51775" y="86681"/>
                  </a:lnTo>
                  <a:lnTo>
                    <a:pt x="49360" y="85481"/>
                  </a:lnTo>
                  <a:lnTo>
                    <a:pt x="46961" y="84676"/>
                  </a:lnTo>
                  <a:lnTo>
                    <a:pt x="44546" y="83066"/>
                  </a:lnTo>
                  <a:lnTo>
                    <a:pt x="42541" y="81473"/>
                  </a:lnTo>
                  <a:lnTo>
                    <a:pt x="40536" y="79863"/>
                  </a:lnTo>
                  <a:lnTo>
                    <a:pt x="38532" y="77858"/>
                  </a:lnTo>
                  <a:lnTo>
                    <a:pt x="36921" y="75443"/>
                  </a:lnTo>
                  <a:lnTo>
                    <a:pt x="35722" y="73044"/>
                  </a:lnTo>
                  <a:lnTo>
                    <a:pt x="34522" y="70629"/>
                  </a:lnTo>
                  <a:lnTo>
                    <a:pt x="33306" y="68231"/>
                  </a:lnTo>
                  <a:lnTo>
                    <a:pt x="32912" y="65421"/>
                  </a:lnTo>
                  <a:lnTo>
                    <a:pt x="32518" y="62612"/>
                  </a:lnTo>
                  <a:lnTo>
                    <a:pt x="32107" y="59802"/>
                  </a:lnTo>
                  <a:lnTo>
                    <a:pt x="32518" y="56993"/>
                  </a:lnTo>
                  <a:lnTo>
                    <a:pt x="32912" y="54184"/>
                  </a:lnTo>
                  <a:lnTo>
                    <a:pt x="33306" y="51768"/>
                  </a:lnTo>
                  <a:lnTo>
                    <a:pt x="34522" y="48959"/>
                  </a:lnTo>
                  <a:lnTo>
                    <a:pt x="35722" y="46560"/>
                  </a:lnTo>
                  <a:lnTo>
                    <a:pt x="36921" y="44145"/>
                  </a:lnTo>
                  <a:lnTo>
                    <a:pt x="38532" y="42141"/>
                  </a:lnTo>
                  <a:lnTo>
                    <a:pt x="40536" y="40136"/>
                  </a:lnTo>
                  <a:lnTo>
                    <a:pt x="42541" y="38526"/>
                  </a:lnTo>
                  <a:lnTo>
                    <a:pt x="44546" y="36933"/>
                  </a:lnTo>
                  <a:lnTo>
                    <a:pt x="46961" y="35323"/>
                  </a:lnTo>
                  <a:lnTo>
                    <a:pt x="49360" y="34123"/>
                  </a:lnTo>
                  <a:lnTo>
                    <a:pt x="51775" y="33318"/>
                  </a:lnTo>
                  <a:lnTo>
                    <a:pt x="54585" y="32513"/>
                  </a:lnTo>
                  <a:lnTo>
                    <a:pt x="57395" y="32119"/>
                  </a:lnTo>
                  <a:lnTo>
                    <a:pt x="60205" y="32119"/>
                  </a:lnTo>
                  <a:lnTo>
                    <a:pt x="65019" y="32513"/>
                  </a:lnTo>
                  <a:lnTo>
                    <a:pt x="89502" y="7639"/>
                  </a:lnTo>
                  <a:lnTo>
                    <a:pt x="83078" y="4419"/>
                  </a:lnTo>
                  <a:lnTo>
                    <a:pt x="79463" y="3220"/>
                  </a:lnTo>
                  <a:lnTo>
                    <a:pt x="75848" y="2020"/>
                  </a:lnTo>
                  <a:lnTo>
                    <a:pt x="71838" y="1215"/>
                  </a:lnTo>
                  <a:lnTo>
                    <a:pt x="68224" y="410"/>
                  </a:lnTo>
                  <a:lnTo>
                    <a:pt x="64214" y="16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542" y="0"/>
                  </a:moveTo>
                  <a:lnTo>
                    <a:pt x="11740" y="49668"/>
                  </a:lnTo>
                  <a:lnTo>
                    <a:pt x="6868" y="55850"/>
                  </a:lnTo>
                  <a:lnTo>
                    <a:pt x="2955" y="63091"/>
                  </a:lnTo>
                  <a:lnTo>
                    <a:pt x="998" y="70331"/>
                  </a:lnTo>
                  <a:lnTo>
                    <a:pt x="39" y="78630"/>
                  </a:lnTo>
                  <a:lnTo>
                    <a:pt x="998" y="86887"/>
                  </a:lnTo>
                  <a:lnTo>
                    <a:pt x="2955" y="94128"/>
                  </a:lnTo>
                  <a:lnTo>
                    <a:pt x="6868" y="101369"/>
                  </a:lnTo>
                  <a:lnTo>
                    <a:pt x="11740" y="107551"/>
                  </a:lnTo>
                  <a:lnTo>
                    <a:pt x="17570" y="112759"/>
                  </a:lnTo>
                  <a:lnTo>
                    <a:pt x="24399" y="116866"/>
                  </a:lnTo>
                  <a:lnTo>
                    <a:pt x="32226" y="118941"/>
                  </a:lnTo>
                  <a:lnTo>
                    <a:pt x="39054" y="119957"/>
                  </a:lnTo>
                  <a:lnTo>
                    <a:pt x="46841" y="118941"/>
                  </a:lnTo>
                  <a:lnTo>
                    <a:pt x="53670" y="116866"/>
                  </a:lnTo>
                  <a:lnTo>
                    <a:pt x="60499" y="112759"/>
                  </a:lnTo>
                  <a:lnTo>
                    <a:pt x="67327" y="107551"/>
                  </a:lnTo>
                  <a:lnTo>
                    <a:pt x="114129" y="57925"/>
                  </a:lnTo>
                  <a:lnTo>
                    <a:pt x="120000" y="50684"/>
                  </a:lnTo>
                  <a:lnTo>
                    <a:pt x="103427" y="39294"/>
                  </a:lnTo>
                  <a:lnTo>
                    <a:pt x="87813" y="26887"/>
                  </a:lnTo>
                  <a:lnTo>
                    <a:pt x="72199" y="14481"/>
                  </a:lnTo>
                  <a:lnTo>
                    <a:pt x="5854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52" y="0"/>
                  </a:moveTo>
                  <a:lnTo>
                    <a:pt x="47219" y="14481"/>
                  </a:lnTo>
                  <a:lnTo>
                    <a:pt x="32485" y="26887"/>
                  </a:lnTo>
                  <a:lnTo>
                    <a:pt x="16746" y="39294"/>
                  </a:lnTo>
                  <a:lnTo>
                    <a:pt x="40" y="50684"/>
                  </a:lnTo>
                  <a:lnTo>
                    <a:pt x="4951" y="57925"/>
                  </a:lnTo>
                  <a:lnTo>
                    <a:pt x="53096" y="107551"/>
                  </a:lnTo>
                  <a:lnTo>
                    <a:pt x="59013" y="112759"/>
                  </a:lnTo>
                  <a:lnTo>
                    <a:pt x="65897" y="116866"/>
                  </a:lnTo>
                  <a:lnTo>
                    <a:pt x="73747" y="118941"/>
                  </a:lnTo>
                  <a:lnTo>
                    <a:pt x="80630" y="119957"/>
                  </a:lnTo>
                  <a:lnTo>
                    <a:pt x="88520" y="118941"/>
                  </a:lnTo>
                  <a:lnTo>
                    <a:pt x="95404" y="116866"/>
                  </a:lnTo>
                  <a:lnTo>
                    <a:pt x="102287" y="112759"/>
                  </a:lnTo>
                  <a:lnTo>
                    <a:pt x="109171" y="107551"/>
                  </a:lnTo>
                  <a:lnTo>
                    <a:pt x="114082" y="101369"/>
                  </a:lnTo>
                  <a:lnTo>
                    <a:pt x="117987" y="94128"/>
                  </a:lnTo>
                  <a:lnTo>
                    <a:pt x="119959" y="86887"/>
                  </a:lnTo>
                  <a:lnTo>
                    <a:pt x="119959" y="78630"/>
                  </a:lnTo>
                  <a:lnTo>
                    <a:pt x="119959" y="70331"/>
                  </a:lnTo>
                  <a:lnTo>
                    <a:pt x="117987" y="63091"/>
                  </a:lnTo>
                  <a:lnTo>
                    <a:pt x="114082" y="55850"/>
                  </a:lnTo>
                  <a:lnTo>
                    <a:pt x="109171" y="49668"/>
                  </a:lnTo>
                  <a:lnTo>
                    <a:pt x="6195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671" y="0"/>
                  </a:moveTo>
                  <a:lnTo>
                    <a:pt x="86503" y="281"/>
                  </a:lnTo>
                  <a:lnTo>
                    <a:pt x="85632" y="855"/>
                  </a:lnTo>
                  <a:lnTo>
                    <a:pt x="84463" y="1723"/>
                  </a:lnTo>
                  <a:lnTo>
                    <a:pt x="64954" y="20613"/>
                  </a:lnTo>
                  <a:lnTo>
                    <a:pt x="64072" y="21762"/>
                  </a:lnTo>
                  <a:lnTo>
                    <a:pt x="63201" y="23193"/>
                  </a:lnTo>
                  <a:lnTo>
                    <a:pt x="62331" y="24916"/>
                  </a:lnTo>
                  <a:lnTo>
                    <a:pt x="61746" y="26347"/>
                  </a:lnTo>
                  <a:lnTo>
                    <a:pt x="61460" y="28059"/>
                  </a:lnTo>
                  <a:lnTo>
                    <a:pt x="61162" y="29783"/>
                  </a:lnTo>
                  <a:lnTo>
                    <a:pt x="61162" y="31506"/>
                  </a:lnTo>
                  <a:lnTo>
                    <a:pt x="61162" y="32937"/>
                  </a:lnTo>
                  <a:lnTo>
                    <a:pt x="63786" y="46679"/>
                  </a:lnTo>
                  <a:lnTo>
                    <a:pt x="64370" y="48684"/>
                  </a:lnTo>
                  <a:lnTo>
                    <a:pt x="1752" y="110256"/>
                  </a:lnTo>
                  <a:lnTo>
                    <a:pt x="882" y="111111"/>
                  </a:lnTo>
                  <a:lnTo>
                    <a:pt x="298" y="112261"/>
                  </a:lnTo>
                  <a:lnTo>
                    <a:pt x="0" y="113410"/>
                  </a:lnTo>
                  <a:lnTo>
                    <a:pt x="0" y="114266"/>
                  </a:lnTo>
                  <a:lnTo>
                    <a:pt x="0" y="115415"/>
                  </a:lnTo>
                  <a:lnTo>
                    <a:pt x="298" y="116552"/>
                  </a:lnTo>
                  <a:lnTo>
                    <a:pt x="882" y="117408"/>
                  </a:lnTo>
                  <a:lnTo>
                    <a:pt x="1752" y="118276"/>
                  </a:lnTo>
                  <a:lnTo>
                    <a:pt x="2623" y="119132"/>
                  </a:lnTo>
                  <a:lnTo>
                    <a:pt x="3493" y="119706"/>
                  </a:lnTo>
                  <a:lnTo>
                    <a:pt x="4662" y="119988"/>
                  </a:lnTo>
                  <a:lnTo>
                    <a:pt x="6987" y="119988"/>
                  </a:lnTo>
                  <a:lnTo>
                    <a:pt x="7870" y="119706"/>
                  </a:lnTo>
                  <a:lnTo>
                    <a:pt x="9027" y="119132"/>
                  </a:lnTo>
                  <a:lnTo>
                    <a:pt x="9909" y="118276"/>
                  </a:lnTo>
                  <a:lnTo>
                    <a:pt x="73981" y="55555"/>
                  </a:lnTo>
                  <a:lnTo>
                    <a:pt x="86503" y="57561"/>
                  </a:lnTo>
                  <a:lnTo>
                    <a:pt x="87957" y="57842"/>
                  </a:lnTo>
                  <a:lnTo>
                    <a:pt x="89710" y="57842"/>
                  </a:lnTo>
                  <a:lnTo>
                    <a:pt x="91165" y="57561"/>
                  </a:lnTo>
                  <a:lnTo>
                    <a:pt x="92906" y="56986"/>
                  </a:lnTo>
                  <a:lnTo>
                    <a:pt x="94659" y="56411"/>
                  </a:lnTo>
                  <a:lnTo>
                    <a:pt x="96114" y="55849"/>
                  </a:lnTo>
                  <a:lnTo>
                    <a:pt x="97569" y="54981"/>
                  </a:lnTo>
                  <a:lnTo>
                    <a:pt x="98737" y="53844"/>
                  </a:lnTo>
                  <a:lnTo>
                    <a:pt x="118247" y="34649"/>
                  </a:lnTo>
                  <a:lnTo>
                    <a:pt x="119117" y="33793"/>
                  </a:lnTo>
                  <a:lnTo>
                    <a:pt x="119701" y="32644"/>
                  </a:lnTo>
                  <a:lnTo>
                    <a:pt x="120000" y="31788"/>
                  </a:lnTo>
                  <a:lnTo>
                    <a:pt x="119701" y="30639"/>
                  </a:lnTo>
                  <a:lnTo>
                    <a:pt x="119415" y="30064"/>
                  </a:lnTo>
                  <a:lnTo>
                    <a:pt x="118533" y="29208"/>
                  </a:lnTo>
                  <a:lnTo>
                    <a:pt x="117376" y="28633"/>
                  </a:lnTo>
                  <a:lnTo>
                    <a:pt x="116207" y="28352"/>
                  </a:lnTo>
                  <a:lnTo>
                    <a:pt x="103686" y="26066"/>
                  </a:lnTo>
                  <a:lnTo>
                    <a:pt x="115921" y="14035"/>
                  </a:lnTo>
                  <a:lnTo>
                    <a:pt x="116792" y="13167"/>
                  </a:lnTo>
                  <a:lnTo>
                    <a:pt x="117376" y="12030"/>
                  </a:lnTo>
                  <a:lnTo>
                    <a:pt x="117662" y="11174"/>
                  </a:lnTo>
                  <a:lnTo>
                    <a:pt x="117662" y="10025"/>
                  </a:lnTo>
                  <a:lnTo>
                    <a:pt x="117662" y="8876"/>
                  </a:lnTo>
                  <a:lnTo>
                    <a:pt x="117376" y="7727"/>
                  </a:lnTo>
                  <a:lnTo>
                    <a:pt x="116792" y="6871"/>
                  </a:lnTo>
                  <a:lnTo>
                    <a:pt x="115921" y="6015"/>
                  </a:lnTo>
                  <a:lnTo>
                    <a:pt x="115039" y="5159"/>
                  </a:lnTo>
                  <a:lnTo>
                    <a:pt x="114168" y="4584"/>
                  </a:lnTo>
                  <a:lnTo>
                    <a:pt x="113000" y="4291"/>
                  </a:lnTo>
                  <a:lnTo>
                    <a:pt x="110674" y="4291"/>
                  </a:lnTo>
                  <a:lnTo>
                    <a:pt x="109804" y="4584"/>
                  </a:lnTo>
                  <a:lnTo>
                    <a:pt x="108635" y="5159"/>
                  </a:lnTo>
                  <a:lnTo>
                    <a:pt x="107765" y="6015"/>
                  </a:lnTo>
                  <a:lnTo>
                    <a:pt x="94075" y="19476"/>
                  </a:lnTo>
                  <a:lnTo>
                    <a:pt x="93491" y="17471"/>
                  </a:lnTo>
                  <a:lnTo>
                    <a:pt x="90867" y="3728"/>
                  </a:lnTo>
                  <a:lnTo>
                    <a:pt x="90581" y="2286"/>
                  </a:lnTo>
                  <a:lnTo>
                    <a:pt x="89997" y="1149"/>
                  </a:lnTo>
                  <a:lnTo>
                    <a:pt x="89412" y="574"/>
                  </a:lnTo>
                  <a:lnTo>
                    <a:pt x="8854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Shape 608">
            <a:extLst>
              <a:ext uri="{FF2B5EF4-FFF2-40B4-BE49-F238E27FC236}">
                <a16:creationId xmlns:a16="http://schemas.microsoft.com/office/drawing/2014/main" xmlns="" id="{3C3406CB-9710-4324-9594-F6D9E6E4B494}"/>
              </a:ext>
            </a:extLst>
          </p:cNvPr>
          <p:cNvGrpSpPr/>
          <p:nvPr/>
        </p:nvGrpSpPr>
        <p:grpSpPr>
          <a:xfrm>
            <a:off x="5159024" y="1916091"/>
            <a:ext cx="2296314" cy="2323239"/>
            <a:chOff x="644203" y="3718814"/>
            <a:chExt cx="1498800" cy="1498800"/>
          </a:xfrm>
        </p:grpSpPr>
        <p:sp>
          <p:nvSpPr>
            <p:cNvPr id="32" name="Shape 609">
              <a:extLst>
                <a:ext uri="{FF2B5EF4-FFF2-40B4-BE49-F238E27FC236}">
                  <a16:creationId xmlns:a16="http://schemas.microsoft.com/office/drawing/2014/main" xmlns="" id="{D900634C-2D87-4E40-ADCD-777A4BC6A6FD}"/>
                </a:ext>
              </a:extLst>
            </p:cNvPr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509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571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 dirty="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3" name="Shape 610">
              <a:extLst>
                <a:ext uri="{FF2B5EF4-FFF2-40B4-BE49-F238E27FC236}">
                  <a16:creationId xmlns:a16="http://schemas.microsoft.com/office/drawing/2014/main" xmlns="" id="{B1A786AC-B994-4262-A337-76A137C7A193}"/>
                </a:ext>
              </a:extLst>
            </p:cNvPr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indent="-63500" algn="ctr">
                <a:buClr>
                  <a:srgbClr val="FFFFFF"/>
                </a:buClr>
                <a:buSzPts val="1000"/>
              </a:pPr>
              <a:r>
                <a:rPr lang="en-US" sz="2000" b="1" dirty="0">
                  <a:solidFill>
                    <a:srgbClr val="434343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Optimize scheduling</a:t>
              </a:r>
              <a:endParaRPr lang="x-none" sz="2000" b="1" i="0" u="none" strike="noStrike" cap="none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sp>
        <p:nvSpPr>
          <p:cNvPr id="30" name="Shape 116">
            <a:extLst>
              <a:ext uri="{FF2B5EF4-FFF2-40B4-BE49-F238E27FC236}">
                <a16:creationId xmlns:a16="http://schemas.microsoft.com/office/drawing/2014/main" xmlns="" id="{87750F78-A854-42B9-B963-EC0831B63B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4855" y="1080968"/>
            <a:ext cx="8295576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-368300"/>
            <a:r>
              <a:rPr lang="en-US" sz="3600" dirty="0"/>
              <a:t>Autonomous </a:t>
            </a:r>
            <a:r>
              <a:rPr lang="en-US" sz="3600" dirty="0">
                <a:solidFill>
                  <a:srgbClr val="FFB600"/>
                </a:solidFill>
              </a:rPr>
              <a:t>Dynamic</a:t>
            </a:r>
            <a:r>
              <a:rPr lang="en-US" sz="3600" dirty="0"/>
              <a:t> Scheduling</a:t>
            </a:r>
            <a:endParaRPr lang="x-none" sz="3600" b="0" i="0" u="none" strike="noStrike" cap="none" dirty="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98206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922000" y="84488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indent="-279400">
              <a:buSzPts val="4400"/>
            </a:pPr>
            <a:r>
              <a:rPr lang="en-US" sz="4400" dirty="0"/>
              <a:t>Scheduler </a:t>
            </a:r>
            <a:r>
              <a:rPr lang="en-US" sz="4400" dirty="0">
                <a:solidFill>
                  <a:srgbClr val="FFB600"/>
                </a:solidFill>
              </a:rPr>
              <a:t>Idea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1600" dirty="0">
                <a:latin typeface="Raleway Light" panose="020B0403030101060003" pitchFamily="34" charset="0"/>
              </a:rPr>
              <a:t/>
            </a:r>
            <a:br>
              <a:rPr lang="en-US" sz="1600" dirty="0">
                <a:latin typeface="Raleway Light" panose="020B0403030101060003" pitchFamily="34" charset="0"/>
              </a:rPr>
            </a:br>
            <a:r>
              <a:rPr lang="en-US" sz="1600" dirty="0">
                <a:latin typeface="Raleway Light" panose="020B0403030101060003" pitchFamily="34" charset="0"/>
              </a:rPr>
              <a:t/>
            </a:r>
            <a:br>
              <a:rPr lang="en-US" sz="1600" dirty="0">
                <a:latin typeface="Raleway Light" panose="020B0403030101060003" pitchFamily="34" charset="0"/>
              </a:rPr>
            </a:br>
            <a:endParaRPr lang="x-none" sz="1200" b="0" i="0" u="none" strike="noStrike" cap="none" dirty="0">
              <a:solidFill>
                <a:srgbClr val="434343"/>
              </a:solidFill>
              <a:latin typeface="Raleway Light" panose="020B0403030101060003" pitchFamily="34" charset="0"/>
              <a:sym typeface="Raleway ExtraBold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922000" y="1716067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indent="0">
              <a:buNone/>
            </a:pPr>
            <a:r>
              <a:rPr lang="en-US" dirty="0"/>
              <a:t>The algorithm* decides at each iteration what are the best traffic lights to schedule, </a:t>
            </a:r>
            <a:r>
              <a:rPr lang="en-US" dirty="0" err="1"/>
              <a:t>i.e</a:t>
            </a:r>
            <a:r>
              <a:rPr lang="en-US" dirty="0"/>
              <a:t>, the traffic lights to set to be green.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>
                <a:latin typeface="Raleway ExtraBold" panose="020B0903030101060003" pitchFamily="34" charset="0"/>
              </a:rPr>
              <a:t>The algorithm takes into account:</a:t>
            </a:r>
          </a:p>
          <a:p>
            <a:pPr indent="0">
              <a:buNone/>
            </a:pPr>
            <a:endParaRPr lang="en-US" b="1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The queue length at each lane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The overhead of changing the traffic light scheduling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Which traffic lights could be green at the same time.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x-non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x-none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Shape 92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3" name="Shape 93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0"/>
                  </a:moveTo>
                  <a:lnTo>
                    <a:pt x="29" y="17142"/>
                  </a:lnTo>
                  <a:lnTo>
                    <a:pt x="730" y="31879"/>
                  </a:lnTo>
                  <a:lnTo>
                    <a:pt x="2865" y="46516"/>
                  </a:lnTo>
                  <a:lnTo>
                    <a:pt x="5730" y="58746"/>
                  </a:lnTo>
                  <a:lnTo>
                    <a:pt x="10029" y="66165"/>
                  </a:lnTo>
                  <a:lnTo>
                    <a:pt x="55000" y="117493"/>
                  </a:lnTo>
                  <a:lnTo>
                    <a:pt x="60000" y="120000"/>
                  </a:lnTo>
                  <a:lnTo>
                    <a:pt x="65000" y="117493"/>
                  </a:lnTo>
                  <a:lnTo>
                    <a:pt x="110000" y="66165"/>
                  </a:lnTo>
                  <a:lnTo>
                    <a:pt x="114269" y="58746"/>
                  </a:lnTo>
                  <a:lnTo>
                    <a:pt x="117134" y="46516"/>
                  </a:lnTo>
                  <a:lnTo>
                    <a:pt x="119269" y="31879"/>
                  </a:lnTo>
                  <a:lnTo>
                    <a:pt x="120000" y="1714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84" y="0"/>
                  </a:moveTo>
                  <a:lnTo>
                    <a:pt x="29220" y="15523"/>
                  </a:lnTo>
                  <a:lnTo>
                    <a:pt x="26922" y="16419"/>
                  </a:lnTo>
                  <a:lnTo>
                    <a:pt x="24623" y="16886"/>
                  </a:lnTo>
                  <a:lnTo>
                    <a:pt x="21537" y="16419"/>
                  </a:lnTo>
                  <a:lnTo>
                    <a:pt x="19239" y="15523"/>
                  </a:lnTo>
                  <a:lnTo>
                    <a:pt x="0" y="5940"/>
                  </a:lnTo>
                  <a:lnTo>
                    <a:pt x="41532" y="119981"/>
                  </a:lnTo>
                  <a:lnTo>
                    <a:pt x="78436" y="119981"/>
                  </a:lnTo>
                  <a:lnTo>
                    <a:pt x="119968" y="5940"/>
                  </a:lnTo>
                  <a:lnTo>
                    <a:pt x="100760" y="15523"/>
                  </a:lnTo>
                  <a:lnTo>
                    <a:pt x="98430" y="16419"/>
                  </a:lnTo>
                  <a:lnTo>
                    <a:pt x="95376" y="16886"/>
                  </a:lnTo>
                  <a:lnTo>
                    <a:pt x="93046" y="16419"/>
                  </a:lnTo>
                  <a:lnTo>
                    <a:pt x="90747" y="15523"/>
                  </a:lnTo>
                  <a:lnTo>
                    <a:pt x="599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"/>
                  </a:moveTo>
                  <a:lnTo>
                    <a:pt x="53748" y="243"/>
                  </a:lnTo>
                  <a:lnTo>
                    <a:pt x="48055" y="953"/>
                  </a:lnTo>
                  <a:lnTo>
                    <a:pt x="42083" y="2383"/>
                  </a:lnTo>
                  <a:lnTo>
                    <a:pt x="36682" y="4047"/>
                  </a:lnTo>
                  <a:lnTo>
                    <a:pt x="31571" y="6187"/>
                  </a:lnTo>
                  <a:lnTo>
                    <a:pt x="26449" y="8561"/>
                  </a:lnTo>
                  <a:lnTo>
                    <a:pt x="21897" y="11411"/>
                  </a:lnTo>
                  <a:lnTo>
                    <a:pt x="17636" y="14738"/>
                  </a:lnTo>
                  <a:lnTo>
                    <a:pt x="13946" y="18299"/>
                  </a:lnTo>
                  <a:lnTo>
                    <a:pt x="10244" y="22102"/>
                  </a:lnTo>
                  <a:lnTo>
                    <a:pt x="7403" y="26140"/>
                  </a:lnTo>
                  <a:lnTo>
                    <a:pt x="4842" y="30654"/>
                  </a:lnTo>
                  <a:lnTo>
                    <a:pt x="2852" y="35168"/>
                  </a:lnTo>
                  <a:lnTo>
                    <a:pt x="1431" y="39925"/>
                  </a:lnTo>
                  <a:lnTo>
                    <a:pt x="582" y="44916"/>
                  </a:lnTo>
                  <a:lnTo>
                    <a:pt x="11" y="50140"/>
                  </a:lnTo>
                  <a:lnTo>
                    <a:pt x="291" y="52757"/>
                  </a:lnTo>
                  <a:lnTo>
                    <a:pt x="582" y="55364"/>
                  </a:lnTo>
                  <a:lnTo>
                    <a:pt x="1431" y="60355"/>
                  </a:lnTo>
                  <a:lnTo>
                    <a:pt x="2852" y="65112"/>
                  </a:lnTo>
                  <a:lnTo>
                    <a:pt x="4842" y="69383"/>
                  </a:lnTo>
                  <a:lnTo>
                    <a:pt x="7403" y="73663"/>
                  </a:lnTo>
                  <a:lnTo>
                    <a:pt x="9965" y="77467"/>
                  </a:lnTo>
                  <a:lnTo>
                    <a:pt x="12805" y="81261"/>
                  </a:lnTo>
                  <a:lnTo>
                    <a:pt x="15937" y="85065"/>
                  </a:lnTo>
                  <a:lnTo>
                    <a:pt x="22188" y="92672"/>
                  </a:lnTo>
                  <a:lnTo>
                    <a:pt x="25029" y="96710"/>
                  </a:lnTo>
                  <a:lnTo>
                    <a:pt x="27869" y="100747"/>
                  </a:lnTo>
                  <a:lnTo>
                    <a:pt x="30430" y="105027"/>
                  </a:lnTo>
                  <a:lnTo>
                    <a:pt x="32712" y="109775"/>
                  </a:lnTo>
                  <a:lnTo>
                    <a:pt x="34691" y="114766"/>
                  </a:lnTo>
                  <a:lnTo>
                    <a:pt x="36123" y="119990"/>
                  </a:lnTo>
                  <a:lnTo>
                    <a:pt x="47485" y="119990"/>
                  </a:lnTo>
                  <a:lnTo>
                    <a:pt x="37823" y="82691"/>
                  </a:lnTo>
                  <a:lnTo>
                    <a:pt x="31001" y="54887"/>
                  </a:lnTo>
                  <a:lnTo>
                    <a:pt x="31001" y="53700"/>
                  </a:lnTo>
                  <a:lnTo>
                    <a:pt x="31571" y="52757"/>
                  </a:lnTo>
                  <a:lnTo>
                    <a:pt x="32421" y="52280"/>
                  </a:lnTo>
                  <a:lnTo>
                    <a:pt x="33562" y="52037"/>
                  </a:lnTo>
                  <a:lnTo>
                    <a:pt x="34412" y="52037"/>
                  </a:lnTo>
                  <a:lnTo>
                    <a:pt x="35552" y="52513"/>
                  </a:lnTo>
                  <a:lnTo>
                    <a:pt x="46926" y="60831"/>
                  </a:lnTo>
                  <a:lnTo>
                    <a:pt x="58009" y="52513"/>
                  </a:lnTo>
                  <a:lnTo>
                    <a:pt x="59150" y="52037"/>
                  </a:lnTo>
                  <a:lnTo>
                    <a:pt x="60849" y="52037"/>
                  </a:lnTo>
                  <a:lnTo>
                    <a:pt x="61990" y="52513"/>
                  </a:lnTo>
                  <a:lnTo>
                    <a:pt x="73084" y="60831"/>
                  </a:lnTo>
                  <a:lnTo>
                    <a:pt x="84447" y="52513"/>
                  </a:lnTo>
                  <a:lnTo>
                    <a:pt x="85587" y="52037"/>
                  </a:lnTo>
                  <a:lnTo>
                    <a:pt x="86437" y="52037"/>
                  </a:lnTo>
                  <a:lnTo>
                    <a:pt x="87578" y="52280"/>
                  </a:lnTo>
                  <a:lnTo>
                    <a:pt x="88428" y="52757"/>
                  </a:lnTo>
                  <a:lnTo>
                    <a:pt x="88998" y="53700"/>
                  </a:lnTo>
                  <a:lnTo>
                    <a:pt x="88998" y="54887"/>
                  </a:lnTo>
                  <a:lnTo>
                    <a:pt x="82176" y="82691"/>
                  </a:lnTo>
                  <a:lnTo>
                    <a:pt x="72514" y="119990"/>
                  </a:lnTo>
                  <a:lnTo>
                    <a:pt x="83888" y="119990"/>
                  </a:lnTo>
                  <a:lnTo>
                    <a:pt x="85308" y="114766"/>
                  </a:lnTo>
                  <a:lnTo>
                    <a:pt x="87299" y="109775"/>
                  </a:lnTo>
                  <a:lnTo>
                    <a:pt x="89569" y="105027"/>
                  </a:lnTo>
                  <a:lnTo>
                    <a:pt x="92130" y="100747"/>
                  </a:lnTo>
                  <a:lnTo>
                    <a:pt x="94970" y="96710"/>
                  </a:lnTo>
                  <a:lnTo>
                    <a:pt x="97811" y="92672"/>
                  </a:lnTo>
                  <a:lnTo>
                    <a:pt x="104074" y="85065"/>
                  </a:lnTo>
                  <a:lnTo>
                    <a:pt x="107194" y="81261"/>
                  </a:lnTo>
                  <a:lnTo>
                    <a:pt x="110046" y="77467"/>
                  </a:lnTo>
                  <a:lnTo>
                    <a:pt x="112596" y="73663"/>
                  </a:lnTo>
                  <a:lnTo>
                    <a:pt x="115157" y="69383"/>
                  </a:lnTo>
                  <a:lnTo>
                    <a:pt x="117147" y="65112"/>
                  </a:lnTo>
                  <a:lnTo>
                    <a:pt x="118568" y="60355"/>
                  </a:lnTo>
                  <a:lnTo>
                    <a:pt x="119429" y="55364"/>
                  </a:lnTo>
                  <a:lnTo>
                    <a:pt x="119708" y="52757"/>
                  </a:lnTo>
                  <a:lnTo>
                    <a:pt x="119988" y="50140"/>
                  </a:lnTo>
                  <a:lnTo>
                    <a:pt x="119429" y="44916"/>
                  </a:lnTo>
                  <a:lnTo>
                    <a:pt x="118568" y="39925"/>
                  </a:lnTo>
                  <a:lnTo>
                    <a:pt x="117147" y="35168"/>
                  </a:lnTo>
                  <a:lnTo>
                    <a:pt x="115157" y="30654"/>
                  </a:lnTo>
                  <a:lnTo>
                    <a:pt x="112596" y="26140"/>
                  </a:lnTo>
                  <a:lnTo>
                    <a:pt x="109755" y="22102"/>
                  </a:lnTo>
                  <a:lnTo>
                    <a:pt x="106065" y="18299"/>
                  </a:lnTo>
                  <a:lnTo>
                    <a:pt x="102363" y="14738"/>
                  </a:lnTo>
                  <a:lnTo>
                    <a:pt x="98102" y="11411"/>
                  </a:lnTo>
                  <a:lnTo>
                    <a:pt x="93550" y="8561"/>
                  </a:lnTo>
                  <a:lnTo>
                    <a:pt x="88428" y="6187"/>
                  </a:lnTo>
                  <a:lnTo>
                    <a:pt x="83317" y="4047"/>
                  </a:lnTo>
                  <a:lnTo>
                    <a:pt x="77916" y="2383"/>
                  </a:lnTo>
                  <a:lnTo>
                    <a:pt x="71944" y="953"/>
                  </a:lnTo>
                  <a:lnTo>
                    <a:pt x="66251" y="243"/>
                  </a:lnTo>
                  <a:lnTo>
                    <a:pt x="60000" y="9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Shape 89">
            <a:extLst>
              <a:ext uri="{FF2B5EF4-FFF2-40B4-BE49-F238E27FC236}">
                <a16:creationId xmlns:a16="http://schemas.microsoft.com/office/drawing/2014/main" xmlns="" id="{6812C230-70E4-4B14-8761-2BDD37127534}"/>
              </a:ext>
            </a:extLst>
          </p:cNvPr>
          <p:cNvSpPr txBox="1">
            <a:spLocks/>
          </p:cNvSpPr>
          <p:nvPr/>
        </p:nvSpPr>
        <p:spPr>
          <a:xfrm>
            <a:off x="731080" y="4339091"/>
            <a:ext cx="7836813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indent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-279400">
              <a:buSzPts val="4400"/>
            </a:pPr>
            <a:r>
              <a:rPr lang="en-US" sz="1050" dirty="0">
                <a:latin typeface="Raleway Light" panose="020B0403030101060003" pitchFamily="34" charset="0"/>
              </a:rPr>
              <a:t>* Based on “An Intelligent Traffic Light Scheduling Algorithm Through VANETs” (</a:t>
            </a:r>
            <a:r>
              <a:rPr lang="en-US" sz="1050" dirty="0" err="1">
                <a:latin typeface="Raleway Light" panose="020B0403030101060003" pitchFamily="34" charset="0"/>
              </a:rPr>
              <a:t>Maram</a:t>
            </a:r>
            <a:r>
              <a:rPr lang="en-US" sz="1050" dirty="0">
                <a:latin typeface="Raleway Light" panose="020B0403030101060003" pitchFamily="34" charset="0"/>
              </a:rPr>
              <a:t> Bani Younes </a:t>
            </a:r>
            <a:r>
              <a:rPr lang="en-US" sz="1050" dirty="0" err="1">
                <a:latin typeface="Raleway Light" panose="020B0403030101060003" pitchFamily="34" charset="0"/>
              </a:rPr>
              <a:t>Azzedine</a:t>
            </a:r>
            <a:r>
              <a:rPr lang="en-US" sz="1050" dirty="0">
                <a:latin typeface="Raleway Light" panose="020B0403030101060003" pitchFamily="34" charset="0"/>
              </a:rPr>
              <a:t> </a:t>
            </a:r>
            <a:r>
              <a:rPr lang="en-US" sz="1050" dirty="0" err="1">
                <a:latin typeface="Raleway Light" panose="020B0403030101060003" pitchFamily="34" charset="0"/>
              </a:rPr>
              <a:t>Boukerche</a:t>
            </a:r>
            <a:r>
              <a:rPr lang="en-US" sz="1050" dirty="0">
                <a:latin typeface="Raleway Light" panose="020B0403030101060003" pitchFamily="34" charset="0"/>
              </a:rPr>
              <a:t>).</a:t>
            </a:r>
            <a:br>
              <a:rPr lang="en-US" sz="1050" dirty="0">
                <a:latin typeface="Raleway Light" panose="020B0403030101060003" pitchFamily="34" charset="0"/>
              </a:rPr>
            </a:br>
            <a:r>
              <a:rPr lang="en-US" sz="1050" dirty="0">
                <a:latin typeface="Raleway Light" panose="020B0403030101060003" pitchFamily="34" charset="0"/>
              </a:rPr>
              <a:t/>
            </a:r>
            <a:br>
              <a:rPr lang="en-US" sz="1050" dirty="0">
                <a:latin typeface="Raleway Light" panose="020B0403030101060003" pitchFamily="34" charset="0"/>
              </a:rPr>
            </a:br>
            <a:endParaRPr lang="x-none" sz="900" dirty="0">
              <a:latin typeface="Raleway Light" panose="020B04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07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title"/>
          </p:nvPr>
        </p:nvSpPr>
        <p:spPr>
          <a:xfrm>
            <a:off x="922000" y="1683545"/>
            <a:ext cx="3267118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-228600">
              <a:buSzPts val="3600"/>
            </a:pPr>
            <a:r>
              <a:rPr lang="en-US" sz="4000" dirty="0"/>
              <a:t>Generate </a:t>
            </a:r>
            <a:r>
              <a:rPr lang="en-US" sz="4000" dirty="0">
                <a:solidFill>
                  <a:srgbClr val="FFB600"/>
                </a:solidFill>
              </a:rPr>
              <a:t>Simulated</a:t>
            </a:r>
            <a:r>
              <a:rPr lang="en-US" sz="4000" dirty="0"/>
              <a:t> Traffic</a:t>
            </a:r>
            <a:endParaRPr lang="x-none" sz="4000" b="0" i="0" u="none" strike="noStrike" cap="none" dirty="0">
              <a:solidFill>
                <a:srgbClr val="FFB600"/>
              </a:solidFill>
              <a:sym typeface="Raleway ExtraBold"/>
            </a:endParaRPr>
          </a:p>
        </p:txBody>
      </p:sp>
      <p:sp>
        <p:nvSpPr>
          <p:cNvPr id="594" name="Shape 59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x-non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</a:t>
            </a:fld>
            <a:endParaRPr lang="x-none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5" name="Shape 595"/>
          <p:cNvGrpSpPr/>
          <p:nvPr/>
        </p:nvGrpSpPr>
        <p:grpSpPr>
          <a:xfrm>
            <a:off x="3703041" y="600903"/>
            <a:ext cx="4036590" cy="3941675"/>
            <a:chOff x="2256566" y="677103"/>
            <a:chExt cx="4036590" cy="3941675"/>
          </a:xfrm>
        </p:grpSpPr>
        <p:sp>
          <p:nvSpPr>
            <p:cNvPr id="596" name="Shape 596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602" name="Shape 602"/>
          <p:cNvGrpSpPr/>
          <p:nvPr/>
        </p:nvGrpSpPr>
        <p:grpSpPr>
          <a:xfrm>
            <a:off x="5893669" y="1739566"/>
            <a:ext cx="2440200" cy="2440200"/>
            <a:chOff x="4447194" y="1815766"/>
            <a:chExt cx="2440200" cy="2440200"/>
          </a:xfrm>
        </p:grpSpPr>
        <p:sp>
          <p:nvSpPr>
            <p:cNvPr id="603" name="Shape 603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509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571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604" name="Shape 604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indent="-76200" algn="ctr">
                <a:buClr>
                  <a:srgbClr val="FFFFFF"/>
                </a:buClr>
                <a:buSzPts val="1200"/>
              </a:pPr>
              <a:r>
                <a:rPr lang="en-US" sz="2000" dirty="0">
                  <a:solidFill>
                    <a:schemeClr val="tx1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Traffic Simulator for Development</a:t>
              </a:r>
              <a:endParaRPr lang="x-none" sz="2000" b="0" i="0" u="none" strike="noStrike" cap="none" dirty="0">
                <a:solidFill>
                  <a:schemeClr val="tx1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605" name="Shape 605"/>
          <p:cNvGrpSpPr/>
          <p:nvPr/>
        </p:nvGrpSpPr>
        <p:grpSpPr>
          <a:xfrm>
            <a:off x="5013412" y="1297853"/>
            <a:ext cx="1423800" cy="1423800"/>
            <a:chOff x="3490737" y="1374053"/>
            <a:chExt cx="1423800" cy="1423800"/>
          </a:xfrm>
        </p:grpSpPr>
        <p:sp>
          <p:nvSpPr>
            <p:cNvPr id="606" name="Shape 606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509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571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 dirty="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607" name="Shape 607"/>
            <p:cNvSpPr txBox="1"/>
            <p:nvPr/>
          </p:nvSpPr>
          <p:spPr>
            <a:xfrm>
              <a:off x="3718753" y="1613603"/>
              <a:ext cx="1018675" cy="944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indent="-63500" algn="ctr">
                <a:buClr>
                  <a:srgbClr val="FFFFFF"/>
                </a:buClr>
                <a:buSzPts val="1000"/>
                <a:defRPr>
                  <a:solidFill>
                    <a:schemeClr val="tx1"/>
                  </a:solidFill>
                  <a:latin typeface="Raleway Light"/>
                  <a:ea typeface="Raleway Light"/>
                  <a:cs typeface="Raleway Light"/>
                </a:defRPr>
              </a:lvl1pPr>
            </a:lstStyle>
            <a:p>
              <a:r>
                <a:rPr lang="en-US" dirty="0">
                  <a:sym typeface="Raleway Light"/>
                </a:rPr>
                <a:t>Connects all project modules</a:t>
              </a:r>
              <a:endParaRPr lang="x-none" dirty="0">
                <a:sym typeface="Raleway Light"/>
              </a:endParaRPr>
            </a:p>
          </p:txBody>
        </p:sp>
      </p:grpSp>
      <p:grpSp>
        <p:nvGrpSpPr>
          <p:cNvPr id="608" name="Shape 608"/>
          <p:cNvGrpSpPr/>
          <p:nvPr/>
        </p:nvGrpSpPr>
        <p:grpSpPr>
          <a:xfrm>
            <a:off x="4672228" y="2862089"/>
            <a:ext cx="1498800" cy="1498800"/>
            <a:chOff x="644203" y="3718814"/>
            <a:chExt cx="1498800" cy="1498800"/>
          </a:xfrm>
        </p:grpSpPr>
        <p:sp>
          <p:nvSpPr>
            <p:cNvPr id="609" name="Shape 609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509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571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610" name="Shape 610"/>
            <p:cNvSpPr txBox="1"/>
            <p:nvPr/>
          </p:nvSpPr>
          <p:spPr>
            <a:xfrm>
              <a:off x="693573" y="4020091"/>
              <a:ext cx="1365098" cy="944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indent="-63500" algn="ctr">
                <a:buClr>
                  <a:srgbClr val="FFFFFF"/>
                </a:buClr>
                <a:buSzPts val="1000"/>
              </a:pPr>
              <a:r>
                <a:rPr lang="en-US" sz="1600" dirty="0" smtClean="0">
                  <a:solidFill>
                    <a:schemeClr val="tx1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Supporting </a:t>
              </a:r>
              <a:r>
                <a:rPr lang="en-US" sz="1600" smtClean="0">
                  <a:solidFill>
                    <a:schemeClr val="tx1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Different Structures</a:t>
              </a:r>
              <a:endParaRPr lang="x-none" sz="1600" b="0" i="0" u="none" strike="noStrike" cap="none" dirty="0">
                <a:solidFill>
                  <a:schemeClr val="tx1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614" name="Shape 614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615" name="Shape 615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6995" y="0"/>
                  </a:moveTo>
                  <a:lnTo>
                    <a:pt x="53892" y="388"/>
                  </a:lnTo>
                  <a:lnTo>
                    <a:pt x="50987" y="777"/>
                  </a:lnTo>
                  <a:lnTo>
                    <a:pt x="48082" y="1166"/>
                  </a:lnTo>
                  <a:lnTo>
                    <a:pt x="45169" y="1936"/>
                  </a:lnTo>
                  <a:lnTo>
                    <a:pt x="42264" y="2714"/>
                  </a:lnTo>
                  <a:lnTo>
                    <a:pt x="39550" y="3683"/>
                  </a:lnTo>
                  <a:lnTo>
                    <a:pt x="36835" y="4651"/>
                  </a:lnTo>
                  <a:lnTo>
                    <a:pt x="34121" y="5818"/>
                  </a:lnTo>
                  <a:lnTo>
                    <a:pt x="31605" y="7175"/>
                  </a:lnTo>
                  <a:lnTo>
                    <a:pt x="29081" y="8723"/>
                  </a:lnTo>
                  <a:lnTo>
                    <a:pt x="26565" y="10279"/>
                  </a:lnTo>
                  <a:lnTo>
                    <a:pt x="24231" y="11826"/>
                  </a:lnTo>
                  <a:lnTo>
                    <a:pt x="21906" y="13763"/>
                  </a:lnTo>
                  <a:lnTo>
                    <a:pt x="19779" y="15509"/>
                  </a:lnTo>
                  <a:lnTo>
                    <a:pt x="17644" y="17645"/>
                  </a:lnTo>
                  <a:lnTo>
                    <a:pt x="15707" y="19581"/>
                  </a:lnTo>
                  <a:lnTo>
                    <a:pt x="13770" y="21907"/>
                  </a:lnTo>
                  <a:lnTo>
                    <a:pt x="12024" y="24042"/>
                  </a:lnTo>
                  <a:lnTo>
                    <a:pt x="10278" y="26368"/>
                  </a:lnTo>
                  <a:lnTo>
                    <a:pt x="8730" y="28884"/>
                  </a:lnTo>
                  <a:lnTo>
                    <a:pt x="7373" y="31408"/>
                  </a:lnTo>
                  <a:lnTo>
                    <a:pt x="6016" y="33925"/>
                  </a:lnTo>
                  <a:lnTo>
                    <a:pt x="4849" y="36639"/>
                  </a:lnTo>
                  <a:lnTo>
                    <a:pt x="3690" y="39354"/>
                  </a:lnTo>
                  <a:lnTo>
                    <a:pt x="2722" y="42069"/>
                  </a:lnTo>
                  <a:lnTo>
                    <a:pt x="1944" y="44974"/>
                  </a:lnTo>
                  <a:lnTo>
                    <a:pt x="1365" y="47887"/>
                  </a:lnTo>
                  <a:lnTo>
                    <a:pt x="777" y="50792"/>
                  </a:lnTo>
                  <a:lnTo>
                    <a:pt x="388" y="53896"/>
                  </a:lnTo>
                  <a:lnTo>
                    <a:pt x="198" y="56801"/>
                  </a:lnTo>
                  <a:lnTo>
                    <a:pt x="7" y="59904"/>
                  </a:lnTo>
                  <a:lnTo>
                    <a:pt x="198" y="63008"/>
                  </a:lnTo>
                  <a:lnTo>
                    <a:pt x="388" y="66103"/>
                  </a:lnTo>
                  <a:lnTo>
                    <a:pt x="777" y="69017"/>
                  </a:lnTo>
                  <a:lnTo>
                    <a:pt x="1365" y="72112"/>
                  </a:lnTo>
                  <a:lnTo>
                    <a:pt x="1944" y="75025"/>
                  </a:lnTo>
                  <a:lnTo>
                    <a:pt x="2722" y="77740"/>
                  </a:lnTo>
                  <a:lnTo>
                    <a:pt x="3690" y="80645"/>
                  </a:lnTo>
                  <a:lnTo>
                    <a:pt x="4849" y="83360"/>
                  </a:lnTo>
                  <a:lnTo>
                    <a:pt x="6016" y="85884"/>
                  </a:lnTo>
                  <a:lnTo>
                    <a:pt x="7373" y="88591"/>
                  </a:lnTo>
                  <a:lnTo>
                    <a:pt x="8730" y="91115"/>
                  </a:lnTo>
                  <a:lnTo>
                    <a:pt x="10278" y="93440"/>
                  </a:lnTo>
                  <a:lnTo>
                    <a:pt x="12024" y="95766"/>
                  </a:lnTo>
                  <a:lnTo>
                    <a:pt x="13770" y="98092"/>
                  </a:lnTo>
                  <a:lnTo>
                    <a:pt x="15707" y="100227"/>
                  </a:lnTo>
                  <a:lnTo>
                    <a:pt x="17644" y="102354"/>
                  </a:lnTo>
                  <a:lnTo>
                    <a:pt x="19779" y="104299"/>
                  </a:lnTo>
                  <a:lnTo>
                    <a:pt x="21906" y="106236"/>
                  </a:lnTo>
                  <a:lnTo>
                    <a:pt x="24231" y="107982"/>
                  </a:lnTo>
                  <a:lnTo>
                    <a:pt x="26565" y="109728"/>
                  </a:lnTo>
                  <a:lnTo>
                    <a:pt x="29081" y="111276"/>
                  </a:lnTo>
                  <a:lnTo>
                    <a:pt x="31605" y="112633"/>
                  </a:lnTo>
                  <a:lnTo>
                    <a:pt x="34121" y="113991"/>
                  </a:lnTo>
                  <a:lnTo>
                    <a:pt x="36835" y="115150"/>
                  </a:lnTo>
                  <a:lnTo>
                    <a:pt x="39550" y="116316"/>
                  </a:lnTo>
                  <a:lnTo>
                    <a:pt x="42264" y="117285"/>
                  </a:lnTo>
                  <a:lnTo>
                    <a:pt x="45169" y="118063"/>
                  </a:lnTo>
                  <a:lnTo>
                    <a:pt x="48082" y="118642"/>
                  </a:lnTo>
                  <a:lnTo>
                    <a:pt x="50987" y="119222"/>
                  </a:lnTo>
                  <a:lnTo>
                    <a:pt x="53892" y="119611"/>
                  </a:lnTo>
                  <a:lnTo>
                    <a:pt x="56995" y="119809"/>
                  </a:lnTo>
                  <a:lnTo>
                    <a:pt x="60099" y="120000"/>
                  </a:lnTo>
                  <a:lnTo>
                    <a:pt x="63202" y="119809"/>
                  </a:lnTo>
                  <a:lnTo>
                    <a:pt x="66107" y="119611"/>
                  </a:lnTo>
                  <a:lnTo>
                    <a:pt x="69210" y="119222"/>
                  </a:lnTo>
                  <a:lnTo>
                    <a:pt x="72115" y="118642"/>
                  </a:lnTo>
                  <a:lnTo>
                    <a:pt x="75020" y="118063"/>
                  </a:lnTo>
                  <a:lnTo>
                    <a:pt x="77933" y="117285"/>
                  </a:lnTo>
                  <a:lnTo>
                    <a:pt x="80648" y="116316"/>
                  </a:lnTo>
                  <a:lnTo>
                    <a:pt x="83362" y="115150"/>
                  </a:lnTo>
                  <a:lnTo>
                    <a:pt x="86069" y="113991"/>
                  </a:lnTo>
                  <a:lnTo>
                    <a:pt x="88593" y="112633"/>
                  </a:lnTo>
                  <a:lnTo>
                    <a:pt x="91109" y="111276"/>
                  </a:lnTo>
                  <a:lnTo>
                    <a:pt x="93633" y="109728"/>
                  </a:lnTo>
                  <a:lnTo>
                    <a:pt x="95958" y="107982"/>
                  </a:lnTo>
                  <a:lnTo>
                    <a:pt x="98284" y="106236"/>
                  </a:lnTo>
                  <a:lnTo>
                    <a:pt x="100419" y="104299"/>
                  </a:lnTo>
                  <a:lnTo>
                    <a:pt x="102546" y="102354"/>
                  </a:lnTo>
                  <a:lnTo>
                    <a:pt x="104491" y="100227"/>
                  </a:lnTo>
                  <a:lnTo>
                    <a:pt x="106427" y="98092"/>
                  </a:lnTo>
                  <a:lnTo>
                    <a:pt x="108173" y="95766"/>
                  </a:lnTo>
                  <a:lnTo>
                    <a:pt x="109721" y="93440"/>
                  </a:lnTo>
                  <a:lnTo>
                    <a:pt x="111269" y="91115"/>
                  </a:lnTo>
                  <a:lnTo>
                    <a:pt x="112824" y="88591"/>
                  </a:lnTo>
                  <a:lnTo>
                    <a:pt x="114182" y="85884"/>
                  </a:lnTo>
                  <a:lnTo>
                    <a:pt x="115340" y="83360"/>
                  </a:lnTo>
                  <a:lnTo>
                    <a:pt x="116309" y="80645"/>
                  </a:lnTo>
                  <a:lnTo>
                    <a:pt x="117285" y="77740"/>
                  </a:lnTo>
                  <a:lnTo>
                    <a:pt x="118253" y="75025"/>
                  </a:lnTo>
                  <a:lnTo>
                    <a:pt x="118833" y="72112"/>
                  </a:lnTo>
                  <a:lnTo>
                    <a:pt x="119412" y="69017"/>
                  </a:lnTo>
                  <a:lnTo>
                    <a:pt x="119801" y="66103"/>
                  </a:lnTo>
                  <a:lnTo>
                    <a:pt x="119992" y="63008"/>
                  </a:lnTo>
                  <a:lnTo>
                    <a:pt x="119992" y="59904"/>
                  </a:lnTo>
                  <a:lnTo>
                    <a:pt x="119801" y="55054"/>
                  </a:lnTo>
                  <a:lnTo>
                    <a:pt x="119222" y="50212"/>
                  </a:lnTo>
                  <a:lnTo>
                    <a:pt x="118253" y="45561"/>
                  </a:lnTo>
                  <a:lnTo>
                    <a:pt x="116896" y="41100"/>
                  </a:lnTo>
                  <a:lnTo>
                    <a:pt x="115340" y="36639"/>
                  </a:lnTo>
                  <a:lnTo>
                    <a:pt x="113404" y="32377"/>
                  </a:lnTo>
                  <a:lnTo>
                    <a:pt x="111078" y="28495"/>
                  </a:lnTo>
                  <a:lnTo>
                    <a:pt x="108364" y="24622"/>
                  </a:lnTo>
                  <a:lnTo>
                    <a:pt x="106816" y="24233"/>
                  </a:lnTo>
                  <a:lnTo>
                    <a:pt x="96538" y="34504"/>
                  </a:lnTo>
                  <a:lnTo>
                    <a:pt x="98284" y="37219"/>
                  </a:lnTo>
                  <a:lnTo>
                    <a:pt x="99831" y="40132"/>
                  </a:lnTo>
                  <a:lnTo>
                    <a:pt x="101189" y="43227"/>
                  </a:lnTo>
                  <a:lnTo>
                    <a:pt x="102355" y="46331"/>
                  </a:lnTo>
                  <a:lnTo>
                    <a:pt x="103324" y="49625"/>
                  </a:lnTo>
                  <a:lnTo>
                    <a:pt x="103903" y="52927"/>
                  </a:lnTo>
                  <a:lnTo>
                    <a:pt x="104491" y="56412"/>
                  </a:lnTo>
                  <a:lnTo>
                    <a:pt x="104491" y="59904"/>
                  </a:lnTo>
                  <a:lnTo>
                    <a:pt x="104292" y="64556"/>
                  </a:lnTo>
                  <a:lnTo>
                    <a:pt x="103713" y="69017"/>
                  </a:lnTo>
                  <a:lnTo>
                    <a:pt x="102546" y="73089"/>
                  </a:lnTo>
                  <a:lnTo>
                    <a:pt x="100998" y="77351"/>
                  </a:lnTo>
                  <a:lnTo>
                    <a:pt x="99252" y="81225"/>
                  </a:lnTo>
                  <a:lnTo>
                    <a:pt x="96927" y="84717"/>
                  </a:lnTo>
                  <a:lnTo>
                    <a:pt x="94411" y="88210"/>
                  </a:lnTo>
                  <a:lnTo>
                    <a:pt x="91498" y="91305"/>
                  </a:lnTo>
                  <a:lnTo>
                    <a:pt x="88402" y="94218"/>
                  </a:lnTo>
                  <a:lnTo>
                    <a:pt x="84910" y="96735"/>
                  </a:lnTo>
                  <a:lnTo>
                    <a:pt x="81227" y="99060"/>
                  </a:lnTo>
                  <a:lnTo>
                    <a:pt x="77346" y="101005"/>
                  </a:lnTo>
                  <a:lnTo>
                    <a:pt x="73282" y="102354"/>
                  </a:lnTo>
                  <a:lnTo>
                    <a:pt x="69012" y="103521"/>
                  </a:lnTo>
                  <a:lnTo>
                    <a:pt x="64551" y="104299"/>
                  </a:lnTo>
                  <a:lnTo>
                    <a:pt x="60099" y="104490"/>
                  </a:lnTo>
                  <a:lnTo>
                    <a:pt x="55448" y="104299"/>
                  </a:lnTo>
                  <a:lnTo>
                    <a:pt x="51177" y="103521"/>
                  </a:lnTo>
                  <a:lnTo>
                    <a:pt x="46915" y="102354"/>
                  </a:lnTo>
                  <a:lnTo>
                    <a:pt x="42844" y="101005"/>
                  </a:lnTo>
                  <a:lnTo>
                    <a:pt x="38970" y="99060"/>
                  </a:lnTo>
                  <a:lnTo>
                    <a:pt x="35288" y="96735"/>
                  </a:lnTo>
                  <a:lnTo>
                    <a:pt x="31795" y="94218"/>
                  </a:lnTo>
                  <a:lnTo>
                    <a:pt x="28692" y="91305"/>
                  </a:lnTo>
                  <a:lnTo>
                    <a:pt x="25787" y="88210"/>
                  </a:lnTo>
                  <a:lnTo>
                    <a:pt x="23263" y="84717"/>
                  </a:lnTo>
                  <a:lnTo>
                    <a:pt x="20937" y="81225"/>
                  </a:lnTo>
                  <a:lnTo>
                    <a:pt x="19191" y="77351"/>
                  </a:lnTo>
                  <a:lnTo>
                    <a:pt x="17644" y="73089"/>
                  </a:lnTo>
                  <a:lnTo>
                    <a:pt x="16485" y="69017"/>
                  </a:lnTo>
                  <a:lnTo>
                    <a:pt x="15897" y="64556"/>
                  </a:lnTo>
                  <a:lnTo>
                    <a:pt x="15508" y="59904"/>
                  </a:lnTo>
                  <a:lnTo>
                    <a:pt x="15897" y="55443"/>
                  </a:lnTo>
                  <a:lnTo>
                    <a:pt x="16485" y="50982"/>
                  </a:lnTo>
                  <a:lnTo>
                    <a:pt x="17644" y="46720"/>
                  </a:lnTo>
                  <a:lnTo>
                    <a:pt x="19191" y="42648"/>
                  </a:lnTo>
                  <a:lnTo>
                    <a:pt x="20937" y="38774"/>
                  </a:lnTo>
                  <a:lnTo>
                    <a:pt x="23263" y="35091"/>
                  </a:lnTo>
                  <a:lnTo>
                    <a:pt x="25787" y="31789"/>
                  </a:lnTo>
                  <a:lnTo>
                    <a:pt x="28692" y="28495"/>
                  </a:lnTo>
                  <a:lnTo>
                    <a:pt x="31795" y="25590"/>
                  </a:lnTo>
                  <a:lnTo>
                    <a:pt x="35288" y="23066"/>
                  </a:lnTo>
                  <a:lnTo>
                    <a:pt x="38970" y="20939"/>
                  </a:lnTo>
                  <a:lnTo>
                    <a:pt x="42844" y="19002"/>
                  </a:lnTo>
                  <a:lnTo>
                    <a:pt x="46915" y="17446"/>
                  </a:lnTo>
                  <a:lnTo>
                    <a:pt x="51177" y="16478"/>
                  </a:lnTo>
                  <a:lnTo>
                    <a:pt x="55448" y="15700"/>
                  </a:lnTo>
                  <a:lnTo>
                    <a:pt x="60099" y="15509"/>
                  </a:lnTo>
                  <a:lnTo>
                    <a:pt x="63583" y="15700"/>
                  </a:lnTo>
                  <a:lnTo>
                    <a:pt x="67075" y="16089"/>
                  </a:lnTo>
                  <a:lnTo>
                    <a:pt x="70369" y="16668"/>
                  </a:lnTo>
                  <a:lnTo>
                    <a:pt x="73663" y="17645"/>
                  </a:lnTo>
                  <a:lnTo>
                    <a:pt x="76766" y="18804"/>
                  </a:lnTo>
                  <a:lnTo>
                    <a:pt x="79870" y="20161"/>
                  </a:lnTo>
                  <a:lnTo>
                    <a:pt x="82775" y="21709"/>
                  </a:lnTo>
                  <a:lnTo>
                    <a:pt x="85489" y="23455"/>
                  </a:lnTo>
                  <a:lnTo>
                    <a:pt x="94791" y="14343"/>
                  </a:lnTo>
                  <a:lnTo>
                    <a:pt x="94022" y="10660"/>
                  </a:lnTo>
                  <a:lnTo>
                    <a:pt x="90339" y="8143"/>
                  </a:lnTo>
                  <a:lnTo>
                    <a:pt x="86458" y="6207"/>
                  </a:lnTo>
                  <a:lnTo>
                    <a:pt x="82386" y="4262"/>
                  </a:lnTo>
                  <a:lnTo>
                    <a:pt x="78124" y="2714"/>
                  </a:lnTo>
                  <a:lnTo>
                    <a:pt x="73862" y="1547"/>
                  </a:lnTo>
                  <a:lnTo>
                    <a:pt x="69401" y="777"/>
                  </a:lnTo>
                  <a:lnTo>
                    <a:pt x="64750" y="198"/>
                  </a:lnTo>
                  <a:lnTo>
                    <a:pt x="6009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205" y="16"/>
                  </a:moveTo>
                  <a:lnTo>
                    <a:pt x="54174" y="410"/>
                  </a:lnTo>
                  <a:lnTo>
                    <a:pt x="48161" y="1215"/>
                  </a:lnTo>
                  <a:lnTo>
                    <a:pt x="42147" y="2415"/>
                  </a:lnTo>
                  <a:lnTo>
                    <a:pt x="36921" y="4830"/>
                  </a:lnTo>
                  <a:lnTo>
                    <a:pt x="31712" y="7228"/>
                  </a:lnTo>
                  <a:lnTo>
                    <a:pt x="26487" y="10038"/>
                  </a:lnTo>
                  <a:lnTo>
                    <a:pt x="22084" y="13652"/>
                  </a:lnTo>
                  <a:lnTo>
                    <a:pt x="17663" y="17661"/>
                  </a:lnTo>
                  <a:lnTo>
                    <a:pt x="13654" y="21686"/>
                  </a:lnTo>
                  <a:lnTo>
                    <a:pt x="10434" y="26500"/>
                  </a:lnTo>
                  <a:lnTo>
                    <a:pt x="7229" y="31314"/>
                  </a:lnTo>
                  <a:lnTo>
                    <a:pt x="4814" y="36522"/>
                  </a:lnTo>
                  <a:lnTo>
                    <a:pt x="2809" y="42141"/>
                  </a:lnTo>
                  <a:lnTo>
                    <a:pt x="1215" y="47760"/>
                  </a:lnTo>
                  <a:lnTo>
                    <a:pt x="410" y="53773"/>
                  </a:lnTo>
                  <a:lnTo>
                    <a:pt x="0" y="59802"/>
                  </a:lnTo>
                  <a:lnTo>
                    <a:pt x="410" y="66226"/>
                  </a:lnTo>
                  <a:lnTo>
                    <a:pt x="1215" y="71845"/>
                  </a:lnTo>
                  <a:lnTo>
                    <a:pt x="2809" y="77858"/>
                  </a:lnTo>
                  <a:lnTo>
                    <a:pt x="4814" y="83477"/>
                  </a:lnTo>
                  <a:lnTo>
                    <a:pt x="7229" y="88685"/>
                  </a:lnTo>
                  <a:lnTo>
                    <a:pt x="10434" y="93499"/>
                  </a:lnTo>
                  <a:lnTo>
                    <a:pt x="13654" y="97918"/>
                  </a:lnTo>
                  <a:lnTo>
                    <a:pt x="17663" y="102338"/>
                  </a:lnTo>
                  <a:lnTo>
                    <a:pt x="22084" y="106347"/>
                  </a:lnTo>
                  <a:lnTo>
                    <a:pt x="26487" y="109550"/>
                  </a:lnTo>
                  <a:lnTo>
                    <a:pt x="31712" y="112771"/>
                  </a:lnTo>
                  <a:lnTo>
                    <a:pt x="36921" y="115169"/>
                  </a:lnTo>
                  <a:lnTo>
                    <a:pt x="42147" y="117174"/>
                  </a:lnTo>
                  <a:lnTo>
                    <a:pt x="48161" y="118784"/>
                  </a:lnTo>
                  <a:lnTo>
                    <a:pt x="54174" y="119589"/>
                  </a:lnTo>
                  <a:lnTo>
                    <a:pt x="60205" y="119983"/>
                  </a:lnTo>
                  <a:lnTo>
                    <a:pt x="66219" y="119589"/>
                  </a:lnTo>
                  <a:lnTo>
                    <a:pt x="72233" y="118784"/>
                  </a:lnTo>
                  <a:lnTo>
                    <a:pt x="77852" y="117174"/>
                  </a:lnTo>
                  <a:lnTo>
                    <a:pt x="83472" y="115169"/>
                  </a:lnTo>
                  <a:lnTo>
                    <a:pt x="88697" y="112771"/>
                  </a:lnTo>
                  <a:lnTo>
                    <a:pt x="93512" y="109550"/>
                  </a:lnTo>
                  <a:lnTo>
                    <a:pt x="98326" y="106347"/>
                  </a:lnTo>
                  <a:lnTo>
                    <a:pt x="102746" y="102338"/>
                  </a:lnTo>
                  <a:lnTo>
                    <a:pt x="106345" y="97918"/>
                  </a:lnTo>
                  <a:lnTo>
                    <a:pt x="109960" y="93499"/>
                  </a:lnTo>
                  <a:lnTo>
                    <a:pt x="112770" y="88685"/>
                  </a:lnTo>
                  <a:lnTo>
                    <a:pt x="115579" y="83477"/>
                  </a:lnTo>
                  <a:lnTo>
                    <a:pt x="117584" y="77858"/>
                  </a:lnTo>
                  <a:lnTo>
                    <a:pt x="118800" y="71845"/>
                  </a:lnTo>
                  <a:lnTo>
                    <a:pt x="120000" y="66226"/>
                  </a:lnTo>
                  <a:lnTo>
                    <a:pt x="120000" y="59802"/>
                  </a:lnTo>
                  <a:lnTo>
                    <a:pt x="120000" y="55794"/>
                  </a:lnTo>
                  <a:lnTo>
                    <a:pt x="119589" y="52179"/>
                  </a:lnTo>
                  <a:lnTo>
                    <a:pt x="119194" y="48170"/>
                  </a:lnTo>
                  <a:lnTo>
                    <a:pt x="117995" y="44556"/>
                  </a:lnTo>
                  <a:lnTo>
                    <a:pt x="117190" y="40941"/>
                  </a:lnTo>
                  <a:lnTo>
                    <a:pt x="115579" y="37327"/>
                  </a:lnTo>
                  <a:lnTo>
                    <a:pt x="112375" y="30509"/>
                  </a:lnTo>
                  <a:lnTo>
                    <a:pt x="87498" y="54989"/>
                  </a:lnTo>
                  <a:lnTo>
                    <a:pt x="87892" y="59802"/>
                  </a:lnTo>
                  <a:lnTo>
                    <a:pt x="87892" y="62612"/>
                  </a:lnTo>
                  <a:lnTo>
                    <a:pt x="87498" y="65421"/>
                  </a:lnTo>
                  <a:lnTo>
                    <a:pt x="86693" y="68231"/>
                  </a:lnTo>
                  <a:lnTo>
                    <a:pt x="85887" y="70629"/>
                  </a:lnTo>
                  <a:lnTo>
                    <a:pt x="84688" y="73044"/>
                  </a:lnTo>
                  <a:lnTo>
                    <a:pt x="83472" y="75443"/>
                  </a:lnTo>
                  <a:lnTo>
                    <a:pt x="81878" y="77858"/>
                  </a:lnTo>
                  <a:lnTo>
                    <a:pt x="79857" y="79863"/>
                  </a:lnTo>
                  <a:lnTo>
                    <a:pt x="77852" y="81473"/>
                  </a:lnTo>
                  <a:lnTo>
                    <a:pt x="75848" y="83066"/>
                  </a:lnTo>
                  <a:lnTo>
                    <a:pt x="73449" y="84676"/>
                  </a:lnTo>
                  <a:lnTo>
                    <a:pt x="71033" y="85481"/>
                  </a:lnTo>
                  <a:lnTo>
                    <a:pt x="68634" y="86681"/>
                  </a:lnTo>
                  <a:lnTo>
                    <a:pt x="65825" y="87092"/>
                  </a:lnTo>
                  <a:lnTo>
                    <a:pt x="63015" y="87880"/>
                  </a:lnTo>
                  <a:lnTo>
                    <a:pt x="57395" y="87880"/>
                  </a:lnTo>
                  <a:lnTo>
                    <a:pt x="54585" y="87092"/>
                  </a:lnTo>
                  <a:lnTo>
                    <a:pt x="51775" y="86681"/>
                  </a:lnTo>
                  <a:lnTo>
                    <a:pt x="49360" y="85481"/>
                  </a:lnTo>
                  <a:lnTo>
                    <a:pt x="46961" y="84676"/>
                  </a:lnTo>
                  <a:lnTo>
                    <a:pt x="44546" y="83066"/>
                  </a:lnTo>
                  <a:lnTo>
                    <a:pt x="42541" y="81473"/>
                  </a:lnTo>
                  <a:lnTo>
                    <a:pt x="40536" y="79863"/>
                  </a:lnTo>
                  <a:lnTo>
                    <a:pt x="38532" y="77858"/>
                  </a:lnTo>
                  <a:lnTo>
                    <a:pt x="36921" y="75443"/>
                  </a:lnTo>
                  <a:lnTo>
                    <a:pt x="35722" y="73044"/>
                  </a:lnTo>
                  <a:lnTo>
                    <a:pt x="34522" y="70629"/>
                  </a:lnTo>
                  <a:lnTo>
                    <a:pt x="33306" y="68231"/>
                  </a:lnTo>
                  <a:lnTo>
                    <a:pt x="32912" y="65421"/>
                  </a:lnTo>
                  <a:lnTo>
                    <a:pt x="32518" y="62612"/>
                  </a:lnTo>
                  <a:lnTo>
                    <a:pt x="32107" y="59802"/>
                  </a:lnTo>
                  <a:lnTo>
                    <a:pt x="32518" y="56993"/>
                  </a:lnTo>
                  <a:lnTo>
                    <a:pt x="32912" y="54184"/>
                  </a:lnTo>
                  <a:lnTo>
                    <a:pt x="33306" y="51768"/>
                  </a:lnTo>
                  <a:lnTo>
                    <a:pt x="34522" y="48959"/>
                  </a:lnTo>
                  <a:lnTo>
                    <a:pt x="35722" y="46560"/>
                  </a:lnTo>
                  <a:lnTo>
                    <a:pt x="36921" y="44145"/>
                  </a:lnTo>
                  <a:lnTo>
                    <a:pt x="38532" y="42141"/>
                  </a:lnTo>
                  <a:lnTo>
                    <a:pt x="40536" y="40136"/>
                  </a:lnTo>
                  <a:lnTo>
                    <a:pt x="42541" y="38526"/>
                  </a:lnTo>
                  <a:lnTo>
                    <a:pt x="44546" y="36933"/>
                  </a:lnTo>
                  <a:lnTo>
                    <a:pt x="46961" y="35323"/>
                  </a:lnTo>
                  <a:lnTo>
                    <a:pt x="49360" y="34123"/>
                  </a:lnTo>
                  <a:lnTo>
                    <a:pt x="51775" y="33318"/>
                  </a:lnTo>
                  <a:lnTo>
                    <a:pt x="54585" y="32513"/>
                  </a:lnTo>
                  <a:lnTo>
                    <a:pt x="57395" y="32119"/>
                  </a:lnTo>
                  <a:lnTo>
                    <a:pt x="60205" y="32119"/>
                  </a:lnTo>
                  <a:lnTo>
                    <a:pt x="65019" y="32513"/>
                  </a:lnTo>
                  <a:lnTo>
                    <a:pt x="89502" y="7639"/>
                  </a:lnTo>
                  <a:lnTo>
                    <a:pt x="83078" y="4419"/>
                  </a:lnTo>
                  <a:lnTo>
                    <a:pt x="79463" y="3220"/>
                  </a:lnTo>
                  <a:lnTo>
                    <a:pt x="75848" y="2020"/>
                  </a:lnTo>
                  <a:lnTo>
                    <a:pt x="71838" y="1215"/>
                  </a:lnTo>
                  <a:lnTo>
                    <a:pt x="68224" y="410"/>
                  </a:lnTo>
                  <a:lnTo>
                    <a:pt x="64214" y="16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542" y="0"/>
                  </a:moveTo>
                  <a:lnTo>
                    <a:pt x="11740" y="49668"/>
                  </a:lnTo>
                  <a:lnTo>
                    <a:pt x="6868" y="55850"/>
                  </a:lnTo>
                  <a:lnTo>
                    <a:pt x="2955" y="63091"/>
                  </a:lnTo>
                  <a:lnTo>
                    <a:pt x="998" y="70331"/>
                  </a:lnTo>
                  <a:lnTo>
                    <a:pt x="39" y="78630"/>
                  </a:lnTo>
                  <a:lnTo>
                    <a:pt x="998" y="86887"/>
                  </a:lnTo>
                  <a:lnTo>
                    <a:pt x="2955" y="94128"/>
                  </a:lnTo>
                  <a:lnTo>
                    <a:pt x="6868" y="101369"/>
                  </a:lnTo>
                  <a:lnTo>
                    <a:pt x="11740" y="107551"/>
                  </a:lnTo>
                  <a:lnTo>
                    <a:pt x="17570" y="112759"/>
                  </a:lnTo>
                  <a:lnTo>
                    <a:pt x="24399" y="116866"/>
                  </a:lnTo>
                  <a:lnTo>
                    <a:pt x="32226" y="118941"/>
                  </a:lnTo>
                  <a:lnTo>
                    <a:pt x="39054" y="119957"/>
                  </a:lnTo>
                  <a:lnTo>
                    <a:pt x="46841" y="118941"/>
                  </a:lnTo>
                  <a:lnTo>
                    <a:pt x="53670" y="116866"/>
                  </a:lnTo>
                  <a:lnTo>
                    <a:pt x="60499" y="112759"/>
                  </a:lnTo>
                  <a:lnTo>
                    <a:pt x="67327" y="107551"/>
                  </a:lnTo>
                  <a:lnTo>
                    <a:pt x="114129" y="57925"/>
                  </a:lnTo>
                  <a:lnTo>
                    <a:pt x="120000" y="50684"/>
                  </a:lnTo>
                  <a:lnTo>
                    <a:pt x="103427" y="39294"/>
                  </a:lnTo>
                  <a:lnTo>
                    <a:pt x="87813" y="26887"/>
                  </a:lnTo>
                  <a:lnTo>
                    <a:pt x="72199" y="14481"/>
                  </a:lnTo>
                  <a:lnTo>
                    <a:pt x="5854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52" y="0"/>
                  </a:moveTo>
                  <a:lnTo>
                    <a:pt x="47219" y="14481"/>
                  </a:lnTo>
                  <a:lnTo>
                    <a:pt x="32485" y="26887"/>
                  </a:lnTo>
                  <a:lnTo>
                    <a:pt x="16746" y="39294"/>
                  </a:lnTo>
                  <a:lnTo>
                    <a:pt x="40" y="50684"/>
                  </a:lnTo>
                  <a:lnTo>
                    <a:pt x="4951" y="57925"/>
                  </a:lnTo>
                  <a:lnTo>
                    <a:pt x="53096" y="107551"/>
                  </a:lnTo>
                  <a:lnTo>
                    <a:pt x="59013" y="112759"/>
                  </a:lnTo>
                  <a:lnTo>
                    <a:pt x="65897" y="116866"/>
                  </a:lnTo>
                  <a:lnTo>
                    <a:pt x="73747" y="118941"/>
                  </a:lnTo>
                  <a:lnTo>
                    <a:pt x="80630" y="119957"/>
                  </a:lnTo>
                  <a:lnTo>
                    <a:pt x="88520" y="118941"/>
                  </a:lnTo>
                  <a:lnTo>
                    <a:pt x="95404" y="116866"/>
                  </a:lnTo>
                  <a:lnTo>
                    <a:pt x="102287" y="112759"/>
                  </a:lnTo>
                  <a:lnTo>
                    <a:pt x="109171" y="107551"/>
                  </a:lnTo>
                  <a:lnTo>
                    <a:pt x="114082" y="101369"/>
                  </a:lnTo>
                  <a:lnTo>
                    <a:pt x="117987" y="94128"/>
                  </a:lnTo>
                  <a:lnTo>
                    <a:pt x="119959" y="86887"/>
                  </a:lnTo>
                  <a:lnTo>
                    <a:pt x="119959" y="78630"/>
                  </a:lnTo>
                  <a:lnTo>
                    <a:pt x="119959" y="70331"/>
                  </a:lnTo>
                  <a:lnTo>
                    <a:pt x="117987" y="63091"/>
                  </a:lnTo>
                  <a:lnTo>
                    <a:pt x="114082" y="55850"/>
                  </a:lnTo>
                  <a:lnTo>
                    <a:pt x="109171" y="49668"/>
                  </a:lnTo>
                  <a:lnTo>
                    <a:pt x="6195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671" y="0"/>
                  </a:moveTo>
                  <a:lnTo>
                    <a:pt x="86503" y="281"/>
                  </a:lnTo>
                  <a:lnTo>
                    <a:pt x="85632" y="855"/>
                  </a:lnTo>
                  <a:lnTo>
                    <a:pt x="84463" y="1723"/>
                  </a:lnTo>
                  <a:lnTo>
                    <a:pt x="64954" y="20613"/>
                  </a:lnTo>
                  <a:lnTo>
                    <a:pt x="64072" y="21762"/>
                  </a:lnTo>
                  <a:lnTo>
                    <a:pt x="63201" y="23193"/>
                  </a:lnTo>
                  <a:lnTo>
                    <a:pt x="62331" y="24916"/>
                  </a:lnTo>
                  <a:lnTo>
                    <a:pt x="61746" y="26347"/>
                  </a:lnTo>
                  <a:lnTo>
                    <a:pt x="61460" y="28059"/>
                  </a:lnTo>
                  <a:lnTo>
                    <a:pt x="61162" y="29783"/>
                  </a:lnTo>
                  <a:lnTo>
                    <a:pt x="61162" y="31506"/>
                  </a:lnTo>
                  <a:lnTo>
                    <a:pt x="61162" y="32937"/>
                  </a:lnTo>
                  <a:lnTo>
                    <a:pt x="63786" y="46679"/>
                  </a:lnTo>
                  <a:lnTo>
                    <a:pt x="64370" y="48684"/>
                  </a:lnTo>
                  <a:lnTo>
                    <a:pt x="1752" y="110256"/>
                  </a:lnTo>
                  <a:lnTo>
                    <a:pt x="882" y="111111"/>
                  </a:lnTo>
                  <a:lnTo>
                    <a:pt x="298" y="112261"/>
                  </a:lnTo>
                  <a:lnTo>
                    <a:pt x="0" y="113410"/>
                  </a:lnTo>
                  <a:lnTo>
                    <a:pt x="0" y="114266"/>
                  </a:lnTo>
                  <a:lnTo>
                    <a:pt x="0" y="115415"/>
                  </a:lnTo>
                  <a:lnTo>
                    <a:pt x="298" y="116552"/>
                  </a:lnTo>
                  <a:lnTo>
                    <a:pt x="882" y="117408"/>
                  </a:lnTo>
                  <a:lnTo>
                    <a:pt x="1752" y="118276"/>
                  </a:lnTo>
                  <a:lnTo>
                    <a:pt x="2623" y="119132"/>
                  </a:lnTo>
                  <a:lnTo>
                    <a:pt x="3493" y="119706"/>
                  </a:lnTo>
                  <a:lnTo>
                    <a:pt x="4662" y="119988"/>
                  </a:lnTo>
                  <a:lnTo>
                    <a:pt x="6987" y="119988"/>
                  </a:lnTo>
                  <a:lnTo>
                    <a:pt x="7870" y="119706"/>
                  </a:lnTo>
                  <a:lnTo>
                    <a:pt x="9027" y="119132"/>
                  </a:lnTo>
                  <a:lnTo>
                    <a:pt x="9909" y="118276"/>
                  </a:lnTo>
                  <a:lnTo>
                    <a:pt x="73981" y="55555"/>
                  </a:lnTo>
                  <a:lnTo>
                    <a:pt x="86503" y="57561"/>
                  </a:lnTo>
                  <a:lnTo>
                    <a:pt x="87957" y="57842"/>
                  </a:lnTo>
                  <a:lnTo>
                    <a:pt x="89710" y="57842"/>
                  </a:lnTo>
                  <a:lnTo>
                    <a:pt x="91165" y="57561"/>
                  </a:lnTo>
                  <a:lnTo>
                    <a:pt x="92906" y="56986"/>
                  </a:lnTo>
                  <a:lnTo>
                    <a:pt x="94659" y="56411"/>
                  </a:lnTo>
                  <a:lnTo>
                    <a:pt x="96114" y="55849"/>
                  </a:lnTo>
                  <a:lnTo>
                    <a:pt x="97569" y="54981"/>
                  </a:lnTo>
                  <a:lnTo>
                    <a:pt x="98737" y="53844"/>
                  </a:lnTo>
                  <a:lnTo>
                    <a:pt x="118247" y="34649"/>
                  </a:lnTo>
                  <a:lnTo>
                    <a:pt x="119117" y="33793"/>
                  </a:lnTo>
                  <a:lnTo>
                    <a:pt x="119701" y="32644"/>
                  </a:lnTo>
                  <a:lnTo>
                    <a:pt x="120000" y="31788"/>
                  </a:lnTo>
                  <a:lnTo>
                    <a:pt x="119701" y="30639"/>
                  </a:lnTo>
                  <a:lnTo>
                    <a:pt x="119415" y="30064"/>
                  </a:lnTo>
                  <a:lnTo>
                    <a:pt x="118533" y="29208"/>
                  </a:lnTo>
                  <a:lnTo>
                    <a:pt x="117376" y="28633"/>
                  </a:lnTo>
                  <a:lnTo>
                    <a:pt x="116207" y="28352"/>
                  </a:lnTo>
                  <a:lnTo>
                    <a:pt x="103686" y="26066"/>
                  </a:lnTo>
                  <a:lnTo>
                    <a:pt x="115921" y="14035"/>
                  </a:lnTo>
                  <a:lnTo>
                    <a:pt x="116792" y="13167"/>
                  </a:lnTo>
                  <a:lnTo>
                    <a:pt x="117376" y="12030"/>
                  </a:lnTo>
                  <a:lnTo>
                    <a:pt x="117662" y="11174"/>
                  </a:lnTo>
                  <a:lnTo>
                    <a:pt x="117662" y="10025"/>
                  </a:lnTo>
                  <a:lnTo>
                    <a:pt x="117662" y="8876"/>
                  </a:lnTo>
                  <a:lnTo>
                    <a:pt x="117376" y="7727"/>
                  </a:lnTo>
                  <a:lnTo>
                    <a:pt x="116792" y="6871"/>
                  </a:lnTo>
                  <a:lnTo>
                    <a:pt x="115921" y="6015"/>
                  </a:lnTo>
                  <a:lnTo>
                    <a:pt x="115039" y="5159"/>
                  </a:lnTo>
                  <a:lnTo>
                    <a:pt x="114168" y="4584"/>
                  </a:lnTo>
                  <a:lnTo>
                    <a:pt x="113000" y="4291"/>
                  </a:lnTo>
                  <a:lnTo>
                    <a:pt x="110674" y="4291"/>
                  </a:lnTo>
                  <a:lnTo>
                    <a:pt x="109804" y="4584"/>
                  </a:lnTo>
                  <a:lnTo>
                    <a:pt x="108635" y="5159"/>
                  </a:lnTo>
                  <a:lnTo>
                    <a:pt x="107765" y="6015"/>
                  </a:lnTo>
                  <a:lnTo>
                    <a:pt x="94075" y="19476"/>
                  </a:lnTo>
                  <a:lnTo>
                    <a:pt x="93491" y="17471"/>
                  </a:lnTo>
                  <a:lnTo>
                    <a:pt x="90867" y="3728"/>
                  </a:lnTo>
                  <a:lnTo>
                    <a:pt x="90581" y="2286"/>
                  </a:lnTo>
                  <a:lnTo>
                    <a:pt x="89997" y="1149"/>
                  </a:lnTo>
                  <a:lnTo>
                    <a:pt x="89412" y="574"/>
                  </a:lnTo>
                  <a:lnTo>
                    <a:pt x="8854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476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922000" y="832219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-US" sz="5800" b="0" i="0" u="none" strike="noStrike" cap="none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Simulation</a:t>
            </a:r>
            <a:r>
              <a:rPr lang="x-none" sz="5800" b="0" i="0" u="none" strike="noStrike" cap="none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/>
            </a:r>
            <a:br>
              <a:rPr lang="x-none" sz="5800" b="0" i="0" u="none" strike="noStrike" cap="none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</a:br>
            <a:r>
              <a:rPr lang="en-US" sz="5800" b="0" i="0" u="none" strike="noStrike" cap="none" dirty="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steps</a:t>
            </a:r>
            <a:endParaRPr lang="x-none" sz="5800" b="0" i="0" u="none" strike="noStrike" cap="none" dirty="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x-non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x-none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1151886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1231170" y="3001401"/>
            <a:ext cx="436800" cy="3355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397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2200"/>
              <a:buFont typeface="Raleway Light"/>
              <a:buNone/>
            </a:pPr>
            <a:r>
              <a:rPr lang="x-none" sz="1600" b="1" i="0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1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594488" y="3478924"/>
            <a:ext cx="1709100" cy="4666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63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aleway ExtraBold"/>
              <a:buNone/>
            </a:pPr>
            <a:r>
              <a:rPr lang="en-US" sz="10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Step 1</a:t>
            </a:r>
            <a:endParaRPr lang="x-none" sz="1000" b="0" i="0" u="none" strike="noStrike" cap="none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571536" y="3852902"/>
            <a:ext cx="1755000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-57150" algn="ctr">
              <a:lnSpc>
                <a:spcPct val="115000"/>
              </a:lnSpc>
              <a:buClr>
                <a:srgbClr val="434343"/>
              </a:buClr>
              <a:buSzPts val="900"/>
            </a:pPr>
            <a:r>
              <a:rPr lang="en-US" sz="12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Choose number</a:t>
            </a:r>
          </a:p>
          <a:p>
            <a:pPr lvl="0" indent="-57150" algn="ctr">
              <a:lnSpc>
                <a:spcPct val="115000"/>
              </a:lnSpc>
              <a:buClr>
                <a:srgbClr val="434343"/>
              </a:buClr>
              <a:buSzPts val="900"/>
            </a:pPr>
            <a:r>
              <a:rPr lang="en-US" sz="12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of vehicles</a:t>
            </a:r>
            <a:endParaRPr lang="x-none" sz="1050" b="0" i="0" u="none" strike="noStrike" cap="none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2699425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indent="-63500" algn="ctr">
              <a:lnSpc>
                <a:spcPct val="115000"/>
              </a:lnSpc>
              <a:buClr>
                <a:srgbClr val="434343"/>
              </a:buClr>
              <a:buSzPts val="1000"/>
            </a:pPr>
            <a:r>
              <a:rPr lang="en-US" sz="10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Step 2</a:t>
            </a:r>
            <a:endParaRPr lang="x-none" sz="10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2678405" y="3852902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-57150" algn="ctr">
              <a:lnSpc>
                <a:spcPct val="115000"/>
              </a:lnSpc>
              <a:buClr>
                <a:srgbClr val="434343"/>
              </a:buClr>
              <a:buSzPts val="900"/>
            </a:pPr>
            <a:r>
              <a:rPr lang="en-US" sz="12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Frequency is Binomial Distributed</a:t>
            </a:r>
            <a:endParaRPr lang="x-none" sz="105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5338808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4781413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indent="-63500" algn="ctr">
              <a:lnSpc>
                <a:spcPct val="115000"/>
              </a:lnSpc>
              <a:buClr>
                <a:srgbClr val="434343"/>
              </a:buClr>
              <a:buSzPts val="1000"/>
            </a:pPr>
            <a:r>
              <a:rPr lang="en-US" sz="10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Step 3</a:t>
            </a:r>
            <a:endParaRPr lang="x-none" sz="10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4698192" y="3852900"/>
            <a:ext cx="1947849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-57150" algn="ctr">
              <a:lnSpc>
                <a:spcPct val="115000"/>
              </a:lnSpc>
              <a:buClr>
                <a:srgbClr val="434343"/>
              </a:buClr>
              <a:buSzPts val="900"/>
            </a:pPr>
            <a:r>
              <a:rPr lang="en-US" sz="12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Randomly choose initial and final coordinates for each vehicle</a:t>
            </a:r>
            <a:endParaRPr lang="x-none" sz="105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7420786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6863391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indent="-63500" algn="ctr">
              <a:lnSpc>
                <a:spcPct val="115000"/>
              </a:lnSpc>
              <a:buClr>
                <a:srgbClr val="434343"/>
              </a:buClr>
              <a:buSzPts val="1000"/>
            </a:pPr>
            <a:r>
              <a:rPr lang="en-US" sz="10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Step 4</a:t>
            </a:r>
            <a:endParaRPr lang="x-none" sz="10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6863436" y="3852902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-57150" algn="ctr">
              <a:lnSpc>
                <a:spcPct val="115000"/>
              </a:lnSpc>
              <a:buClr>
                <a:srgbClr val="434343"/>
              </a:buClr>
              <a:buSzPts val="900"/>
            </a:pPr>
            <a:r>
              <a:rPr lang="en-US" sz="12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Run a shortest path algorithm</a:t>
            </a:r>
            <a:endParaRPr lang="x-none" sz="1200" b="0" i="0" u="none" strike="noStrike" cap="none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4337172" y="32387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6419150" y="32387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133" name="Shape 133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97" y="40420"/>
                  </a:moveTo>
                  <a:lnTo>
                    <a:pt x="61783" y="40625"/>
                  </a:lnTo>
                  <a:lnTo>
                    <a:pt x="63661" y="40840"/>
                  </a:lnTo>
                  <a:lnTo>
                    <a:pt x="65547" y="41260"/>
                  </a:lnTo>
                  <a:lnTo>
                    <a:pt x="67227" y="41886"/>
                  </a:lnTo>
                  <a:lnTo>
                    <a:pt x="69105" y="42726"/>
                  </a:lnTo>
                  <a:lnTo>
                    <a:pt x="70785" y="43772"/>
                  </a:lnTo>
                  <a:lnTo>
                    <a:pt x="72252" y="44818"/>
                  </a:lnTo>
                  <a:lnTo>
                    <a:pt x="73718" y="46285"/>
                  </a:lnTo>
                  <a:lnTo>
                    <a:pt x="75184" y="47751"/>
                  </a:lnTo>
                  <a:lnTo>
                    <a:pt x="76230" y="49217"/>
                  </a:lnTo>
                  <a:lnTo>
                    <a:pt x="77276" y="50889"/>
                  </a:lnTo>
                  <a:lnTo>
                    <a:pt x="78116" y="52775"/>
                  </a:lnTo>
                  <a:lnTo>
                    <a:pt x="78742" y="54448"/>
                  </a:lnTo>
                  <a:lnTo>
                    <a:pt x="79162" y="56334"/>
                  </a:lnTo>
                  <a:lnTo>
                    <a:pt x="79368" y="58220"/>
                  </a:lnTo>
                  <a:lnTo>
                    <a:pt x="79368" y="60107"/>
                  </a:lnTo>
                  <a:lnTo>
                    <a:pt x="79368" y="61984"/>
                  </a:lnTo>
                  <a:lnTo>
                    <a:pt x="79162" y="63665"/>
                  </a:lnTo>
                  <a:lnTo>
                    <a:pt x="78742" y="65551"/>
                  </a:lnTo>
                  <a:lnTo>
                    <a:pt x="78116" y="67429"/>
                  </a:lnTo>
                  <a:lnTo>
                    <a:pt x="77276" y="69110"/>
                  </a:lnTo>
                  <a:lnTo>
                    <a:pt x="76230" y="70782"/>
                  </a:lnTo>
                  <a:lnTo>
                    <a:pt x="75184" y="72463"/>
                  </a:lnTo>
                  <a:lnTo>
                    <a:pt x="73718" y="73929"/>
                  </a:lnTo>
                  <a:lnTo>
                    <a:pt x="72252" y="75181"/>
                  </a:lnTo>
                  <a:lnTo>
                    <a:pt x="70785" y="76441"/>
                  </a:lnTo>
                  <a:lnTo>
                    <a:pt x="69105" y="77273"/>
                  </a:lnTo>
                  <a:lnTo>
                    <a:pt x="67227" y="78113"/>
                  </a:lnTo>
                  <a:lnTo>
                    <a:pt x="65547" y="78739"/>
                  </a:lnTo>
                  <a:lnTo>
                    <a:pt x="63661" y="79159"/>
                  </a:lnTo>
                  <a:lnTo>
                    <a:pt x="61783" y="79374"/>
                  </a:lnTo>
                  <a:lnTo>
                    <a:pt x="59897" y="79579"/>
                  </a:lnTo>
                  <a:lnTo>
                    <a:pt x="58010" y="79374"/>
                  </a:lnTo>
                  <a:lnTo>
                    <a:pt x="56124" y="79159"/>
                  </a:lnTo>
                  <a:lnTo>
                    <a:pt x="54452" y="78739"/>
                  </a:lnTo>
                  <a:lnTo>
                    <a:pt x="52566" y="78113"/>
                  </a:lnTo>
                  <a:lnTo>
                    <a:pt x="50894" y="77273"/>
                  </a:lnTo>
                  <a:lnTo>
                    <a:pt x="49214" y="76441"/>
                  </a:lnTo>
                  <a:lnTo>
                    <a:pt x="47542" y="75181"/>
                  </a:lnTo>
                  <a:lnTo>
                    <a:pt x="46076" y="73929"/>
                  </a:lnTo>
                  <a:lnTo>
                    <a:pt x="44815" y="72463"/>
                  </a:lnTo>
                  <a:lnTo>
                    <a:pt x="43563" y="70782"/>
                  </a:lnTo>
                  <a:lnTo>
                    <a:pt x="42723" y="69110"/>
                  </a:lnTo>
                  <a:lnTo>
                    <a:pt x="41883" y="67429"/>
                  </a:lnTo>
                  <a:lnTo>
                    <a:pt x="41257" y="65551"/>
                  </a:lnTo>
                  <a:lnTo>
                    <a:pt x="40837" y="63665"/>
                  </a:lnTo>
                  <a:lnTo>
                    <a:pt x="40417" y="61984"/>
                  </a:lnTo>
                  <a:lnTo>
                    <a:pt x="40417" y="60107"/>
                  </a:lnTo>
                  <a:lnTo>
                    <a:pt x="40417" y="58220"/>
                  </a:lnTo>
                  <a:lnTo>
                    <a:pt x="40837" y="56334"/>
                  </a:lnTo>
                  <a:lnTo>
                    <a:pt x="41257" y="54448"/>
                  </a:lnTo>
                  <a:lnTo>
                    <a:pt x="41883" y="52775"/>
                  </a:lnTo>
                  <a:lnTo>
                    <a:pt x="42723" y="50889"/>
                  </a:lnTo>
                  <a:lnTo>
                    <a:pt x="43563" y="49217"/>
                  </a:lnTo>
                  <a:lnTo>
                    <a:pt x="44815" y="47751"/>
                  </a:lnTo>
                  <a:lnTo>
                    <a:pt x="46076" y="46285"/>
                  </a:lnTo>
                  <a:lnTo>
                    <a:pt x="47542" y="44818"/>
                  </a:lnTo>
                  <a:lnTo>
                    <a:pt x="49214" y="43772"/>
                  </a:lnTo>
                  <a:lnTo>
                    <a:pt x="50894" y="42726"/>
                  </a:lnTo>
                  <a:lnTo>
                    <a:pt x="52566" y="41886"/>
                  </a:lnTo>
                  <a:lnTo>
                    <a:pt x="54452" y="41260"/>
                  </a:lnTo>
                  <a:lnTo>
                    <a:pt x="56124" y="40840"/>
                  </a:lnTo>
                  <a:lnTo>
                    <a:pt x="58010" y="40625"/>
                  </a:lnTo>
                  <a:lnTo>
                    <a:pt x="59897" y="40420"/>
                  </a:lnTo>
                  <a:close/>
                  <a:moveTo>
                    <a:pt x="55704" y="0"/>
                  </a:moveTo>
                  <a:lnTo>
                    <a:pt x="54658" y="214"/>
                  </a:lnTo>
                  <a:lnTo>
                    <a:pt x="53612" y="420"/>
                  </a:lnTo>
                  <a:lnTo>
                    <a:pt x="52566" y="1046"/>
                  </a:lnTo>
                  <a:lnTo>
                    <a:pt x="51726" y="1680"/>
                  </a:lnTo>
                  <a:lnTo>
                    <a:pt x="50894" y="2512"/>
                  </a:lnTo>
                  <a:lnTo>
                    <a:pt x="50260" y="3352"/>
                  </a:lnTo>
                  <a:lnTo>
                    <a:pt x="49839" y="4398"/>
                  </a:lnTo>
                  <a:lnTo>
                    <a:pt x="49634" y="5444"/>
                  </a:lnTo>
                  <a:lnTo>
                    <a:pt x="48168" y="17800"/>
                  </a:lnTo>
                  <a:lnTo>
                    <a:pt x="45655" y="18640"/>
                  </a:lnTo>
                  <a:lnTo>
                    <a:pt x="43143" y="19687"/>
                  </a:lnTo>
                  <a:lnTo>
                    <a:pt x="40837" y="20733"/>
                  </a:lnTo>
                  <a:lnTo>
                    <a:pt x="38539" y="21993"/>
                  </a:lnTo>
                  <a:lnTo>
                    <a:pt x="28696" y="14242"/>
                  </a:lnTo>
                  <a:lnTo>
                    <a:pt x="27650" y="13616"/>
                  </a:lnTo>
                  <a:lnTo>
                    <a:pt x="26604" y="13196"/>
                  </a:lnTo>
                  <a:lnTo>
                    <a:pt x="25550" y="12981"/>
                  </a:lnTo>
                  <a:lnTo>
                    <a:pt x="23458" y="12981"/>
                  </a:lnTo>
                  <a:lnTo>
                    <a:pt x="22206" y="13401"/>
                  </a:lnTo>
                  <a:lnTo>
                    <a:pt x="21366" y="14036"/>
                  </a:lnTo>
                  <a:lnTo>
                    <a:pt x="20525" y="14662"/>
                  </a:lnTo>
                  <a:lnTo>
                    <a:pt x="14661" y="20527"/>
                  </a:lnTo>
                  <a:lnTo>
                    <a:pt x="13829" y="21359"/>
                  </a:lnTo>
                  <a:lnTo>
                    <a:pt x="13409" y="22413"/>
                  </a:lnTo>
                  <a:lnTo>
                    <a:pt x="12989" y="23459"/>
                  </a:lnTo>
                  <a:lnTo>
                    <a:pt x="12783" y="24505"/>
                  </a:lnTo>
                  <a:lnTo>
                    <a:pt x="12783" y="25757"/>
                  </a:lnTo>
                  <a:lnTo>
                    <a:pt x="12989" y="26803"/>
                  </a:lnTo>
                  <a:lnTo>
                    <a:pt x="13409" y="27858"/>
                  </a:lnTo>
                  <a:lnTo>
                    <a:pt x="14035" y="28690"/>
                  </a:lnTo>
                  <a:lnTo>
                    <a:pt x="21786" y="38533"/>
                  </a:lnTo>
                  <a:lnTo>
                    <a:pt x="20525" y="40840"/>
                  </a:lnTo>
                  <a:lnTo>
                    <a:pt x="19479" y="43352"/>
                  </a:lnTo>
                  <a:lnTo>
                    <a:pt x="18639" y="45864"/>
                  </a:lnTo>
                  <a:lnTo>
                    <a:pt x="17807" y="48377"/>
                  </a:lnTo>
                  <a:lnTo>
                    <a:pt x="5452" y="49637"/>
                  </a:lnTo>
                  <a:lnTo>
                    <a:pt x="4406" y="50049"/>
                  </a:lnTo>
                  <a:lnTo>
                    <a:pt x="3360" y="50469"/>
                  </a:lnTo>
                  <a:lnTo>
                    <a:pt x="2306" y="51095"/>
                  </a:lnTo>
                  <a:lnTo>
                    <a:pt x="1474" y="51729"/>
                  </a:lnTo>
                  <a:lnTo>
                    <a:pt x="848" y="52775"/>
                  </a:lnTo>
                  <a:lnTo>
                    <a:pt x="428" y="53616"/>
                  </a:lnTo>
                  <a:lnTo>
                    <a:pt x="8" y="54868"/>
                  </a:lnTo>
                  <a:lnTo>
                    <a:pt x="8" y="55914"/>
                  </a:lnTo>
                  <a:lnTo>
                    <a:pt x="8" y="64085"/>
                  </a:lnTo>
                  <a:lnTo>
                    <a:pt x="8" y="65337"/>
                  </a:lnTo>
                  <a:lnTo>
                    <a:pt x="428" y="66383"/>
                  </a:lnTo>
                  <a:lnTo>
                    <a:pt x="848" y="67429"/>
                  </a:lnTo>
                  <a:lnTo>
                    <a:pt x="1474" y="68270"/>
                  </a:lnTo>
                  <a:lnTo>
                    <a:pt x="2306" y="69110"/>
                  </a:lnTo>
                  <a:lnTo>
                    <a:pt x="3360" y="69736"/>
                  </a:lnTo>
                  <a:lnTo>
                    <a:pt x="4406" y="70156"/>
                  </a:lnTo>
                  <a:lnTo>
                    <a:pt x="5452" y="70362"/>
                  </a:lnTo>
                  <a:lnTo>
                    <a:pt x="17807" y="71828"/>
                  </a:lnTo>
                  <a:lnTo>
                    <a:pt x="18639" y="74340"/>
                  </a:lnTo>
                  <a:lnTo>
                    <a:pt x="19479" y="76647"/>
                  </a:lnTo>
                  <a:lnTo>
                    <a:pt x="20525" y="79159"/>
                  </a:lnTo>
                  <a:lnTo>
                    <a:pt x="21786" y="81466"/>
                  </a:lnTo>
                  <a:lnTo>
                    <a:pt x="14035" y="91309"/>
                  </a:lnTo>
                  <a:lnTo>
                    <a:pt x="13409" y="92355"/>
                  </a:lnTo>
                  <a:lnTo>
                    <a:pt x="12989" y="93401"/>
                  </a:lnTo>
                  <a:lnTo>
                    <a:pt x="12783" y="94448"/>
                  </a:lnTo>
                  <a:lnTo>
                    <a:pt x="12783" y="95494"/>
                  </a:lnTo>
                  <a:lnTo>
                    <a:pt x="12989" y="96540"/>
                  </a:lnTo>
                  <a:lnTo>
                    <a:pt x="13409" y="97586"/>
                  </a:lnTo>
                  <a:lnTo>
                    <a:pt x="13829" y="98640"/>
                  </a:lnTo>
                  <a:lnTo>
                    <a:pt x="14661" y="99472"/>
                  </a:lnTo>
                  <a:lnTo>
                    <a:pt x="20525" y="105337"/>
                  </a:lnTo>
                  <a:lnTo>
                    <a:pt x="21366" y="106177"/>
                  </a:lnTo>
                  <a:lnTo>
                    <a:pt x="22206" y="106598"/>
                  </a:lnTo>
                  <a:lnTo>
                    <a:pt x="23458" y="107009"/>
                  </a:lnTo>
                  <a:lnTo>
                    <a:pt x="24504" y="107224"/>
                  </a:lnTo>
                  <a:lnTo>
                    <a:pt x="25550" y="107224"/>
                  </a:lnTo>
                  <a:lnTo>
                    <a:pt x="26604" y="106803"/>
                  </a:lnTo>
                  <a:lnTo>
                    <a:pt x="27650" y="106383"/>
                  </a:lnTo>
                  <a:lnTo>
                    <a:pt x="28696" y="105963"/>
                  </a:lnTo>
                  <a:lnTo>
                    <a:pt x="38539" y="98220"/>
                  </a:lnTo>
                  <a:lnTo>
                    <a:pt x="40837" y="99266"/>
                  </a:lnTo>
                  <a:lnTo>
                    <a:pt x="43143" y="100518"/>
                  </a:lnTo>
                  <a:lnTo>
                    <a:pt x="45655" y="101359"/>
                  </a:lnTo>
                  <a:lnTo>
                    <a:pt x="48168" y="102199"/>
                  </a:lnTo>
                  <a:lnTo>
                    <a:pt x="49634" y="114555"/>
                  </a:lnTo>
                  <a:lnTo>
                    <a:pt x="49839" y="115601"/>
                  </a:lnTo>
                  <a:lnTo>
                    <a:pt x="50260" y="116647"/>
                  </a:lnTo>
                  <a:lnTo>
                    <a:pt x="50894" y="117693"/>
                  </a:lnTo>
                  <a:lnTo>
                    <a:pt x="51726" y="118533"/>
                  </a:lnTo>
                  <a:lnTo>
                    <a:pt x="52566" y="119159"/>
                  </a:lnTo>
                  <a:lnTo>
                    <a:pt x="53612" y="119579"/>
                  </a:lnTo>
                  <a:lnTo>
                    <a:pt x="54658" y="120000"/>
                  </a:lnTo>
                  <a:lnTo>
                    <a:pt x="65127" y="120000"/>
                  </a:lnTo>
                  <a:lnTo>
                    <a:pt x="66387" y="119579"/>
                  </a:lnTo>
                  <a:lnTo>
                    <a:pt x="67227" y="119159"/>
                  </a:lnTo>
                  <a:lnTo>
                    <a:pt x="68273" y="118533"/>
                  </a:lnTo>
                  <a:lnTo>
                    <a:pt x="68899" y="117693"/>
                  </a:lnTo>
                  <a:lnTo>
                    <a:pt x="69525" y="116647"/>
                  </a:lnTo>
                  <a:lnTo>
                    <a:pt x="69945" y="115601"/>
                  </a:lnTo>
                  <a:lnTo>
                    <a:pt x="70160" y="114555"/>
                  </a:lnTo>
                  <a:lnTo>
                    <a:pt x="71617" y="102199"/>
                  </a:lnTo>
                  <a:lnTo>
                    <a:pt x="74138" y="101359"/>
                  </a:lnTo>
                  <a:lnTo>
                    <a:pt x="76650" y="100518"/>
                  </a:lnTo>
                  <a:lnTo>
                    <a:pt x="79162" y="99266"/>
                  </a:lnTo>
                  <a:lnTo>
                    <a:pt x="81460" y="98220"/>
                  </a:lnTo>
                  <a:lnTo>
                    <a:pt x="91303" y="105963"/>
                  </a:lnTo>
                  <a:lnTo>
                    <a:pt x="92143" y="106383"/>
                  </a:lnTo>
                  <a:lnTo>
                    <a:pt x="93189" y="106803"/>
                  </a:lnTo>
                  <a:lnTo>
                    <a:pt x="94235" y="107224"/>
                  </a:lnTo>
                  <a:lnTo>
                    <a:pt x="95495" y="107224"/>
                  </a:lnTo>
                  <a:lnTo>
                    <a:pt x="96541" y="107009"/>
                  </a:lnTo>
                  <a:lnTo>
                    <a:pt x="97587" y="106598"/>
                  </a:lnTo>
                  <a:lnTo>
                    <a:pt x="98633" y="106177"/>
                  </a:lnTo>
                  <a:lnTo>
                    <a:pt x="99474" y="105337"/>
                  </a:lnTo>
                  <a:lnTo>
                    <a:pt x="105338" y="99472"/>
                  </a:lnTo>
                  <a:lnTo>
                    <a:pt x="105964" y="98640"/>
                  </a:lnTo>
                  <a:lnTo>
                    <a:pt x="106590" y="97586"/>
                  </a:lnTo>
                  <a:lnTo>
                    <a:pt x="106804" y="96540"/>
                  </a:lnTo>
                  <a:lnTo>
                    <a:pt x="107010" y="95494"/>
                  </a:lnTo>
                  <a:lnTo>
                    <a:pt x="107010" y="94448"/>
                  </a:lnTo>
                  <a:lnTo>
                    <a:pt x="106804" y="93401"/>
                  </a:lnTo>
                  <a:lnTo>
                    <a:pt x="106384" y="92355"/>
                  </a:lnTo>
                  <a:lnTo>
                    <a:pt x="105750" y="91309"/>
                  </a:lnTo>
                  <a:lnTo>
                    <a:pt x="98008" y="81466"/>
                  </a:lnTo>
                  <a:lnTo>
                    <a:pt x="99259" y="79159"/>
                  </a:lnTo>
                  <a:lnTo>
                    <a:pt x="100305" y="76647"/>
                  </a:lnTo>
                  <a:lnTo>
                    <a:pt x="101360" y="74340"/>
                  </a:lnTo>
                  <a:lnTo>
                    <a:pt x="101986" y="71828"/>
                  </a:lnTo>
                  <a:lnTo>
                    <a:pt x="114547" y="70362"/>
                  </a:lnTo>
                  <a:lnTo>
                    <a:pt x="115593" y="70156"/>
                  </a:lnTo>
                  <a:lnTo>
                    <a:pt x="116639" y="69736"/>
                  </a:lnTo>
                  <a:lnTo>
                    <a:pt x="117479" y="69110"/>
                  </a:lnTo>
                  <a:lnTo>
                    <a:pt x="118319" y="68270"/>
                  </a:lnTo>
                  <a:lnTo>
                    <a:pt x="118945" y="67429"/>
                  </a:lnTo>
                  <a:lnTo>
                    <a:pt x="119571" y="66383"/>
                  </a:lnTo>
                  <a:lnTo>
                    <a:pt x="119785" y="65337"/>
                  </a:lnTo>
                  <a:lnTo>
                    <a:pt x="119991" y="64085"/>
                  </a:lnTo>
                  <a:lnTo>
                    <a:pt x="119991" y="55914"/>
                  </a:lnTo>
                  <a:lnTo>
                    <a:pt x="119785" y="54868"/>
                  </a:lnTo>
                  <a:lnTo>
                    <a:pt x="119571" y="53616"/>
                  </a:lnTo>
                  <a:lnTo>
                    <a:pt x="118945" y="52775"/>
                  </a:lnTo>
                  <a:lnTo>
                    <a:pt x="118319" y="51729"/>
                  </a:lnTo>
                  <a:lnTo>
                    <a:pt x="117479" y="51095"/>
                  </a:lnTo>
                  <a:lnTo>
                    <a:pt x="116639" y="50469"/>
                  </a:lnTo>
                  <a:lnTo>
                    <a:pt x="115593" y="50049"/>
                  </a:lnTo>
                  <a:lnTo>
                    <a:pt x="114547" y="49637"/>
                  </a:lnTo>
                  <a:lnTo>
                    <a:pt x="101986" y="48377"/>
                  </a:lnTo>
                  <a:lnTo>
                    <a:pt x="101360" y="45864"/>
                  </a:lnTo>
                  <a:lnTo>
                    <a:pt x="100305" y="43352"/>
                  </a:lnTo>
                  <a:lnTo>
                    <a:pt x="99259" y="40840"/>
                  </a:lnTo>
                  <a:lnTo>
                    <a:pt x="98008" y="38533"/>
                  </a:lnTo>
                  <a:lnTo>
                    <a:pt x="105750" y="28690"/>
                  </a:lnTo>
                  <a:lnTo>
                    <a:pt x="106384" y="27858"/>
                  </a:lnTo>
                  <a:lnTo>
                    <a:pt x="106804" y="26803"/>
                  </a:lnTo>
                  <a:lnTo>
                    <a:pt x="107010" y="25757"/>
                  </a:lnTo>
                  <a:lnTo>
                    <a:pt x="107010" y="24505"/>
                  </a:lnTo>
                  <a:lnTo>
                    <a:pt x="106804" y="23459"/>
                  </a:lnTo>
                  <a:lnTo>
                    <a:pt x="106590" y="22413"/>
                  </a:lnTo>
                  <a:lnTo>
                    <a:pt x="105964" y="21359"/>
                  </a:lnTo>
                  <a:lnTo>
                    <a:pt x="105338" y="20527"/>
                  </a:lnTo>
                  <a:lnTo>
                    <a:pt x="99474" y="14662"/>
                  </a:lnTo>
                  <a:lnTo>
                    <a:pt x="98633" y="14036"/>
                  </a:lnTo>
                  <a:lnTo>
                    <a:pt x="97587" y="13401"/>
                  </a:lnTo>
                  <a:lnTo>
                    <a:pt x="96541" y="12981"/>
                  </a:lnTo>
                  <a:lnTo>
                    <a:pt x="94235" y="12981"/>
                  </a:lnTo>
                  <a:lnTo>
                    <a:pt x="93189" y="13196"/>
                  </a:lnTo>
                  <a:lnTo>
                    <a:pt x="92143" y="13616"/>
                  </a:lnTo>
                  <a:lnTo>
                    <a:pt x="91303" y="14242"/>
                  </a:lnTo>
                  <a:lnTo>
                    <a:pt x="81460" y="21993"/>
                  </a:lnTo>
                  <a:lnTo>
                    <a:pt x="79162" y="20733"/>
                  </a:lnTo>
                  <a:lnTo>
                    <a:pt x="76650" y="19687"/>
                  </a:lnTo>
                  <a:lnTo>
                    <a:pt x="74138" y="18640"/>
                  </a:lnTo>
                  <a:lnTo>
                    <a:pt x="71617" y="17800"/>
                  </a:lnTo>
                  <a:lnTo>
                    <a:pt x="70160" y="5444"/>
                  </a:lnTo>
                  <a:lnTo>
                    <a:pt x="69945" y="4398"/>
                  </a:lnTo>
                  <a:lnTo>
                    <a:pt x="69525" y="3352"/>
                  </a:lnTo>
                  <a:lnTo>
                    <a:pt x="68899" y="2512"/>
                  </a:lnTo>
                  <a:lnTo>
                    <a:pt x="68273" y="1680"/>
                  </a:lnTo>
                  <a:lnTo>
                    <a:pt x="67227" y="1046"/>
                  </a:lnTo>
                  <a:lnTo>
                    <a:pt x="66387" y="420"/>
                  </a:lnTo>
                  <a:lnTo>
                    <a:pt x="65127" y="214"/>
                  </a:lnTo>
                  <a:lnTo>
                    <a:pt x="6408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69" y="34600"/>
                  </a:moveTo>
                  <a:lnTo>
                    <a:pt x="61830" y="34976"/>
                  </a:lnTo>
                  <a:lnTo>
                    <a:pt x="64407" y="34976"/>
                  </a:lnTo>
                  <a:lnTo>
                    <a:pt x="66623" y="35715"/>
                  </a:lnTo>
                  <a:lnTo>
                    <a:pt x="69200" y="36453"/>
                  </a:lnTo>
                  <a:lnTo>
                    <a:pt x="71400" y="37553"/>
                  </a:lnTo>
                  <a:lnTo>
                    <a:pt x="73615" y="38653"/>
                  </a:lnTo>
                  <a:lnTo>
                    <a:pt x="75830" y="40130"/>
                  </a:lnTo>
                  <a:lnTo>
                    <a:pt x="77669" y="41969"/>
                  </a:lnTo>
                  <a:lnTo>
                    <a:pt x="79507" y="43445"/>
                  </a:lnTo>
                  <a:lnTo>
                    <a:pt x="80969" y="45646"/>
                  </a:lnTo>
                  <a:lnTo>
                    <a:pt x="82084" y="47484"/>
                  </a:lnTo>
                  <a:lnTo>
                    <a:pt x="83184" y="49699"/>
                  </a:lnTo>
                  <a:lnTo>
                    <a:pt x="84284" y="51900"/>
                  </a:lnTo>
                  <a:lnTo>
                    <a:pt x="84661" y="54476"/>
                  </a:lnTo>
                  <a:lnTo>
                    <a:pt x="85023" y="56692"/>
                  </a:lnTo>
                  <a:lnTo>
                    <a:pt x="85399" y="59269"/>
                  </a:lnTo>
                  <a:lnTo>
                    <a:pt x="85399" y="61469"/>
                  </a:lnTo>
                  <a:lnTo>
                    <a:pt x="85023" y="64046"/>
                  </a:lnTo>
                  <a:lnTo>
                    <a:pt x="84661" y="66623"/>
                  </a:lnTo>
                  <a:lnTo>
                    <a:pt x="83923" y="68838"/>
                  </a:lnTo>
                  <a:lnTo>
                    <a:pt x="82823" y="71415"/>
                  </a:lnTo>
                  <a:lnTo>
                    <a:pt x="81346" y="73615"/>
                  </a:lnTo>
                  <a:lnTo>
                    <a:pt x="79869" y="75453"/>
                  </a:lnTo>
                  <a:lnTo>
                    <a:pt x="78407" y="77669"/>
                  </a:lnTo>
                  <a:lnTo>
                    <a:pt x="76554" y="79146"/>
                  </a:lnTo>
                  <a:lnTo>
                    <a:pt x="74715" y="80607"/>
                  </a:lnTo>
                  <a:lnTo>
                    <a:pt x="72515" y="82084"/>
                  </a:lnTo>
                  <a:lnTo>
                    <a:pt x="70300" y="83184"/>
                  </a:lnTo>
                  <a:lnTo>
                    <a:pt x="68099" y="83923"/>
                  </a:lnTo>
                  <a:lnTo>
                    <a:pt x="65884" y="84661"/>
                  </a:lnTo>
                  <a:lnTo>
                    <a:pt x="63307" y="85023"/>
                  </a:lnTo>
                  <a:lnTo>
                    <a:pt x="61107" y="85399"/>
                  </a:lnTo>
                  <a:lnTo>
                    <a:pt x="58530" y="85023"/>
                  </a:lnTo>
                  <a:lnTo>
                    <a:pt x="55953" y="85023"/>
                  </a:lnTo>
                  <a:lnTo>
                    <a:pt x="53738" y="84299"/>
                  </a:lnTo>
                  <a:lnTo>
                    <a:pt x="51161" y="83561"/>
                  </a:lnTo>
                  <a:lnTo>
                    <a:pt x="48961" y="82446"/>
                  </a:lnTo>
                  <a:lnTo>
                    <a:pt x="46746" y="81346"/>
                  </a:lnTo>
                  <a:lnTo>
                    <a:pt x="44546" y="79869"/>
                  </a:lnTo>
                  <a:lnTo>
                    <a:pt x="42692" y="78030"/>
                  </a:lnTo>
                  <a:lnTo>
                    <a:pt x="40853" y="76569"/>
                  </a:lnTo>
                  <a:lnTo>
                    <a:pt x="39392" y="74353"/>
                  </a:lnTo>
                  <a:lnTo>
                    <a:pt x="38277" y="72515"/>
                  </a:lnTo>
                  <a:lnTo>
                    <a:pt x="37176" y="70300"/>
                  </a:lnTo>
                  <a:lnTo>
                    <a:pt x="36076" y="68099"/>
                  </a:lnTo>
                  <a:lnTo>
                    <a:pt x="35700" y="65523"/>
                  </a:lnTo>
                  <a:lnTo>
                    <a:pt x="34976" y="63307"/>
                  </a:lnTo>
                  <a:lnTo>
                    <a:pt x="34976" y="60730"/>
                  </a:lnTo>
                  <a:lnTo>
                    <a:pt x="34976" y="58530"/>
                  </a:lnTo>
                  <a:lnTo>
                    <a:pt x="35338" y="55953"/>
                  </a:lnTo>
                  <a:lnTo>
                    <a:pt x="35700" y="53376"/>
                  </a:lnTo>
                  <a:lnTo>
                    <a:pt x="36438" y="51161"/>
                  </a:lnTo>
                  <a:lnTo>
                    <a:pt x="37553" y="48584"/>
                  </a:lnTo>
                  <a:lnTo>
                    <a:pt x="39015" y="46384"/>
                  </a:lnTo>
                  <a:lnTo>
                    <a:pt x="40492" y="44546"/>
                  </a:lnTo>
                  <a:lnTo>
                    <a:pt x="41969" y="42330"/>
                  </a:lnTo>
                  <a:lnTo>
                    <a:pt x="43807" y="40869"/>
                  </a:lnTo>
                  <a:lnTo>
                    <a:pt x="45646" y="39392"/>
                  </a:lnTo>
                  <a:lnTo>
                    <a:pt x="47846" y="37915"/>
                  </a:lnTo>
                  <a:lnTo>
                    <a:pt x="50061" y="36815"/>
                  </a:lnTo>
                  <a:lnTo>
                    <a:pt x="52261" y="36076"/>
                  </a:lnTo>
                  <a:lnTo>
                    <a:pt x="54476" y="35338"/>
                  </a:lnTo>
                  <a:lnTo>
                    <a:pt x="57053" y="34976"/>
                  </a:lnTo>
                  <a:lnTo>
                    <a:pt x="59269" y="34600"/>
                  </a:lnTo>
                  <a:close/>
                  <a:moveTo>
                    <a:pt x="46007" y="15"/>
                  </a:moveTo>
                  <a:lnTo>
                    <a:pt x="44907" y="376"/>
                  </a:lnTo>
                  <a:lnTo>
                    <a:pt x="36815" y="2953"/>
                  </a:lnTo>
                  <a:lnTo>
                    <a:pt x="35700" y="3315"/>
                  </a:lnTo>
                  <a:lnTo>
                    <a:pt x="34600" y="4053"/>
                  </a:lnTo>
                  <a:lnTo>
                    <a:pt x="33123" y="5892"/>
                  </a:lnTo>
                  <a:lnTo>
                    <a:pt x="32399" y="8107"/>
                  </a:lnTo>
                  <a:lnTo>
                    <a:pt x="32399" y="9207"/>
                  </a:lnTo>
                  <a:lnTo>
                    <a:pt x="32399" y="10307"/>
                  </a:lnTo>
                  <a:lnTo>
                    <a:pt x="36076" y="27607"/>
                  </a:lnTo>
                  <a:lnTo>
                    <a:pt x="33499" y="29446"/>
                  </a:lnTo>
                  <a:lnTo>
                    <a:pt x="31284" y="31661"/>
                  </a:lnTo>
                  <a:lnTo>
                    <a:pt x="15099" y="25407"/>
                  </a:lnTo>
                  <a:lnTo>
                    <a:pt x="13984" y="25407"/>
                  </a:lnTo>
                  <a:lnTo>
                    <a:pt x="12522" y="25030"/>
                  </a:lnTo>
                  <a:lnTo>
                    <a:pt x="10307" y="25769"/>
                  </a:lnTo>
                  <a:lnTo>
                    <a:pt x="8469" y="26884"/>
                  </a:lnTo>
                  <a:lnTo>
                    <a:pt x="7730" y="27607"/>
                  </a:lnTo>
                  <a:lnTo>
                    <a:pt x="6992" y="28722"/>
                  </a:lnTo>
                  <a:lnTo>
                    <a:pt x="3315" y="36076"/>
                  </a:lnTo>
                  <a:lnTo>
                    <a:pt x="2953" y="37176"/>
                  </a:lnTo>
                  <a:lnTo>
                    <a:pt x="2576" y="38292"/>
                  </a:lnTo>
                  <a:lnTo>
                    <a:pt x="2953" y="40869"/>
                  </a:lnTo>
                  <a:lnTo>
                    <a:pt x="3692" y="42707"/>
                  </a:lnTo>
                  <a:lnTo>
                    <a:pt x="4415" y="43807"/>
                  </a:lnTo>
                  <a:lnTo>
                    <a:pt x="5530" y="44546"/>
                  </a:lnTo>
                  <a:lnTo>
                    <a:pt x="20253" y="54115"/>
                  </a:lnTo>
                  <a:lnTo>
                    <a:pt x="19876" y="57053"/>
                  </a:lnTo>
                  <a:lnTo>
                    <a:pt x="19515" y="60369"/>
                  </a:lnTo>
                  <a:lnTo>
                    <a:pt x="3692" y="67723"/>
                  </a:lnTo>
                  <a:lnTo>
                    <a:pt x="2953" y="68099"/>
                  </a:lnTo>
                  <a:lnTo>
                    <a:pt x="1853" y="68838"/>
                  </a:lnTo>
                  <a:lnTo>
                    <a:pt x="738" y="71038"/>
                  </a:lnTo>
                  <a:lnTo>
                    <a:pt x="0" y="73253"/>
                  </a:lnTo>
                  <a:lnTo>
                    <a:pt x="376" y="74353"/>
                  </a:lnTo>
                  <a:lnTo>
                    <a:pt x="376" y="75453"/>
                  </a:lnTo>
                  <a:lnTo>
                    <a:pt x="3315" y="83561"/>
                  </a:lnTo>
                  <a:lnTo>
                    <a:pt x="3692" y="84299"/>
                  </a:lnTo>
                  <a:lnTo>
                    <a:pt x="4415" y="85399"/>
                  </a:lnTo>
                  <a:lnTo>
                    <a:pt x="5892" y="86861"/>
                  </a:lnTo>
                  <a:lnTo>
                    <a:pt x="8107" y="87600"/>
                  </a:lnTo>
                  <a:lnTo>
                    <a:pt x="10307" y="87600"/>
                  </a:lnTo>
                  <a:lnTo>
                    <a:pt x="27607" y="83923"/>
                  </a:lnTo>
                  <a:lnTo>
                    <a:pt x="29446" y="86500"/>
                  </a:lnTo>
                  <a:lnTo>
                    <a:pt x="31661" y="88715"/>
                  </a:lnTo>
                  <a:lnTo>
                    <a:pt x="25769" y="105276"/>
                  </a:lnTo>
                  <a:lnTo>
                    <a:pt x="25407" y="106376"/>
                  </a:lnTo>
                  <a:lnTo>
                    <a:pt x="25407" y="107477"/>
                  </a:lnTo>
                  <a:lnTo>
                    <a:pt x="25769" y="109692"/>
                  </a:lnTo>
                  <a:lnTo>
                    <a:pt x="26869" y="111530"/>
                  </a:lnTo>
                  <a:lnTo>
                    <a:pt x="27984" y="112269"/>
                  </a:lnTo>
                  <a:lnTo>
                    <a:pt x="28707" y="113007"/>
                  </a:lnTo>
                  <a:lnTo>
                    <a:pt x="36438" y="116684"/>
                  </a:lnTo>
                  <a:lnTo>
                    <a:pt x="37553" y="117423"/>
                  </a:lnTo>
                  <a:lnTo>
                    <a:pt x="40853" y="117423"/>
                  </a:lnTo>
                  <a:lnTo>
                    <a:pt x="43069" y="116307"/>
                  </a:lnTo>
                  <a:lnTo>
                    <a:pt x="43807" y="115569"/>
                  </a:lnTo>
                  <a:lnTo>
                    <a:pt x="44546" y="114846"/>
                  </a:lnTo>
                  <a:lnTo>
                    <a:pt x="54115" y="100123"/>
                  </a:lnTo>
                  <a:lnTo>
                    <a:pt x="57415" y="100484"/>
                  </a:lnTo>
                  <a:lnTo>
                    <a:pt x="60369" y="100484"/>
                  </a:lnTo>
                  <a:lnTo>
                    <a:pt x="67723" y="116307"/>
                  </a:lnTo>
                  <a:lnTo>
                    <a:pt x="68461" y="117423"/>
                  </a:lnTo>
                  <a:lnTo>
                    <a:pt x="69200" y="118146"/>
                  </a:lnTo>
                  <a:lnTo>
                    <a:pt x="71038" y="119261"/>
                  </a:lnTo>
                  <a:lnTo>
                    <a:pt x="73253" y="120000"/>
                  </a:lnTo>
                  <a:lnTo>
                    <a:pt x="74353" y="120000"/>
                  </a:lnTo>
                  <a:lnTo>
                    <a:pt x="75453" y="119623"/>
                  </a:lnTo>
                  <a:lnTo>
                    <a:pt x="83546" y="117046"/>
                  </a:lnTo>
                  <a:lnTo>
                    <a:pt x="84661" y="116684"/>
                  </a:lnTo>
                  <a:lnTo>
                    <a:pt x="85399" y="115946"/>
                  </a:lnTo>
                  <a:lnTo>
                    <a:pt x="86861" y="114107"/>
                  </a:lnTo>
                  <a:lnTo>
                    <a:pt x="87976" y="111892"/>
                  </a:lnTo>
                  <a:lnTo>
                    <a:pt x="87976" y="110792"/>
                  </a:lnTo>
                  <a:lnTo>
                    <a:pt x="87976" y="109692"/>
                  </a:lnTo>
                  <a:lnTo>
                    <a:pt x="84284" y="92392"/>
                  </a:lnTo>
                  <a:lnTo>
                    <a:pt x="86500" y="90553"/>
                  </a:lnTo>
                  <a:lnTo>
                    <a:pt x="89076" y="88338"/>
                  </a:lnTo>
                  <a:lnTo>
                    <a:pt x="105261" y="94592"/>
                  </a:lnTo>
                  <a:lnTo>
                    <a:pt x="106376" y="94592"/>
                  </a:lnTo>
                  <a:lnTo>
                    <a:pt x="107477" y="94969"/>
                  </a:lnTo>
                  <a:lnTo>
                    <a:pt x="109677" y="94230"/>
                  </a:lnTo>
                  <a:lnTo>
                    <a:pt x="111892" y="93130"/>
                  </a:lnTo>
                  <a:lnTo>
                    <a:pt x="112630" y="92392"/>
                  </a:lnTo>
                  <a:lnTo>
                    <a:pt x="113369" y="91292"/>
                  </a:lnTo>
                  <a:lnTo>
                    <a:pt x="117046" y="83561"/>
                  </a:lnTo>
                  <a:lnTo>
                    <a:pt x="117408" y="82823"/>
                  </a:lnTo>
                  <a:lnTo>
                    <a:pt x="117784" y="81346"/>
                  </a:lnTo>
                  <a:lnTo>
                    <a:pt x="117408" y="79146"/>
                  </a:lnTo>
                  <a:lnTo>
                    <a:pt x="116307" y="77292"/>
                  </a:lnTo>
                  <a:lnTo>
                    <a:pt x="115569" y="76192"/>
                  </a:lnTo>
                  <a:lnTo>
                    <a:pt x="114831" y="75453"/>
                  </a:lnTo>
                  <a:lnTo>
                    <a:pt x="100107" y="65884"/>
                  </a:lnTo>
                  <a:lnTo>
                    <a:pt x="100484" y="62946"/>
                  </a:lnTo>
                  <a:lnTo>
                    <a:pt x="100484" y="59630"/>
                  </a:lnTo>
                  <a:lnTo>
                    <a:pt x="116307" y="52276"/>
                  </a:lnTo>
                  <a:lnTo>
                    <a:pt x="117408" y="51900"/>
                  </a:lnTo>
                  <a:lnTo>
                    <a:pt x="118523" y="51161"/>
                  </a:lnTo>
                  <a:lnTo>
                    <a:pt x="119623" y="48961"/>
                  </a:lnTo>
                  <a:lnTo>
                    <a:pt x="119984" y="46746"/>
                  </a:lnTo>
                  <a:lnTo>
                    <a:pt x="119984" y="45646"/>
                  </a:lnTo>
                  <a:lnTo>
                    <a:pt x="119984" y="44546"/>
                  </a:lnTo>
                  <a:lnTo>
                    <a:pt x="117046" y="36453"/>
                  </a:lnTo>
                  <a:lnTo>
                    <a:pt x="116684" y="35338"/>
                  </a:lnTo>
                  <a:lnTo>
                    <a:pt x="115946" y="34600"/>
                  </a:lnTo>
                  <a:lnTo>
                    <a:pt x="114107" y="33138"/>
                  </a:lnTo>
                  <a:lnTo>
                    <a:pt x="112254" y="32399"/>
                  </a:lnTo>
                  <a:lnTo>
                    <a:pt x="109677" y="32399"/>
                  </a:lnTo>
                  <a:lnTo>
                    <a:pt x="92753" y="36076"/>
                  </a:lnTo>
                  <a:lnTo>
                    <a:pt x="90915" y="33499"/>
                  </a:lnTo>
                  <a:lnTo>
                    <a:pt x="88700" y="31299"/>
                  </a:lnTo>
                  <a:lnTo>
                    <a:pt x="94592" y="14738"/>
                  </a:lnTo>
                  <a:lnTo>
                    <a:pt x="94969" y="13623"/>
                  </a:lnTo>
                  <a:lnTo>
                    <a:pt x="94969" y="12522"/>
                  </a:lnTo>
                  <a:lnTo>
                    <a:pt x="94592" y="10307"/>
                  </a:lnTo>
                  <a:lnTo>
                    <a:pt x="93115" y="8469"/>
                  </a:lnTo>
                  <a:lnTo>
                    <a:pt x="92392" y="7369"/>
                  </a:lnTo>
                  <a:lnTo>
                    <a:pt x="91653" y="7007"/>
                  </a:lnTo>
                  <a:lnTo>
                    <a:pt x="83923" y="2953"/>
                  </a:lnTo>
                  <a:lnTo>
                    <a:pt x="82823" y="2591"/>
                  </a:lnTo>
                  <a:lnTo>
                    <a:pt x="79507" y="2591"/>
                  </a:lnTo>
                  <a:lnTo>
                    <a:pt x="77292" y="3692"/>
                  </a:lnTo>
                  <a:lnTo>
                    <a:pt x="76554" y="4430"/>
                  </a:lnTo>
                  <a:lnTo>
                    <a:pt x="75830" y="5168"/>
                  </a:lnTo>
                  <a:lnTo>
                    <a:pt x="66261" y="19876"/>
                  </a:lnTo>
                  <a:lnTo>
                    <a:pt x="62946" y="19515"/>
                  </a:lnTo>
                  <a:lnTo>
                    <a:pt x="59992" y="19515"/>
                  </a:lnTo>
                  <a:lnTo>
                    <a:pt x="52638" y="3692"/>
                  </a:lnTo>
                  <a:lnTo>
                    <a:pt x="51900" y="2591"/>
                  </a:lnTo>
                  <a:lnTo>
                    <a:pt x="51161" y="1853"/>
                  </a:lnTo>
                  <a:lnTo>
                    <a:pt x="49323" y="738"/>
                  </a:lnTo>
                  <a:lnTo>
                    <a:pt x="47122" y="15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Shape 135"/>
          <p:cNvSpPr/>
          <p:nvPr/>
        </p:nvSpPr>
        <p:spPr>
          <a:xfrm>
            <a:off x="3252528" y="2942498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2250892" y="3233461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3331234" y="3015927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397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aleway Light"/>
              <a:buNone/>
            </a:pPr>
            <a:r>
              <a:rPr lang="x-none" sz="1600" b="1" i="0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2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5414473" y="3012425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397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aleway Light"/>
              <a:buNone/>
            </a:pPr>
            <a:r>
              <a:rPr lang="x-none" sz="1600" b="1" i="0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3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7492013" y="2998468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397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aleway Light"/>
              <a:buNone/>
            </a:pPr>
            <a:r>
              <a:rPr lang="x-none" sz="1600" b="1" i="0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8303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Shape 614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615" name="Shape 615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6995" y="0"/>
                  </a:moveTo>
                  <a:lnTo>
                    <a:pt x="53892" y="388"/>
                  </a:lnTo>
                  <a:lnTo>
                    <a:pt x="50987" y="777"/>
                  </a:lnTo>
                  <a:lnTo>
                    <a:pt x="48082" y="1166"/>
                  </a:lnTo>
                  <a:lnTo>
                    <a:pt x="45169" y="1936"/>
                  </a:lnTo>
                  <a:lnTo>
                    <a:pt x="42264" y="2714"/>
                  </a:lnTo>
                  <a:lnTo>
                    <a:pt x="39550" y="3683"/>
                  </a:lnTo>
                  <a:lnTo>
                    <a:pt x="36835" y="4651"/>
                  </a:lnTo>
                  <a:lnTo>
                    <a:pt x="34121" y="5818"/>
                  </a:lnTo>
                  <a:lnTo>
                    <a:pt x="31605" y="7175"/>
                  </a:lnTo>
                  <a:lnTo>
                    <a:pt x="29081" y="8723"/>
                  </a:lnTo>
                  <a:lnTo>
                    <a:pt x="26565" y="10279"/>
                  </a:lnTo>
                  <a:lnTo>
                    <a:pt x="24231" y="11826"/>
                  </a:lnTo>
                  <a:lnTo>
                    <a:pt x="21906" y="13763"/>
                  </a:lnTo>
                  <a:lnTo>
                    <a:pt x="19779" y="15509"/>
                  </a:lnTo>
                  <a:lnTo>
                    <a:pt x="17644" y="17645"/>
                  </a:lnTo>
                  <a:lnTo>
                    <a:pt x="15707" y="19581"/>
                  </a:lnTo>
                  <a:lnTo>
                    <a:pt x="13770" y="21907"/>
                  </a:lnTo>
                  <a:lnTo>
                    <a:pt x="12024" y="24042"/>
                  </a:lnTo>
                  <a:lnTo>
                    <a:pt x="10278" y="26368"/>
                  </a:lnTo>
                  <a:lnTo>
                    <a:pt x="8730" y="28884"/>
                  </a:lnTo>
                  <a:lnTo>
                    <a:pt x="7373" y="31408"/>
                  </a:lnTo>
                  <a:lnTo>
                    <a:pt x="6016" y="33925"/>
                  </a:lnTo>
                  <a:lnTo>
                    <a:pt x="4849" y="36639"/>
                  </a:lnTo>
                  <a:lnTo>
                    <a:pt x="3690" y="39354"/>
                  </a:lnTo>
                  <a:lnTo>
                    <a:pt x="2722" y="42069"/>
                  </a:lnTo>
                  <a:lnTo>
                    <a:pt x="1944" y="44974"/>
                  </a:lnTo>
                  <a:lnTo>
                    <a:pt x="1365" y="47887"/>
                  </a:lnTo>
                  <a:lnTo>
                    <a:pt x="777" y="50792"/>
                  </a:lnTo>
                  <a:lnTo>
                    <a:pt x="388" y="53896"/>
                  </a:lnTo>
                  <a:lnTo>
                    <a:pt x="198" y="56801"/>
                  </a:lnTo>
                  <a:lnTo>
                    <a:pt x="7" y="59904"/>
                  </a:lnTo>
                  <a:lnTo>
                    <a:pt x="198" y="63008"/>
                  </a:lnTo>
                  <a:lnTo>
                    <a:pt x="388" y="66103"/>
                  </a:lnTo>
                  <a:lnTo>
                    <a:pt x="777" y="69017"/>
                  </a:lnTo>
                  <a:lnTo>
                    <a:pt x="1365" y="72112"/>
                  </a:lnTo>
                  <a:lnTo>
                    <a:pt x="1944" y="75025"/>
                  </a:lnTo>
                  <a:lnTo>
                    <a:pt x="2722" y="77740"/>
                  </a:lnTo>
                  <a:lnTo>
                    <a:pt x="3690" y="80645"/>
                  </a:lnTo>
                  <a:lnTo>
                    <a:pt x="4849" y="83360"/>
                  </a:lnTo>
                  <a:lnTo>
                    <a:pt x="6016" y="85884"/>
                  </a:lnTo>
                  <a:lnTo>
                    <a:pt x="7373" y="88591"/>
                  </a:lnTo>
                  <a:lnTo>
                    <a:pt x="8730" y="91115"/>
                  </a:lnTo>
                  <a:lnTo>
                    <a:pt x="10278" y="93440"/>
                  </a:lnTo>
                  <a:lnTo>
                    <a:pt x="12024" y="95766"/>
                  </a:lnTo>
                  <a:lnTo>
                    <a:pt x="13770" y="98092"/>
                  </a:lnTo>
                  <a:lnTo>
                    <a:pt x="15707" y="100227"/>
                  </a:lnTo>
                  <a:lnTo>
                    <a:pt x="17644" y="102354"/>
                  </a:lnTo>
                  <a:lnTo>
                    <a:pt x="19779" y="104299"/>
                  </a:lnTo>
                  <a:lnTo>
                    <a:pt x="21906" y="106236"/>
                  </a:lnTo>
                  <a:lnTo>
                    <a:pt x="24231" y="107982"/>
                  </a:lnTo>
                  <a:lnTo>
                    <a:pt x="26565" y="109728"/>
                  </a:lnTo>
                  <a:lnTo>
                    <a:pt x="29081" y="111276"/>
                  </a:lnTo>
                  <a:lnTo>
                    <a:pt x="31605" y="112633"/>
                  </a:lnTo>
                  <a:lnTo>
                    <a:pt x="34121" y="113991"/>
                  </a:lnTo>
                  <a:lnTo>
                    <a:pt x="36835" y="115150"/>
                  </a:lnTo>
                  <a:lnTo>
                    <a:pt x="39550" y="116316"/>
                  </a:lnTo>
                  <a:lnTo>
                    <a:pt x="42264" y="117285"/>
                  </a:lnTo>
                  <a:lnTo>
                    <a:pt x="45169" y="118063"/>
                  </a:lnTo>
                  <a:lnTo>
                    <a:pt x="48082" y="118642"/>
                  </a:lnTo>
                  <a:lnTo>
                    <a:pt x="50987" y="119222"/>
                  </a:lnTo>
                  <a:lnTo>
                    <a:pt x="53892" y="119611"/>
                  </a:lnTo>
                  <a:lnTo>
                    <a:pt x="56995" y="119809"/>
                  </a:lnTo>
                  <a:lnTo>
                    <a:pt x="60099" y="120000"/>
                  </a:lnTo>
                  <a:lnTo>
                    <a:pt x="63202" y="119809"/>
                  </a:lnTo>
                  <a:lnTo>
                    <a:pt x="66107" y="119611"/>
                  </a:lnTo>
                  <a:lnTo>
                    <a:pt x="69210" y="119222"/>
                  </a:lnTo>
                  <a:lnTo>
                    <a:pt x="72115" y="118642"/>
                  </a:lnTo>
                  <a:lnTo>
                    <a:pt x="75020" y="118063"/>
                  </a:lnTo>
                  <a:lnTo>
                    <a:pt x="77933" y="117285"/>
                  </a:lnTo>
                  <a:lnTo>
                    <a:pt x="80648" y="116316"/>
                  </a:lnTo>
                  <a:lnTo>
                    <a:pt x="83362" y="115150"/>
                  </a:lnTo>
                  <a:lnTo>
                    <a:pt x="86069" y="113991"/>
                  </a:lnTo>
                  <a:lnTo>
                    <a:pt x="88593" y="112633"/>
                  </a:lnTo>
                  <a:lnTo>
                    <a:pt x="91109" y="111276"/>
                  </a:lnTo>
                  <a:lnTo>
                    <a:pt x="93633" y="109728"/>
                  </a:lnTo>
                  <a:lnTo>
                    <a:pt x="95958" y="107982"/>
                  </a:lnTo>
                  <a:lnTo>
                    <a:pt x="98284" y="106236"/>
                  </a:lnTo>
                  <a:lnTo>
                    <a:pt x="100419" y="104299"/>
                  </a:lnTo>
                  <a:lnTo>
                    <a:pt x="102546" y="102354"/>
                  </a:lnTo>
                  <a:lnTo>
                    <a:pt x="104491" y="100227"/>
                  </a:lnTo>
                  <a:lnTo>
                    <a:pt x="106427" y="98092"/>
                  </a:lnTo>
                  <a:lnTo>
                    <a:pt x="108173" y="95766"/>
                  </a:lnTo>
                  <a:lnTo>
                    <a:pt x="109721" y="93440"/>
                  </a:lnTo>
                  <a:lnTo>
                    <a:pt x="111269" y="91115"/>
                  </a:lnTo>
                  <a:lnTo>
                    <a:pt x="112824" y="88591"/>
                  </a:lnTo>
                  <a:lnTo>
                    <a:pt x="114182" y="85884"/>
                  </a:lnTo>
                  <a:lnTo>
                    <a:pt x="115340" y="83360"/>
                  </a:lnTo>
                  <a:lnTo>
                    <a:pt x="116309" y="80645"/>
                  </a:lnTo>
                  <a:lnTo>
                    <a:pt x="117285" y="77740"/>
                  </a:lnTo>
                  <a:lnTo>
                    <a:pt x="118253" y="75025"/>
                  </a:lnTo>
                  <a:lnTo>
                    <a:pt x="118833" y="72112"/>
                  </a:lnTo>
                  <a:lnTo>
                    <a:pt x="119412" y="69017"/>
                  </a:lnTo>
                  <a:lnTo>
                    <a:pt x="119801" y="66103"/>
                  </a:lnTo>
                  <a:lnTo>
                    <a:pt x="119992" y="63008"/>
                  </a:lnTo>
                  <a:lnTo>
                    <a:pt x="119992" y="59904"/>
                  </a:lnTo>
                  <a:lnTo>
                    <a:pt x="119801" y="55054"/>
                  </a:lnTo>
                  <a:lnTo>
                    <a:pt x="119222" y="50212"/>
                  </a:lnTo>
                  <a:lnTo>
                    <a:pt x="118253" y="45561"/>
                  </a:lnTo>
                  <a:lnTo>
                    <a:pt x="116896" y="41100"/>
                  </a:lnTo>
                  <a:lnTo>
                    <a:pt x="115340" y="36639"/>
                  </a:lnTo>
                  <a:lnTo>
                    <a:pt x="113404" y="32377"/>
                  </a:lnTo>
                  <a:lnTo>
                    <a:pt x="111078" y="28495"/>
                  </a:lnTo>
                  <a:lnTo>
                    <a:pt x="108364" y="24622"/>
                  </a:lnTo>
                  <a:lnTo>
                    <a:pt x="106816" y="24233"/>
                  </a:lnTo>
                  <a:lnTo>
                    <a:pt x="96538" y="34504"/>
                  </a:lnTo>
                  <a:lnTo>
                    <a:pt x="98284" y="37219"/>
                  </a:lnTo>
                  <a:lnTo>
                    <a:pt x="99831" y="40132"/>
                  </a:lnTo>
                  <a:lnTo>
                    <a:pt x="101189" y="43227"/>
                  </a:lnTo>
                  <a:lnTo>
                    <a:pt x="102355" y="46331"/>
                  </a:lnTo>
                  <a:lnTo>
                    <a:pt x="103324" y="49625"/>
                  </a:lnTo>
                  <a:lnTo>
                    <a:pt x="103903" y="52927"/>
                  </a:lnTo>
                  <a:lnTo>
                    <a:pt x="104491" y="56412"/>
                  </a:lnTo>
                  <a:lnTo>
                    <a:pt x="104491" y="59904"/>
                  </a:lnTo>
                  <a:lnTo>
                    <a:pt x="104292" y="64556"/>
                  </a:lnTo>
                  <a:lnTo>
                    <a:pt x="103713" y="69017"/>
                  </a:lnTo>
                  <a:lnTo>
                    <a:pt x="102546" y="73089"/>
                  </a:lnTo>
                  <a:lnTo>
                    <a:pt x="100998" y="77351"/>
                  </a:lnTo>
                  <a:lnTo>
                    <a:pt x="99252" y="81225"/>
                  </a:lnTo>
                  <a:lnTo>
                    <a:pt x="96927" y="84717"/>
                  </a:lnTo>
                  <a:lnTo>
                    <a:pt x="94411" y="88210"/>
                  </a:lnTo>
                  <a:lnTo>
                    <a:pt x="91498" y="91305"/>
                  </a:lnTo>
                  <a:lnTo>
                    <a:pt x="88402" y="94218"/>
                  </a:lnTo>
                  <a:lnTo>
                    <a:pt x="84910" y="96735"/>
                  </a:lnTo>
                  <a:lnTo>
                    <a:pt x="81227" y="99060"/>
                  </a:lnTo>
                  <a:lnTo>
                    <a:pt x="77346" y="101005"/>
                  </a:lnTo>
                  <a:lnTo>
                    <a:pt x="73282" y="102354"/>
                  </a:lnTo>
                  <a:lnTo>
                    <a:pt x="69012" y="103521"/>
                  </a:lnTo>
                  <a:lnTo>
                    <a:pt x="64551" y="104299"/>
                  </a:lnTo>
                  <a:lnTo>
                    <a:pt x="60099" y="104490"/>
                  </a:lnTo>
                  <a:lnTo>
                    <a:pt x="55448" y="104299"/>
                  </a:lnTo>
                  <a:lnTo>
                    <a:pt x="51177" y="103521"/>
                  </a:lnTo>
                  <a:lnTo>
                    <a:pt x="46915" y="102354"/>
                  </a:lnTo>
                  <a:lnTo>
                    <a:pt x="42844" y="101005"/>
                  </a:lnTo>
                  <a:lnTo>
                    <a:pt x="38970" y="99060"/>
                  </a:lnTo>
                  <a:lnTo>
                    <a:pt x="35288" y="96735"/>
                  </a:lnTo>
                  <a:lnTo>
                    <a:pt x="31795" y="94218"/>
                  </a:lnTo>
                  <a:lnTo>
                    <a:pt x="28692" y="91305"/>
                  </a:lnTo>
                  <a:lnTo>
                    <a:pt x="25787" y="88210"/>
                  </a:lnTo>
                  <a:lnTo>
                    <a:pt x="23263" y="84717"/>
                  </a:lnTo>
                  <a:lnTo>
                    <a:pt x="20937" y="81225"/>
                  </a:lnTo>
                  <a:lnTo>
                    <a:pt x="19191" y="77351"/>
                  </a:lnTo>
                  <a:lnTo>
                    <a:pt x="17644" y="73089"/>
                  </a:lnTo>
                  <a:lnTo>
                    <a:pt x="16485" y="69017"/>
                  </a:lnTo>
                  <a:lnTo>
                    <a:pt x="15897" y="64556"/>
                  </a:lnTo>
                  <a:lnTo>
                    <a:pt x="15508" y="59904"/>
                  </a:lnTo>
                  <a:lnTo>
                    <a:pt x="15897" y="55443"/>
                  </a:lnTo>
                  <a:lnTo>
                    <a:pt x="16485" y="50982"/>
                  </a:lnTo>
                  <a:lnTo>
                    <a:pt x="17644" y="46720"/>
                  </a:lnTo>
                  <a:lnTo>
                    <a:pt x="19191" y="42648"/>
                  </a:lnTo>
                  <a:lnTo>
                    <a:pt x="20937" y="38774"/>
                  </a:lnTo>
                  <a:lnTo>
                    <a:pt x="23263" y="35091"/>
                  </a:lnTo>
                  <a:lnTo>
                    <a:pt x="25787" y="31789"/>
                  </a:lnTo>
                  <a:lnTo>
                    <a:pt x="28692" y="28495"/>
                  </a:lnTo>
                  <a:lnTo>
                    <a:pt x="31795" y="25590"/>
                  </a:lnTo>
                  <a:lnTo>
                    <a:pt x="35288" y="23066"/>
                  </a:lnTo>
                  <a:lnTo>
                    <a:pt x="38970" y="20939"/>
                  </a:lnTo>
                  <a:lnTo>
                    <a:pt x="42844" y="19002"/>
                  </a:lnTo>
                  <a:lnTo>
                    <a:pt x="46915" y="17446"/>
                  </a:lnTo>
                  <a:lnTo>
                    <a:pt x="51177" y="16478"/>
                  </a:lnTo>
                  <a:lnTo>
                    <a:pt x="55448" y="15700"/>
                  </a:lnTo>
                  <a:lnTo>
                    <a:pt x="60099" y="15509"/>
                  </a:lnTo>
                  <a:lnTo>
                    <a:pt x="63583" y="15700"/>
                  </a:lnTo>
                  <a:lnTo>
                    <a:pt x="67075" y="16089"/>
                  </a:lnTo>
                  <a:lnTo>
                    <a:pt x="70369" y="16668"/>
                  </a:lnTo>
                  <a:lnTo>
                    <a:pt x="73663" y="17645"/>
                  </a:lnTo>
                  <a:lnTo>
                    <a:pt x="76766" y="18804"/>
                  </a:lnTo>
                  <a:lnTo>
                    <a:pt x="79870" y="20161"/>
                  </a:lnTo>
                  <a:lnTo>
                    <a:pt x="82775" y="21709"/>
                  </a:lnTo>
                  <a:lnTo>
                    <a:pt x="85489" y="23455"/>
                  </a:lnTo>
                  <a:lnTo>
                    <a:pt x="94791" y="14343"/>
                  </a:lnTo>
                  <a:lnTo>
                    <a:pt x="94022" y="10660"/>
                  </a:lnTo>
                  <a:lnTo>
                    <a:pt x="90339" y="8143"/>
                  </a:lnTo>
                  <a:lnTo>
                    <a:pt x="86458" y="6207"/>
                  </a:lnTo>
                  <a:lnTo>
                    <a:pt x="82386" y="4262"/>
                  </a:lnTo>
                  <a:lnTo>
                    <a:pt x="78124" y="2714"/>
                  </a:lnTo>
                  <a:lnTo>
                    <a:pt x="73862" y="1547"/>
                  </a:lnTo>
                  <a:lnTo>
                    <a:pt x="69401" y="777"/>
                  </a:lnTo>
                  <a:lnTo>
                    <a:pt x="64750" y="198"/>
                  </a:lnTo>
                  <a:lnTo>
                    <a:pt x="6009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205" y="16"/>
                  </a:moveTo>
                  <a:lnTo>
                    <a:pt x="54174" y="410"/>
                  </a:lnTo>
                  <a:lnTo>
                    <a:pt x="48161" y="1215"/>
                  </a:lnTo>
                  <a:lnTo>
                    <a:pt x="42147" y="2415"/>
                  </a:lnTo>
                  <a:lnTo>
                    <a:pt x="36921" y="4830"/>
                  </a:lnTo>
                  <a:lnTo>
                    <a:pt x="31712" y="7228"/>
                  </a:lnTo>
                  <a:lnTo>
                    <a:pt x="26487" y="10038"/>
                  </a:lnTo>
                  <a:lnTo>
                    <a:pt x="22084" y="13652"/>
                  </a:lnTo>
                  <a:lnTo>
                    <a:pt x="17663" y="17661"/>
                  </a:lnTo>
                  <a:lnTo>
                    <a:pt x="13654" y="21686"/>
                  </a:lnTo>
                  <a:lnTo>
                    <a:pt x="10434" y="26500"/>
                  </a:lnTo>
                  <a:lnTo>
                    <a:pt x="7229" y="31314"/>
                  </a:lnTo>
                  <a:lnTo>
                    <a:pt x="4814" y="36522"/>
                  </a:lnTo>
                  <a:lnTo>
                    <a:pt x="2809" y="42141"/>
                  </a:lnTo>
                  <a:lnTo>
                    <a:pt x="1215" y="47760"/>
                  </a:lnTo>
                  <a:lnTo>
                    <a:pt x="410" y="53773"/>
                  </a:lnTo>
                  <a:lnTo>
                    <a:pt x="0" y="59802"/>
                  </a:lnTo>
                  <a:lnTo>
                    <a:pt x="410" y="66226"/>
                  </a:lnTo>
                  <a:lnTo>
                    <a:pt x="1215" y="71845"/>
                  </a:lnTo>
                  <a:lnTo>
                    <a:pt x="2809" y="77858"/>
                  </a:lnTo>
                  <a:lnTo>
                    <a:pt x="4814" y="83477"/>
                  </a:lnTo>
                  <a:lnTo>
                    <a:pt x="7229" y="88685"/>
                  </a:lnTo>
                  <a:lnTo>
                    <a:pt x="10434" y="93499"/>
                  </a:lnTo>
                  <a:lnTo>
                    <a:pt x="13654" y="97918"/>
                  </a:lnTo>
                  <a:lnTo>
                    <a:pt x="17663" y="102338"/>
                  </a:lnTo>
                  <a:lnTo>
                    <a:pt x="22084" y="106347"/>
                  </a:lnTo>
                  <a:lnTo>
                    <a:pt x="26487" y="109550"/>
                  </a:lnTo>
                  <a:lnTo>
                    <a:pt x="31712" y="112771"/>
                  </a:lnTo>
                  <a:lnTo>
                    <a:pt x="36921" y="115169"/>
                  </a:lnTo>
                  <a:lnTo>
                    <a:pt x="42147" y="117174"/>
                  </a:lnTo>
                  <a:lnTo>
                    <a:pt x="48161" y="118784"/>
                  </a:lnTo>
                  <a:lnTo>
                    <a:pt x="54174" y="119589"/>
                  </a:lnTo>
                  <a:lnTo>
                    <a:pt x="60205" y="119983"/>
                  </a:lnTo>
                  <a:lnTo>
                    <a:pt x="66219" y="119589"/>
                  </a:lnTo>
                  <a:lnTo>
                    <a:pt x="72233" y="118784"/>
                  </a:lnTo>
                  <a:lnTo>
                    <a:pt x="77852" y="117174"/>
                  </a:lnTo>
                  <a:lnTo>
                    <a:pt x="83472" y="115169"/>
                  </a:lnTo>
                  <a:lnTo>
                    <a:pt x="88697" y="112771"/>
                  </a:lnTo>
                  <a:lnTo>
                    <a:pt x="93512" y="109550"/>
                  </a:lnTo>
                  <a:lnTo>
                    <a:pt x="98326" y="106347"/>
                  </a:lnTo>
                  <a:lnTo>
                    <a:pt x="102746" y="102338"/>
                  </a:lnTo>
                  <a:lnTo>
                    <a:pt x="106345" y="97918"/>
                  </a:lnTo>
                  <a:lnTo>
                    <a:pt x="109960" y="93499"/>
                  </a:lnTo>
                  <a:lnTo>
                    <a:pt x="112770" y="88685"/>
                  </a:lnTo>
                  <a:lnTo>
                    <a:pt x="115579" y="83477"/>
                  </a:lnTo>
                  <a:lnTo>
                    <a:pt x="117584" y="77858"/>
                  </a:lnTo>
                  <a:lnTo>
                    <a:pt x="118800" y="71845"/>
                  </a:lnTo>
                  <a:lnTo>
                    <a:pt x="120000" y="66226"/>
                  </a:lnTo>
                  <a:lnTo>
                    <a:pt x="120000" y="59802"/>
                  </a:lnTo>
                  <a:lnTo>
                    <a:pt x="120000" y="55794"/>
                  </a:lnTo>
                  <a:lnTo>
                    <a:pt x="119589" y="52179"/>
                  </a:lnTo>
                  <a:lnTo>
                    <a:pt x="119194" y="48170"/>
                  </a:lnTo>
                  <a:lnTo>
                    <a:pt x="117995" y="44556"/>
                  </a:lnTo>
                  <a:lnTo>
                    <a:pt x="117190" y="40941"/>
                  </a:lnTo>
                  <a:lnTo>
                    <a:pt x="115579" y="37327"/>
                  </a:lnTo>
                  <a:lnTo>
                    <a:pt x="112375" y="30509"/>
                  </a:lnTo>
                  <a:lnTo>
                    <a:pt x="87498" y="54989"/>
                  </a:lnTo>
                  <a:lnTo>
                    <a:pt x="87892" y="59802"/>
                  </a:lnTo>
                  <a:lnTo>
                    <a:pt x="87892" y="62612"/>
                  </a:lnTo>
                  <a:lnTo>
                    <a:pt x="87498" y="65421"/>
                  </a:lnTo>
                  <a:lnTo>
                    <a:pt x="86693" y="68231"/>
                  </a:lnTo>
                  <a:lnTo>
                    <a:pt x="85887" y="70629"/>
                  </a:lnTo>
                  <a:lnTo>
                    <a:pt x="84688" y="73044"/>
                  </a:lnTo>
                  <a:lnTo>
                    <a:pt x="83472" y="75443"/>
                  </a:lnTo>
                  <a:lnTo>
                    <a:pt x="81878" y="77858"/>
                  </a:lnTo>
                  <a:lnTo>
                    <a:pt x="79857" y="79863"/>
                  </a:lnTo>
                  <a:lnTo>
                    <a:pt x="77852" y="81473"/>
                  </a:lnTo>
                  <a:lnTo>
                    <a:pt x="75848" y="83066"/>
                  </a:lnTo>
                  <a:lnTo>
                    <a:pt x="73449" y="84676"/>
                  </a:lnTo>
                  <a:lnTo>
                    <a:pt x="71033" y="85481"/>
                  </a:lnTo>
                  <a:lnTo>
                    <a:pt x="68634" y="86681"/>
                  </a:lnTo>
                  <a:lnTo>
                    <a:pt x="65825" y="87092"/>
                  </a:lnTo>
                  <a:lnTo>
                    <a:pt x="63015" y="87880"/>
                  </a:lnTo>
                  <a:lnTo>
                    <a:pt x="57395" y="87880"/>
                  </a:lnTo>
                  <a:lnTo>
                    <a:pt x="54585" y="87092"/>
                  </a:lnTo>
                  <a:lnTo>
                    <a:pt x="51775" y="86681"/>
                  </a:lnTo>
                  <a:lnTo>
                    <a:pt x="49360" y="85481"/>
                  </a:lnTo>
                  <a:lnTo>
                    <a:pt x="46961" y="84676"/>
                  </a:lnTo>
                  <a:lnTo>
                    <a:pt x="44546" y="83066"/>
                  </a:lnTo>
                  <a:lnTo>
                    <a:pt x="42541" y="81473"/>
                  </a:lnTo>
                  <a:lnTo>
                    <a:pt x="40536" y="79863"/>
                  </a:lnTo>
                  <a:lnTo>
                    <a:pt x="38532" y="77858"/>
                  </a:lnTo>
                  <a:lnTo>
                    <a:pt x="36921" y="75443"/>
                  </a:lnTo>
                  <a:lnTo>
                    <a:pt x="35722" y="73044"/>
                  </a:lnTo>
                  <a:lnTo>
                    <a:pt x="34522" y="70629"/>
                  </a:lnTo>
                  <a:lnTo>
                    <a:pt x="33306" y="68231"/>
                  </a:lnTo>
                  <a:lnTo>
                    <a:pt x="32912" y="65421"/>
                  </a:lnTo>
                  <a:lnTo>
                    <a:pt x="32518" y="62612"/>
                  </a:lnTo>
                  <a:lnTo>
                    <a:pt x="32107" y="59802"/>
                  </a:lnTo>
                  <a:lnTo>
                    <a:pt x="32518" y="56993"/>
                  </a:lnTo>
                  <a:lnTo>
                    <a:pt x="32912" y="54184"/>
                  </a:lnTo>
                  <a:lnTo>
                    <a:pt x="33306" y="51768"/>
                  </a:lnTo>
                  <a:lnTo>
                    <a:pt x="34522" y="48959"/>
                  </a:lnTo>
                  <a:lnTo>
                    <a:pt x="35722" y="46560"/>
                  </a:lnTo>
                  <a:lnTo>
                    <a:pt x="36921" y="44145"/>
                  </a:lnTo>
                  <a:lnTo>
                    <a:pt x="38532" y="42141"/>
                  </a:lnTo>
                  <a:lnTo>
                    <a:pt x="40536" y="40136"/>
                  </a:lnTo>
                  <a:lnTo>
                    <a:pt x="42541" y="38526"/>
                  </a:lnTo>
                  <a:lnTo>
                    <a:pt x="44546" y="36933"/>
                  </a:lnTo>
                  <a:lnTo>
                    <a:pt x="46961" y="35323"/>
                  </a:lnTo>
                  <a:lnTo>
                    <a:pt x="49360" y="34123"/>
                  </a:lnTo>
                  <a:lnTo>
                    <a:pt x="51775" y="33318"/>
                  </a:lnTo>
                  <a:lnTo>
                    <a:pt x="54585" y="32513"/>
                  </a:lnTo>
                  <a:lnTo>
                    <a:pt x="57395" y="32119"/>
                  </a:lnTo>
                  <a:lnTo>
                    <a:pt x="60205" y="32119"/>
                  </a:lnTo>
                  <a:lnTo>
                    <a:pt x="65019" y="32513"/>
                  </a:lnTo>
                  <a:lnTo>
                    <a:pt x="89502" y="7639"/>
                  </a:lnTo>
                  <a:lnTo>
                    <a:pt x="83078" y="4419"/>
                  </a:lnTo>
                  <a:lnTo>
                    <a:pt x="79463" y="3220"/>
                  </a:lnTo>
                  <a:lnTo>
                    <a:pt x="75848" y="2020"/>
                  </a:lnTo>
                  <a:lnTo>
                    <a:pt x="71838" y="1215"/>
                  </a:lnTo>
                  <a:lnTo>
                    <a:pt x="68224" y="410"/>
                  </a:lnTo>
                  <a:lnTo>
                    <a:pt x="64214" y="16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542" y="0"/>
                  </a:moveTo>
                  <a:lnTo>
                    <a:pt x="11740" y="49668"/>
                  </a:lnTo>
                  <a:lnTo>
                    <a:pt x="6868" y="55850"/>
                  </a:lnTo>
                  <a:lnTo>
                    <a:pt x="2955" y="63091"/>
                  </a:lnTo>
                  <a:lnTo>
                    <a:pt x="998" y="70331"/>
                  </a:lnTo>
                  <a:lnTo>
                    <a:pt x="39" y="78630"/>
                  </a:lnTo>
                  <a:lnTo>
                    <a:pt x="998" y="86887"/>
                  </a:lnTo>
                  <a:lnTo>
                    <a:pt x="2955" y="94128"/>
                  </a:lnTo>
                  <a:lnTo>
                    <a:pt x="6868" y="101369"/>
                  </a:lnTo>
                  <a:lnTo>
                    <a:pt x="11740" y="107551"/>
                  </a:lnTo>
                  <a:lnTo>
                    <a:pt x="17570" y="112759"/>
                  </a:lnTo>
                  <a:lnTo>
                    <a:pt x="24399" y="116866"/>
                  </a:lnTo>
                  <a:lnTo>
                    <a:pt x="32226" y="118941"/>
                  </a:lnTo>
                  <a:lnTo>
                    <a:pt x="39054" y="119957"/>
                  </a:lnTo>
                  <a:lnTo>
                    <a:pt x="46841" y="118941"/>
                  </a:lnTo>
                  <a:lnTo>
                    <a:pt x="53670" y="116866"/>
                  </a:lnTo>
                  <a:lnTo>
                    <a:pt x="60499" y="112759"/>
                  </a:lnTo>
                  <a:lnTo>
                    <a:pt x="67327" y="107551"/>
                  </a:lnTo>
                  <a:lnTo>
                    <a:pt x="114129" y="57925"/>
                  </a:lnTo>
                  <a:lnTo>
                    <a:pt x="120000" y="50684"/>
                  </a:lnTo>
                  <a:lnTo>
                    <a:pt x="103427" y="39294"/>
                  </a:lnTo>
                  <a:lnTo>
                    <a:pt x="87813" y="26887"/>
                  </a:lnTo>
                  <a:lnTo>
                    <a:pt x="72199" y="14481"/>
                  </a:lnTo>
                  <a:lnTo>
                    <a:pt x="5854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52" y="0"/>
                  </a:moveTo>
                  <a:lnTo>
                    <a:pt x="47219" y="14481"/>
                  </a:lnTo>
                  <a:lnTo>
                    <a:pt x="32485" y="26887"/>
                  </a:lnTo>
                  <a:lnTo>
                    <a:pt x="16746" y="39294"/>
                  </a:lnTo>
                  <a:lnTo>
                    <a:pt x="40" y="50684"/>
                  </a:lnTo>
                  <a:lnTo>
                    <a:pt x="4951" y="57925"/>
                  </a:lnTo>
                  <a:lnTo>
                    <a:pt x="53096" y="107551"/>
                  </a:lnTo>
                  <a:lnTo>
                    <a:pt x="59013" y="112759"/>
                  </a:lnTo>
                  <a:lnTo>
                    <a:pt x="65897" y="116866"/>
                  </a:lnTo>
                  <a:lnTo>
                    <a:pt x="73747" y="118941"/>
                  </a:lnTo>
                  <a:lnTo>
                    <a:pt x="80630" y="119957"/>
                  </a:lnTo>
                  <a:lnTo>
                    <a:pt x="88520" y="118941"/>
                  </a:lnTo>
                  <a:lnTo>
                    <a:pt x="95404" y="116866"/>
                  </a:lnTo>
                  <a:lnTo>
                    <a:pt x="102287" y="112759"/>
                  </a:lnTo>
                  <a:lnTo>
                    <a:pt x="109171" y="107551"/>
                  </a:lnTo>
                  <a:lnTo>
                    <a:pt x="114082" y="101369"/>
                  </a:lnTo>
                  <a:lnTo>
                    <a:pt x="117987" y="94128"/>
                  </a:lnTo>
                  <a:lnTo>
                    <a:pt x="119959" y="86887"/>
                  </a:lnTo>
                  <a:lnTo>
                    <a:pt x="119959" y="78630"/>
                  </a:lnTo>
                  <a:lnTo>
                    <a:pt x="119959" y="70331"/>
                  </a:lnTo>
                  <a:lnTo>
                    <a:pt x="117987" y="63091"/>
                  </a:lnTo>
                  <a:lnTo>
                    <a:pt x="114082" y="55850"/>
                  </a:lnTo>
                  <a:lnTo>
                    <a:pt x="109171" y="49668"/>
                  </a:lnTo>
                  <a:lnTo>
                    <a:pt x="6195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671" y="0"/>
                  </a:moveTo>
                  <a:lnTo>
                    <a:pt x="86503" y="281"/>
                  </a:lnTo>
                  <a:lnTo>
                    <a:pt x="85632" y="855"/>
                  </a:lnTo>
                  <a:lnTo>
                    <a:pt x="84463" y="1723"/>
                  </a:lnTo>
                  <a:lnTo>
                    <a:pt x="64954" y="20613"/>
                  </a:lnTo>
                  <a:lnTo>
                    <a:pt x="64072" y="21762"/>
                  </a:lnTo>
                  <a:lnTo>
                    <a:pt x="63201" y="23193"/>
                  </a:lnTo>
                  <a:lnTo>
                    <a:pt x="62331" y="24916"/>
                  </a:lnTo>
                  <a:lnTo>
                    <a:pt x="61746" y="26347"/>
                  </a:lnTo>
                  <a:lnTo>
                    <a:pt x="61460" y="28059"/>
                  </a:lnTo>
                  <a:lnTo>
                    <a:pt x="61162" y="29783"/>
                  </a:lnTo>
                  <a:lnTo>
                    <a:pt x="61162" y="31506"/>
                  </a:lnTo>
                  <a:lnTo>
                    <a:pt x="61162" y="32937"/>
                  </a:lnTo>
                  <a:lnTo>
                    <a:pt x="63786" y="46679"/>
                  </a:lnTo>
                  <a:lnTo>
                    <a:pt x="64370" y="48684"/>
                  </a:lnTo>
                  <a:lnTo>
                    <a:pt x="1752" y="110256"/>
                  </a:lnTo>
                  <a:lnTo>
                    <a:pt x="882" y="111111"/>
                  </a:lnTo>
                  <a:lnTo>
                    <a:pt x="298" y="112261"/>
                  </a:lnTo>
                  <a:lnTo>
                    <a:pt x="0" y="113410"/>
                  </a:lnTo>
                  <a:lnTo>
                    <a:pt x="0" y="114266"/>
                  </a:lnTo>
                  <a:lnTo>
                    <a:pt x="0" y="115415"/>
                  </a:lnTo>
                  <a:lnTo>
                    <a:pt x="298" y="116552"/>
                  </a:lnTo>
                  <a:lnTo>
                    <a:pt x="882" y="117408"/>
                  </a:lnTo>
                  <a:lnTo>
                    <a:pt x="1752" y="118276"/>
                  </a:lnTo>
                  <a:lnTo>
                    <a:pt x="2623" y="119132"/>
                  </a:lnTo>
                  <a:lnTo>
                    <a:pt x="3493" y="119706"/>
                  </a:lnTo>
                  <a:lnTo>
                    <a:pt x="4662" y="119988"/>
                  </a:lnTo>
                  <a:lnTo>
                    <a:pt x="6987" y="119988"/>
                  </a:lnTo>
                  <a:lnTo>
                    <a:pt x="7870" y="119706"/>
                  </a:lnTo>
                  <a:lnTo>
                    <a:pt x="9027" y="119132"/>
                  </a:lnTo>
                  <a:lnTo>
                    <a:pt x="9909" y="118276"/>
                  </a:lnTo>
                  <a:lnTo>
                    <a:pt x="73981" y="55555"/>
                  </a:lnTo>
                  <a:lnTo>
                    <a:pt x="86503" y="57561"/>
                  </a:lnTo>
                  <a:lnTo>
                    <a:pt x="87957" y="57842"/>
                  </a:lnTo>
                  <a:lnTo>
                    <a:pt x="89710" y="57842"/>
                  </a:lnTo>
                  <a:lnTo>
                    <a:pt x="91165" y="57561"/>
                  </a:lnTo>
                  <a:lnTo>
                    <a:pt x="92906" y="56986"/>
                  </a:lnTo>
                  <a:lnTo>
                    <a:pt x="94659" y="56411"/>
                  </a:lnTo>
                  <a:lnTo>
                    <a:pt x="96114" y="55849"/>
                  </a:lnTo>
                  <a:lnTo>
                    <a:pt x="97569" y="54981"/>
                  </a:lnTo>
                  <a:lnTo>
                    <a:pt x="98737" y="53844"/>
                  </a:lnTo>
                  <a:lnTo>
                    <a:pt x="118247" y="34649"/>
                  </a:lnTo>
                  <a:lnTo>
                    <a:pt x="119117" y="33793"/>
                  </a:lnTo>
                  <a:lnTo>
                    <a:pt x="119701" y="32644"/>
                  </a:lnTo>
                  <a:lnTo>
                    <a:pt x="120000" y="31788"/>
                  </a:lnTo>
                  <a:lnTo>
                    <a:pt x="119701" y="30639"/>
                  </a:lnTo>
                  <a:lnTo>
                    <a:pt x="119415" y="30064"/>
                  </a:lnTo>
                  <a:lnTo>
                    <a:pt x="118533" y="29208"/>
                  </a:lnTo>
                  <a:lnTo>
                    <a:pt x="117376" y="28633"/>
                  </a:lnTo>
                  <a:lnTo>
                    <a:pt x="116207" y="28352"/>
                  </a:lnTo>
                  <a:lnTo>
                    <a:pt x="103686" y="26066"/>
                  </a:lnTo>
                  <a:lnTo>
                    <a:pt x="115921" y="14035"/>
                  </a:lnTo>
                  <a:lnTo>
                    <a:pt x="116792" y="13167"/>
                  </a:lnTo>
                  <a:lnTo>
                    <a:pt x="117376" y="12030"/>
                  </a:lnTo>
                  <a:lnTo>
                    <a:pt x="117662" y="11174"/>
                  </a:lnTo>
                  <a:lnTo>
                    <a:pt x="117662" y="10025"/>
                  </a:lnTo>
                  <a:lnTo>
                    <a:pt x="117662" y="8876"/>
                  </a:lnTo>
                  <a:lnTo>
                    <a:pt x="117376" y="7727"/>
                  </a:lnTo>
                  <a:lnTo>
                    <a:pt x="116792" y="6871"/>
                  </a:lnTo>
                  <a:lnTo>
                    <a:pt x="115921" y="6015"/>
                  </a:lnTo>
                  <a:lnTo>
                    <a:pt x="115039" y="5159"/>
                  </a:lnTo>
                  <a:lnTo>
                    <a:pt x="114168" y="4584"/>
                  </a:lnTo>
                  <a:lnTo>
                    <a:pt x="113000" y="4291"/>
                  </a:lnTo>
                  <a:lnTo>
                    <a:pt x="110674" y="4291"/>
                  </a:lnTo>
                  <a:lnTo>
                    <a:pt x="109804" y="4584"/>
                  </a:lnTo>
                  <a:lnTo>
                    <a:pt x="108635" y="5159"/>
                  </a:lnTo>
                  <a:lnTo>
                    <a:pt x="107765" y="6015"/>
                  </a:lnTo>
                  <a:lnTo>
                    <a:pt x="94075" y="19476"/>
                  </a:lnTo>
                  <a:lnTo>
                    <a:pt x="93491" y="17471"/>
                  </a:lnTo>
                  <a:lnTo>
                    <a:pt x="90867" y="3728"/>
                  </a:lnTo>
                  <a:lnTo>
                    <a:pt x="90581" y="2286"/>
                  </a:lnTo>
                  <a:lnTo>
                    <a:pt x="89997" y="1149"/>
                  </a:lnTo>
                  <a:lnTo>
                    <a:pt x="89412" y="574"/>
                  </a:lnTo>
                  <a:lnTo>
                    <a:pt x="8854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Shape 116">
            <a:extLst>
              <a:ext uri="{FF2B5EF4-FFF2-40B4-BE49-F238E27FC236}">
                <a16:creationId xmlns:a16="http://schemas.microsoft.com/office/drawing/2014/main" xmlns="" id="{CD1A8997-0FA3-4DF7-95CA-B6EE258336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7536" y="886606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-368300" algn="ctr"/>
            <a:r>
              <a:rPr lang="en-US" sz="4400" dirty="0"/>
              <a:t>Management Tool</a:t>
            </a:r>
            <a:br>
              <a:rPr lang="en-US" sz="4400" dirty="0"/>
            </a:br>
            <a:r>
              <a:rPr lang="en-US" sz="4400" dirty="0"/>
              <a:t> </a:t>
            </a:r>
            <a:r>
              <a:rPr lang="en-US" sz="4400" dirty="0">
                <a:solidFill>
                  <a:srgbClr val="FFB600"/>
                </a:solidFill>
              </a:rPr>
              <a:t>for Municipalities</a:t>
            </a:r>
            <a:endParaRPr lang="x-none" sz="4400" b="0" i="0" u="none" strike="noStrike" cap="none" dirty="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xmlns="" id="{757BFCD0-6960-4675-94DD-3677D839F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609" y="2832330"/>
            <a:ext cx="818178" cy="818178"/>
          </a:xfrm>
          <a:prstGeom prst="rect">
            <a:avLst/>
          </a:prstGeom>
        </p:spPr>
      </p:pic>
      <p:sp>
        <p:nvSpPr>
          <p:cNvPr id="34" name="Shape 120">
            <a:extLst>
              <a:ext uri="{FF2B5EF4-FFF2-40B4-BE49-F238E27FC236}">
                <a16:creationId xmlns:a16="http://schemas.microsoft.com/office/drawing/2014/main" xmlns="" id="{B958C57A-C8F4-4189-ACD6-75B52A688F40}"/>
              </a:ext>
            </a:extLst>
          </p:cNvPr>
          <p:cNvSpPr txBox="1"/>
          <p:nvPr/>
        </p:nvSpPr>
        <p:spPr>
          <a:xfrm>
            <a:off x="1440510" y="3399574"/>
            <a:ext cx="2247640" cy="732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indent="-63500">
              <a:lnSpc>
                <a:spcPct val="115000"/>
              </a:lnSpc>
              <a:buClr>
                <a:srgbClr val="434343"/>
              </a:buClr>
              <a:buSzPts val="1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Live Statistics</a:t>
            </a:r>
          </a:p>
        </p:txBody>
      </p:sp>
      <p:sp>
        <p:nvSpPr>
          <p:cNvPr id="37" name="Shape 120">
            <a:extLst>
              <a:ext uri="{FF2B5EF4-FFF2-40B4-BE49-F238E27FC236}">
                <a16:creationId xmlns:a16="http://schemas.microsoft.com/office/drawing/2014/main" xmlns="" id="{FA95ABE2-5FF9-4F54-8114-69ED88A5ED33}"/>
              </a:ext>
            </a:extLst>
          </p:cNvPr>
          <p:cNvSpPr txBox="1"/>
          <p:nvPr/>
        </p:nvSpPr>
        <p:spPr>
          <a:xfrm>
            <a:off x="3594413" y="3658825"/>
            <a:ext cx="1699294" cy="732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indent="-63500" algn="ctr">
              <a:lnSpc>
                <a:spcPct val="115000"/>
              </a:lnSpc>
              <a:buClr>
                <a:srgbClr val="434343"/>
              </a:buClr>
              <a:buSzPts val="1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Editing City Settings</a:t>
            </a:r>
          </a:p>
        </p:txBody>
      </p:sp>
      <p:sp>
        <p:nvSpPr>
          <p:cNvPr id="40" name="Shape 120">
            <a:extLst>
              <a:ext uri="{FF2B5EF4-FFF2-40B4-BE49-F238E27FC236}">
                <a16:creationId xmlns:a16="http://schemas.microsoft.com/office/drawing/2014/main" xmlns="" id="{823A9358-EF57-4663-B872-8FCD4A5FD4D5}"/>
              </a:ext>
            </a:extLst>
          </p:cNvPr>
          <p:cNvSpPr txBox="1"/>
          <p:nvPr/>
        </p:nvSpPr>
        <p:spPr>
          <a:xfrm>
            <a:off x="5658302" y="3667053"/>
            <a:ext cx="2247640" cy="732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indent="-63500" algn="ctr">
              <a:lnSpc>
                <a:spcPct val="115000"/>
              </a:lnSpc>
              <a:buClr>
                <a:srgbClr val="434343"/>
              </a:buClr>
              <a:buSzPts val="1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Evaluate Scheduling Performance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xmlns="" id="{8202CC8C-31D7-4DC6-9D77-174051F8D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078" y="2886149"/>
            <a:ext cx="764550" cy="764550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xmlns="" id="{4BD19B01-692C-4109-B1CD-C11BC8B0C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9912" y="2846765"/>
            <a:ext cx="818179" cy="81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3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  <p:bldP spid="37" grpId="0"/>
      <p:bldP spid="40" grpId="0"/>
    </p:bldLst>
  </p:timing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Font typeface="Arial" charset="0"/>
          <a:buChar char="•"/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4056</TotalTime>
  <Words>316</Words>
  <Application>Microsoft Macintosh PowerPoint</Application>
  <PresentationFormat>On-screen Show (16:9)</PresentationFormat>
  <Paragraphs>90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Raleway</vt:lpstr>
      <vt:lpstr>Raleway ExtraBold</vt:lpstr>
      <vt:lpstr>Raleway Light</vt:lpstr>
      <vt:lpstr>Olivia template</vt:lpstr>
      <vt:lpstr> Light The Traffic   </vt:lpstr>
      <vt:lpstr>The Team</vt:lpstr>
      <vt:lpstr>PowerPoint Presentation</vt:lpstr>
      <vt:lpstr>PowerPoint Presentation</vt:lpstr>
      <vt:lpstr>Autonomous Dynamic Scheduling</vt:lpstr>
      <vt:lpstr>Scheduler Idea   </vt:lpstr>
      <vt:lpstr>Generate Simulated Traffic</vt:lpstr>
      <vt:lpstr>Simulation steps</vt:lpstr>
      <vt:lpstr>Management Tool  for Municipalities</vt:lpstr>
      <vt:lpstr>Testing &amp; Evaluation </vt:lpstr>
      <vt:lpstr>Logging</vt:lpstr>
      <vt:lpstr>Live Demo</vt:lpstr>
      <vt:lpstr>Next Steps Advanced Features</vt:lpstr>
      <vt:lpstr>Next Steps Management GUI</vt:lpstr>
      <vt:lpstr>Thanks!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Hospitality</dc:title>
  <dc:creator>משתמש</dc:creator>
  <cp:lastModifiedBy>Eylon-Avraham Shoshan</cp:lastModifiedBy>
  <cp:revision>83</cp:revision>
  <dcterms:modified xsi:type="dcterms:W3CDTF">2018-01-21T19:22:27Z</dcterms:modified>
</cp:coreProperties>
</file>