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78447" y="2209800"/>
            <a:ext cx="4132153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SELECT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Season, Region, Sales,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PARTITION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Region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 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Season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DESC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employee;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33451"/>
              </p:ext>
            </p:extLst>
          </p:nvPr>
        </p:nvGraphicFramePr>
        <p:xfrm>
          <a:off x="685800" y="690173"/>
          <a:ext cx="3733800" cy="29925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735810"/>
                <a:gridCol w="770775"/>
                <a:gridCol w="627107"/>
                <a:gridCol w="678207"/>
                <a:gridCol w="921901"/>
              </a:tblGrid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Region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Sales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sum()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avg</a:t>
                      </a:r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()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10300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5150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15500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5166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West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20000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5000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4400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9400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Helvetica" panose="020B0604020202020204" pitchFamily="2" charset="0"/>
                        </a:rPr>
                        <a:t>4800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effectLst/>
                          <a:latin typeface="Helvetica" panose="020B0604020202020204" pitchFamily="2" charset="0"/>
                        </a:rPr>
                        <a:t>14200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4733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East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Helvetica" panose="020B0604020202020204" pitchFamily="2" charset="0"/>
                        </a:rPr>
                        <a:t>5100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19300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2" charset="0"/>
                        </a:rPr>
                        <a:t>4825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4478447" y="1066800"/>
            <a:ext cx="245953" cy="914400"/>
          </a:xfrm>
          <a:prstGeom prst="rightBrace">
            <a:avLst>
              <a:gd name="adj1" fmla="val 8333"/>
              <a:gd name="adj2" fmla="val 49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1190" y="1339334"/>
            <a:ext cx="20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of season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2151" y="2238836"/>
            <a:ext cx="1290221" cy="45720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Distance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5261" y="4070782"/>
            <a:ext cx="1524000" cy="48938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Comparison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67000" y="2157828"/>
            <a:ext cx="3877744" cy="6192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Graph: Graph Window Analytics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3036163"/>
            <a:ext cx="3877744" cy="66138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Time Series: </a:t>
            </a:r>
            <a:r>
              <a:rPr lang="en-US" sz="2000" dirty="0" smtClean="0">
                <a:solidFill>
                  <a:schemeClr val="dk1"/>
                </a:solidFill>
              </a:rPr>
              <a:t>Rank-aware Event Window Discovery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7000" y="4051847"/>
            <a:ext cx="3877744" cy="4950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dk1"/>
                </a:solidFill>
              </a:rPr>
              <a:t>Trajectory: </a:t>
            </a:r>
            <a:r>
              <a:rPr lang="en-US" sz="2000" dirty="0" smtClean="0"/>
              <a:t> </a:t>
            </a:r>
            <a:r>
              <a:rPr lang="en-US" sz="2000" dirty="0" smtClean="0"/>
              <a:t>Movement </a:t>
            </a:r>
            <a:r>
              <a:rPr lang="en-US" sz="2000" dirty="0" smtClean="0">
                <a:solidFill>
                  <a:schemeClr val="dk1"/>
                </a:solidFill>
              </a:rPr>
              <a:t>Mining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96031" y="2238836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Aggregate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82254" y="4070782"/>
            <a:ext cx="1295401" cy="457200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dk1"/>
                </a:solidFill>
              </a:rPr>
              <a:t>Rank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082254" y="3036163"/>
            <a:ext cx="1295401" cy="66138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Pattern Matching</a:t>
            </a: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46" name="Straight Arrow Connector 45"/>
          <p:cNvCxnSpPr>
            <a:stCxn id="12" idx="1"/>
            <a:endCxn id="9" idx="3"/>
          </p:cNvCxnSpPr>
          <p:nvPr/>
        </p:nvCxnSpPr>
        <p:spPr>
          <a:xfrm flipH="1">
            <a:off x="6544744" y="2467436"/>
            <a:ext cx="55128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3"/>
            <a:endCxn id="11" idx="1"/>
          </p:cNvCxnSpPr>
          <p:nvPr/>
        </p:nvCxnSpPr>
        <p:spPr>
          <a:xfrm flipV="1">
            <a:off x="2049261" y="4299382"/>
            <a:ext cx="617739" cy="1609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1"/>
            <a:endCxn id="11" idx="3"/>
          </p:cNvCxnSpPr>
          <p:nvPr/>
        </p:nvCxnSpPr>
        <p:spPr>
          <a:xfrm flipH="1">
            <a:off x="6544744" y="3366856"/>
            <a:ext cx="537510" cy="93252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3"/>
            <a:endCxn id="10" idx="1"/>
          </p:cNvCxnSpPr>
          <p:nvPr/>
        </p:nvCxnSpPr>
        <p:spPr>
          <a:xfrm>
            <a:off x="1932372" y="2467436"/>
            <a:ext cx="734628" cy="89942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  <a:endCxn id="10" idx="1"/>
          </p:cNvCxnSpPr>
          <p:nvPr/>
        </p:nvCxnSpPr>
        <p:spPr>
          <a:xfrm flipV="1">
            <a:off x="2049261" y="3366856"/>
            <a:ext cx="617739" cy="948617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1"/>
            <a:endCxn id="10" idx="3"/>
          </p:cNvCxnSpPr>
          <p:nvPr/>
        </p:nvCxnSpPr>
        <p:spPr>
          <a:xfrm flipH="1">
            <a:off x="6544744" y="2467436"/>
            <a:ext cx="551287" cy="899420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89"/>
              <p:cNvSpPr/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𝒩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ounded 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600"/>
                <a:ext cx="1676400" cy="30480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ounded Rectangle 90"/>
              <p:cNvSpPr/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20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ounded 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1674733" cy="30480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/>
          <p:cNvCxnSpPr>
            <a:stCxn id="5" idx="3"/>
            <a:endCxn id="9" idx="1"/>
          </p:cNvCxnSpPr>
          <p:nvPr/>
        </p:nvCxnSpPr>
        <p:spPr>
          <a:xfrm>
            <a:off x="1932372" y="2467436"/>
            <a:ext cx="734628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6" idx="3"/>
            <a:endCxn id="9" idx="1"/>
          </p:cNvCxnSpPr>
          <p:nvPr/>
        </p:nvCxnSpPr>
        <p:spPr>
          <a:xfrm flipV="1">
            <a:off x="2049261" y="2467437"/>
            <a:ext cx="617739" cy="184803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3" idx="1"/>
            <a:endCxn id="10" idx="3"/>
          </p:cNvCxnSpPr>
          <p:nvPr/>
        </p:nvCxnSpPr>
        <p:spPr>
          <a:xfrm flipH="1" flipV="1">
            <a:off x="6544744" y="3366856"/>
            <a:ext cx="537510" cy="932526"/>
          </a:xfrm>
          <a:prstGeom prst="straightConnector1">
            <a:avLst/>
          </a:prstGeom>
          <a:ln w="28575" cap="sq" cmpd="sng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57200" y="990600"/>
            <a:ext cx="8075533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Neighborhood Analytics</a:t>
            </a:r>
          </a:p>
        </p:txBody>
      </p:sp>
      <p:cxnSp>
        <p:nvCxnSpPr>
          <p:cNvPr id="22" name="Straight Arrow Connector 21"/>
          <p:cNvCxnSpPr>
            <a:stCxn id="5" idx="3"/>
            <a:endCxn id="11" idx="1"/>
          </p:cNvCxnSpPr>
          <p:nvPr/>
        </p:nvCxnSpPr>
        <p:spPr>
          <a:xfrm>
            <a:off x="1932372" y="2467436"/>
            <a:ext cx="734628" cy="183194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108</Words>
  <Application>Microsoft Office PowerPoint</Application>
  <PresentationFormat>On-screen Show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Qi</dc:creator>
  <cp:lastModifiedBy>Fan Qi</cp:lastModifiedBy>
  <cp:revision>26</cp:revision>
  <dcterms:created xsi:type="dcterms:W3CDTF">2006-08-16T00:00:00Z</dcterms:created>
  <dcterms:modified xsi:type="dcterms:W3CDTF">2016-07-21T01:06:33Z</dcterms:modified>
</cp:coreProperties>
</file>