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84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33451"/>
              </p:ext>
            </p:extLst>
          </p:nvPr>
        </p:nvGraphicFramePr>
        <p:xfrm>
          <a:off x="685800" y="690173"/>
          <a:ext cx="3733800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5810"/>
                <a:gridCol w="770775"/>
                <a:gridCol w="627107"/>
                <a:gridCol w="678207"/>
                <a:gridCol w="921901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</a:t>
                      </a:r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478447" y="1066800"/>
            <a:ext cx="245953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season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90" y="2186218"/>
            <a:ext cx="3877744" cy="56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Queries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971800"/>
            <a:ext cx="3877744" cy="6613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Sequence data: k-Sketch 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90" y="3962400"/>
            <a:ext cx="3877744" cy="6725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Co-Movement Pattern </a:t>
            </a:r>
            <a:r>
              <a:rPr lang="en-US" sz="2000" dirty="0" smtClean="0">
                <a:solidFill>
                  <a:schemeClr val="dk1"/>
                </a:solidFill>
              </a:rPr>
              <a:t>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05534" y="2467436"/>
            <a:ext cx="5904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8677"/>
            <a:ext cx="578529" cy="1679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05534" y="3366856"/>
            <a:ext cx="576720" cy="93182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02493"/>
            <a:ext cx="617739" cy="101298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6954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6"/>
            <a:ext cx="578529" cy="18480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02493"/>
            <a:ext cx="537510" cy="996889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Analytics</a:t>
            </a:r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695418" cy="183124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9208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70517"/>
              </p:ext>
            </p:extLst>
          </p:nvPr>
        </p:nvGraphicFramePr>
        <p:xfrm>
          <a:off x="457200" y="2907239"/>
          <a:ext cx="2140615" cy="20131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3"/>
                <a:gridCol w="567856"/>
                <a:gridCol w="897736"/>
              </a:tblGrid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Gender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573918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01785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1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3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5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4583167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6927679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40895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67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29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6" idx="0"/>
            <a:endCxn id="6" idx="4"/>
          </p:cNvCxnSpPr>
          <p:nvPr/>
        </p:nvCxnSpPr>
        <p:spPr>
          <a:xfrm rot="16200000" flipH="1">
            <a:off x="4573918" y="1105240"/>
            <a:ext cx="457200" cy="12700"/>
          </a:xfrm>
          <a:prstGeom prst="curvedConnector5">
            <a:avLst>
              <a:gd name="adj1" fmla="val -50000"/>
              <a:gd name="adj2" fmla="val -4229118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8272" y="952765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1" name="Curved Connector 30"/>
          <p:cNvCxnSpPr>
            <a:stCxn id="7" idx="0"/>
            <a:endCxn id="7" idx="4"/>
          </p:cNvCxnSpPr>
          <p:nvPr/>
        </p:nvCxnSpPr>
        <p:spPr>
          <a:xfrm rot="16200000" flipH="1">
            <a:off x="6901785" y="1105240"/>
            <a:ext cx="457200" cy="12700"/>
          </a:xfrm>
          <a:prstGeom prst="curvedConnector5">
            <a:avLst>
              <a:gd name="adj1" fmla="val -50000"/>
              <a:gd name="adj2" fmla="val 4858252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5954" y="914736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6" name="Straight Connector 35"/>
          <p:cNvCxnSpPr>
            <a:stCxn id="6" idx="6"/>
            <a:endCxn id="7" idx="2"/>
          </p:cNvCxnSpPr>
          <p:nvPr/>
        </p:nvCxnSpPr>
        <p:spPr>
          <a:xfrm>
            <a:off x="5031118" y="1105240"/>
            <a:ext cx="18706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4272" y="710242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38229" y="2526268"/>
            <a:ext cx="23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Graph Aggregation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10114" y="5149334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Graph Window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81000" y="5149334"/>
            <a:ext cx="23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Mini social network</a:t>
            </a:r>
            <a:endParaRPr lang="en-US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5" y="3028989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Freeform 144"/>
          <p:cNvSpPr/>
          <p:nvPr/>
        </p:nvSpPr>
        <p:spPr>
          <a:xfrm>
            <a:off x="3570275" y="3385720"/>
            <a:ext cx="2003997" cy="1413394"/>
          </a:xfrm>
          <a:custGeom>
            <a:avLst/>
            <a:gdLst>
              <a:gd name="connsiteX0" fmla="*/ 34059 w 2007967"/>
              <a:gd name="connsiteY0" fmla="*/ 183103 h 1413394"/>
              <a:gd name="connsiteX1" fmla="*/ 51814 w 2007967"/>
              <a:gd name="connsiteY1" fmla="*/ 1301690 h 1413394"/>
              <a:gd name="connsiteX2" fmla="*/ 531208 w 2007967"/>
              <a:gd name="connsiteY2" fmla="*/ 1372711 h 1413394"/>
              <a:gd name="connsiteX3" fmla="*/ 1960513 w 2007967"/>
              <a:gd name="connsiteY3" fmla="*/ 1292812 h 1413394"/>
              <a:gd name="connsiteX4" fmla="*/ 1534385 w 2007967"/>
              <a:gd name="connsiteY4" fmla="*/ 715763 h 1413394"/>
              <a:gd name="connsiteX5" fmla="*/ 238245 w 2007967"/>
              <a:gd name="connsiteY5" fmla="*/ 49938 h 1413394"/>
              <a:gd name="connsiteX6" fmla="*/ 34059 w 2007967"/>
              <a:gd name="connsiteY6" fmla="*/ 183103 h 14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7967" h="1413394">
                <a:moveTo>
                  <a:pt x="34059" y="183103"/>
                </a:moveTo>
                <a:cubicBezTo>
                  <a:pt x="2987" y="391728"/>
                  <a:pt x="-31044" y="1103422"/>
                  <a:pt x="51814" y="1301690"/>
                </a:cubicBezTo>
                <a:cubicBezTo>
                  <a:pt x="134672" y="1499958"/>
                  <a:pt x="213092" y="1374191"/>
                  <a:pt x="531208" y="1372711"/>
                </a:cubicBezTo>
                <a:cubicBezTo>
                  <a:pt x="849324" y="1371231"/>
                  <a:pt x="1793317" y="1402303"/>
                  <a:pt x="1960513" y="1292812"/>
                </a:cubicBezTo>
                <a:cubicBezTo>
                  <a:pt x="2127709" y="1183321"/>
                  <a:pt x="1821430" y="922909"/>
                  <a:pt x="1534385" y="715763"/>
                </a:cubicBezTo>
                <a:cubicBezTo>
                  <a:pt x="1247340" y="508617"/>
                  <a:pt x="486820" y="134276"/>
                  <a:pt x="238245" y="49938"/>
                </a:cubicBezTo>
                <a:cubicBezTo>
                  <a:pt x="-10330" y="-34400"/>
                  <a:pt x="65131" y="-25522"/>
                  <a:pt x="34059" y="183103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24" y="3028990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Freeform 148"/>
          <p:cNvSpPr/>
          <p:nvPr/>
        </p:nvSpPr>
        <p:spPr>
          <a:xfrm>
            <a:off x="6107583" y="3001126"/>
            <a:ext cx="1283634" cy="2177772"/>
          </a:xfrm>
          <a:custGeom>
            <a:avLst/>
            <a:gdLst>
              <a:gd name="connsiteX0" fmla="*/ 914654 w 1283634"/>
              <a:gd name="connsiteY0" fmla="*/ 8404 h 2177772"/>
              <a:gd name="connsiteX1" fmla="*/ 254 w 1283634"/>
              <a:gd name="connsiteY1" fmla="*/ 549942 h 2177772"/>
              <a:gd name="connsiteX2" fmla="*/ 825877 w 1283634"/>
              <a:gd name="connsiteY2" fmla="*/ 2103534 h 2177772"/>
              <a:gd name="connsiteX3" fmla="*/ 1234250 w 1283634"/>
              <a:gd name="connsiteY3" fmla="*/ 1766183 h 2177772"/>
              <a:gd name="connsiteX4" fmla="*/ 1243128 w 1283634"/>
              <a:gd name="connsiteY4" fmla="*/ 336878 h 2177772"/>
              <a:gd name="connsiteX5" fmla="*/ 914654 w 1283634"/>
              <a:gd name="connsiteY5" fmla="*/ 8404 h 217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634" h="2177772">
                <a:moveTo>
                  <a:pt x="914654" y="8404"/>
                </a:moveTo>
                <a:cubicBezTo>
                  <a:pt x="707508" y="43915"/>
                  <a:pt x="15050" y="200754"/>
                  <a:pt x="254" y="549942"/>
                </a:cubicBezTo>
                <a:cubicBezTo>
                  <a:pt x="-14542" y="899130"/>
                  <a:pt x="620211" y="1900827"/>
                  <a:pt x="825877" y="2103534"/>
                </a:cubicBezTo>
                <a:cubicBezTo>
                  <a:pt x="1031543" y="2306241"/>
                  <a:pt x="1164708" y="2060626"/>
                  <a:pt x="1234250" y="1766183"/>
                </a:cubicBezTo>
                <a:cubicBezTo>
                  <a:pt x="1303792" y="1471740"/>
                  <a:pt x="1293435" y="629841"/>
                  <a:pt x="1243128" y="336878"/>
                </a:cubicBezTo>
                <a:cubicBezTo>
                  <a:pt x="1192821" y="43915"/>
                  <a:pt x="1121800" y="-27107"/>
                  <a:pt x="914654" y="840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845495" y="132209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149539" y="134019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3666744" y="4414030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913046" y="3075351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57200" y="1453055"/>
            <a:ext cx="3581400" cy="1600200"/>
            <a:chOff x="457200" y="1752600"/>
            <a:chExt cx="3048000" cy="1295400"/>
          </a:xfrm>
        </p:grpSpPr>
        <p:sp>
          <p:nvSpPr>
            <p:cNvPr id="4" name="Oval 3"/>
            <p:cNvSpPr/>
            <p:nvPr/>
          </p:nvSpPr>
          <p:spPr>
            <a:xfrm>
              <a:off x="457200" y="2252154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1430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4600" y="2252154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27432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1752600"/>
              <a:ext cx="304800" cy="3048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7"/>
              <a:endCxn id="5" idx="2"/>
            </p:cNvCxnSpPr>
            <p:nvPr/>
          </p:nvCxnSpPr>
          <p:spPr>
            <a:xfrm flipV="1">
              <a:off x="717363" y="1905000"/>
              <a:ext cx="425637" cy="391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5"/>
              <a:endCxn id="6" idx="2"/>
            </p:cNvCxnSpPr>
            <p:nvPr/>
          </p:nvCxnSpPr>
          <p:spPr>
            <a:xfrm>
              <a:off x="717363" y="2512317"/>
              <a:ext cx="425637" cy="3832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2"/>
            </p:cNvCxnSpPr>
            <p:nvPr/>
          </p:nvCxnSpPr>
          <p:spPr>
            <a:xfrm>
              <a:off x="1447800" y="1905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8" idx="0"/>
            </p:cNvCxnSpPr>
            <p:nvPr/>
          </p:nvCxnSpPr>
          <p:spPr>
            <a:xfrm>
              <a:off x="1981200" y="2057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>
              <a:off x="1447800" y="28956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5"/>
              <a:endCxn id="8" idx="1"/>
            </p:cNvCxnSpPr>
            <p:nvPr/>
          </p:nvCxnSpPr>
          <p:spPr>
            <a:xfrm>
              <a:off x="1403163" y="2012763"/>
              <a:ext cx="470274" cy="775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6"/>
              <a:endCxn id="9" idx="3"/>
            </p:cNvCxnSpPr>
            <p:nvPr/>
          </p:nvCxnSpPr>
          <p:spPr>
            <a:xfrm flipV="1">
              <a:off x="2133600" y="2512317"/>
              <a:ext cx="425637" cy="3832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11" idx="2"/>
            </p:cNvCxnSpPr>
            <p:nvPr/>
          </p:nvCxnSpPr>
          <p:spPr>
            <a:xfrm>
              <a:off x="2133600" y="19050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5"/>
              <a:endCxn id="10" idx="1"/>
            </p:cNvCxnSpPr>
            <p:nvPr/>
          </p:nvCxnSpPr>
          <p:spPr>
            <a:xfrm>
              <a:off x="2774763" y="2512317"/>
              <a:ext cx="470274" cy="275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1" idx="4"/>
              <a:endCxn id="10" idx="0"/>
            </p:cNvCxnSpPr>
            <p:nvPr/>
          </p:nvCxnSpPr>
          <p:spPr>
            <a:xfrm>
              <a:off x="3352800" y="2057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90"/>
              </p:ext>
            </p:extLst>
          </p:nvPr>
        </p:nvGraphicFramePr>
        <p:xfrm>
          <a:off x="4343400" y="1326055"/>
          <a:ext cx="3495548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33705"/>
                <a:gridCol w="1314069"/>
                <a:gridCol w="433705"/>
                <a:gridCol w="1314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Cytokine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Cytokine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2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195</Words>
  <Application>Microsoft Office PowerPoint</Application>
  <PresentationFormat>On-screen Show (4:3)</PresentationFormat>
  <Paragraphs>126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41</cp:revision>
  <dcterms:created xsi:type="dcterms:W3CDTF">2006-08-16T00:00:00Z</dcterms:created>
  <dcterms:modified xsi:type="dcterms:W3CDTF">2016-09-20T03:46:49Z</dcterms:modified>
</cp:coreProperties>
</file>