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78447" y="2209800"/>
            <a:ext cx="4132153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Season, Region, Sales,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 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employee;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33451"/>
              </p:ext>
            </p:extLst>
          </p:nvPr>
        </p:nvGraphicFramePr>
        <p:xfrm>
          <a:off x="685800" y="690173"/>
          <a:ext cx="3733800" cy="29925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35810"/>
                <a:gridCol w="770775"/>
                <a:gridCol w="627107"/>
                <a:gridCol w="678207"/>
                <a:gridCol w="921901"/>
              </a:tblGrid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sum()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avg</a:t>
                      </a:r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10300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5150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15500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5166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20000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9400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14200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4733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19300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4825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4478447" y="1066800"/>
            <a:ext cx="245953" cy="914400"/>
          </a:xfrm>
          <a:prstGeom prst="rightBrace">
            <a:avLst>
              <a:gd name="adj1" fmla="val 8333"/>
              <a:gd name="adj2" fmla="val 49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1190" y="1339334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of season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2151" y="2238836"/>
            <a:ext cx="1290221" cy="4572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Distance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261" y="4070782"/>
            <a:ext cx="1524000" cy="48938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Comparison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67000" y="2157828"/>
            <a:ext cx="3877744" cy="6192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Graph: Graph Window Analytics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4038600"/>
            <a:ext cx="3877744" cy="5215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Time Series: News Discovery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7000" y="3092479"/>
            <a:ext cx="3877744" cy="56512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Trajectory: Co-movement Mining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96031" y="2238836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Aggregate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2254" y="4070782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Rank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82254" y="3036163"/>
            <a:ext cx="1295401" cy="66138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Matching</a:t>
            </a: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stCxn id="12" idx="1"/>
            <a:endCxn id="9" idx="3"/>
          </p:cNvCxnSpPr>
          <p:nvPr/>
        </p:nvCxnSpPr>
        <p:spPr>
          <a:xfrm flipH="1">
            <a:off x="6544744" y="2467436"/>
            <a:ext cx="55128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11" idx="1"/>
          </p:cNvCxnSpPr>
          <p:nvPr/>
        </p:nvCxnSpPr>
        <p:spPr>
          <a:xfrm flipV="1">
            <a:off x="2049261" y="3375040"/>
            <a:ext cx="617739" cy="940433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1" idx="3"/>
          </p:cNvCxnSpPr>
          <p:nvPr/>
        </p:nvCxnSpPr>
        <p:spPr>
          <a:xfrm flipH="1">
            <a:off x="6544744" y="3366856"/>
            <a:ext cx="537510" cy="8184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3"/>
            <a:endCxn id="10" idx="1"/>
          </p:cNvCxnSpPr>
          <p:nvPr/>
        </p:nvCxnSpPr>
        <p:spPr>
          <a:xfrm>
            <a:off x="1932372" y="2467436"/>
            <a:ext cx="734628" cy="1831946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  <a:endCxn id="10" idx="1"/>
          </p:cNvCxnSpPr>
          <p:nvPr/>
        </p:nvCxnSpPr>
        <p:spPr>
          <a:xfrm flipV="1">
            <a:off x="2049261" y="4299382"/>
            <a:ext cx="617739" cy="16091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1"/>
            <a:endCxn id="10" idx="3"/>
          </p:cNvCxnSpPr>
          <p:nvPr/>
        </p:nvCxnSpPr>
        <p:spPr>
          <a:xfrm flipH="1">
            <a:off x="6544744" y="2467436"/>
            <a:ext cx="551287" cy="1831946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ounded Rectangle 89"/>
              <p:cNvSpPr/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𝒩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ounded 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ounded Rectangle 90"/>
              <p:cNvSpPr/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ℱ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ounded 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/>
          <p:cNvCxnSpPr>
            <a:stCxn id="5" idx="3"/>
            <a:endCxn id="9" idx="1"/>
          </p:cNvCxnSpPr>
          <p:nvPr/>
        </p:nvCxnSpPr>
        <p:spPr>
          <a:xfrm>
            <a:off x="1932372" y="2467436"/>
            <a:ext cx="734628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6" idx="3"/>
            <a:endCxn id="9" idx="1"/>
          </p:cNvCxnSpPr>
          <p:nvPr/>
        </p:nvCxnSpPr>
        <p:spPr>
          <a:xfrm flipV="1">
            <a:off x="2049261" y="2467437"/>
            <a:ext cx="617739" cy="18480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" idx="1"/>
            <a:endCxn id="10" idx="3"/>
          </p:cNvCxnSpPr>
          <p:nvPr/>
        </p:nvCxnSpPr>
        <p:spPr>
          <a:xfrm flipH="1">
            <a:off x="6544744" y="4299382"/>
            <a:ext cx="537510" cy="0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7200" y="990600"/>
            <a:ext cx="8075533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Neighborhood Analytics</a:t>
            </a:r>
          </a:p>
        </p:txBody>
      </p:sp>
    </p:spTree>
    <p:extLst>
      <p:ext uri="{BB962C8B-B14F-4D97-AF65-F5344CB8AC3E}">
        <p14:creationId xmlns:p14="http://schemas.microsoft.com/office/powerpoint/2010/main" val="2466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106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Qi</dc:creator>
  <cp:lastModifiedBy>Fan Qi</cp:lastModifiedBy>
  <cp:revision>19</cp:revision>
  <dcterms:created xsi:type="dcterms:W3CDTF">2006-08-16T00:00:00Z</dcterms:created>
  <dcterms:modified xsi:type="dcterms:W3CDTF">2016-07-14T08:31:45Z</dcterms:modified>
</cp:coreProperties>
</file>