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74" r:id="rId19"/>
    <p:sldId id="276" r:id="rId20"/>
    <p:sldId id="279" r:id="rId21"/>
    <p:sldId id="278" r:id="rId22"/>
    <p:sldId id="280" r:id="rId23"/>
    <p:sldId id="281" r:id="rId24"/>
    <p:sldId id="282" r:id="rId25"/>
  </p:sldIdLst>
  <p:sldSz cx="9144000" cy="6858000" type="screen4x3"/>
  <p:notesSz cx="6858000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3A3F4-A667-4E66-BAAF-A5C2EC66F2D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89515"/>
            <a:ext cx="548640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377316"/>
            <a:ext cx="2971800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CBA30-5FA0-4084-8DE7-D99EACEE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639A9-46BB-4A22-822E-0D03DE6415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8629"/>
              </p:ext>
            </p:extLst>
          </p:nvPr>
        </p:nvGraphicFramePr>
        <p:xfrm>
          <a:off x="4874016" y="3962400"/>
          <a:ext cx="27214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52151"/>
              </p:ext>
            </p:extLst>
          </p:nvPr>
        </p:nvGraphicFramePr>
        <p:xfrm>
          <a:off x="4916875" y="5399103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5289620" y="4322143"/>
            <a:ext cx="472555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5181600" y="4322143"/>
            <a:ext cx="10802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28" idx="0"/>
          </p:cNvCxnSpPr>
          <p:nvPr/>
        </p:nvCxnSpPr>
        <p:spPr>
          <a:xfrm flipH="1">
            <a:off x="6176386" y="4333240"/>
            <a:ext cx="58345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6690195" y="4333240"/>
            <a:ext cx="749314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7883"/>
              </p:ext>
            </p:extLst>
          </p:nvPr>
        </p:nvGraphicFramePr>
        <p:xfrm>
          <a:off x="6530961" y="5399103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5" idx="2"/>
            <a:endCxn id="7" idx="0"/>
          </p:cNvCxnSpPr>
          <p:nvPr/>
        </p:nvCxnSpPr>
        <p:spPr>
          <a:xfrm flipH="1">
            <a:off x="5289620" y="4333240"/>
            <a:ext cx="945111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69993" y="396390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list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49721" y="5867400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 Blocks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28996"/>
              </p:ext>
            </p:extLst>
          </p:nvPr>
        </p:nvGraphicFramePr>
        <p:xfrm>
          <a:off x="7187097" y="5399103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2833"/>
              </p:ext>
            </p:extLst>
          </p:nvPr>
        </p:nvGraphicFramePr>
        <p:xfrm>
          <a:off x="6003348" y="5399103"/>
          <a:ext cx="34607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607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91605"/>
              </p:ext>
            </p:extLst>
          </p:nvPr>
        </p:nvGraphicFramePr>
        <p:xfrm>
          <a:off x="457200" y="248744"/>
          <a:ext cx="32766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1434"/>
              </p:ext>
            </p:extLst>
          </p:nvPr>
        </p:nvGraphicFramePr>
        <p:xfrm>
          <a:off x="457200" y="3657600"/>
          <a:ext cx="3276599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520"/>
                <a:gridCol w="547520"/>
                <a:gridCol w="547520"/>
                <a:gridCol w="547520"/>
                <a:gridCol w="547520"/>
                <a:gridCol w="538999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61976"/>
              </p:ext>
            </p:extLst>
          </p:nvPr>
        </p:nvGraphicFramePr>
        <p:xfrm>
          <a:off x="4947432" y="457200"/>
          <a:ext cx="27214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16042"/>
              </p:ext>
            </p:extLst>
          </p:nvPr>
        </p:nvGraphicFramePr>
        <p:xfrm>
          <a:off x="4648200" y="1905000"/>
          <a:ext cx="554927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54927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56919"/>
              </p:ext>
            </p:extLst>
          </p:nvPr>
        </p:nvGraphicFramePr>
        <p:xfrm>
          <a:off x="5828928" y="1905001"/>
          <a:ext cx="34884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884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endCxn id="33" idx="0"/>
          </p:cNvCxnSpPr>
          <p:nvPr/>
        </p:nvCxnSpPr>
        <p:spPr>
          <a:xfrm flipH="1">
            <a:off x="4925663" y="828040"/>
            <a:ext cx="1995917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1" idx="0"/>
          </p:cNvCxnSpPr>
          <p:nvPr/>
        </p:nvCxnSpPr>
        <p:spPr>
          <a:xfrm>
            <a:off x="5321383" y="828040"/>
            <a:ext cx="192605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3" idx="0"/>
          </p:cNvCxnSpPr>
          <p:nvPr/>
        </p:nvCxnSpPr>
        <p:spPr>
          <a:xfrm flipH="1">
            <a:off x="6901606" y="828040"/>
            <a:ext cx="19974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2"/>
            <a:endCxn id="49" idx="0"/>
          </p:cNvCxnSpPr>
          <p:nvPr/>
        </p:nvCxnSpPr>
        <p:spPr>
          <a:xfrm>
            <a:off x="6308147" y="828040"/>
            <a:ext cx="153783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16173"/>
              </p:ext>
            </p:extLst>
          </p:nvPr>
        </p:nvGraphicFramePr>
        <p:xfrm>
          <a:off x="6755761" y="1905000"/>
          <a:ext cx="291691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169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83421"/>
              </p:ext>
            </p:extLst>
          </p:nvPr>
        </p:nvGraphicFramePr>
        <p:xfrm>
          <a:off x="7276052" y="19050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Straight Arrow Connector 44"/>
          <p:cNvCxnSpPr>
            <a:stCxn id="26" idx="2"/>
            <a:endCxn id="44" idx="0"/>
          </p:cNvCxnSpPr>
          <p:nvPr/>
        </p:nvCxnSpPr>
        <p:spPr>
          <a:xfrm>
            <a:off x="6308147" y="828040"/>
            <a:ext cx="1127139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43409" y="45870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list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23137" y="2362200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 Blocks</a:t>
            </a:r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29495"/>
              </p:ext>
            </p:extLst>
          </p:nvPr>
        </p:nvGraphicFramePr>
        <p:xfrm>
          <a:off x="6288892" y="1905000"/>
          <a:ext cx="34607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607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>
            <a:endCxn id="33" idx="0"/>
          </p:cNvCxnSpPr>
          <p:nvPr/>
        </p:nvCxnSpPr>
        <p:spPr>
          <a:xfrm flipH="1">
            <a:off x="4925663" y="828040"/>
            <a:ext cx="2529319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4102"/>
              </p:ext>
            </p:extLst>
          </p:nvPr>
        </p:nvGraphicFramePr>
        <p:xfrm>
          <a:off x="5339568" y="1905000"/>
          <a:ext cx="34884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884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>
            <a:endCxn id="44" idx="0"/>
          </p:cNvCxnSpPr>
          <p:nvPr/>
        </p:nvCxnSpPr>
        <p:spPr>
          <a:xfrm>
            <a:off x="5321382" y="828040"/>
            <a:ext cx="2113904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" idx="0"/>
          </p:cNvCxnSpPr>
          <p:nvPr/>
        </p:nvCxnSpPr>
        <p:spPr>
          <a:xfrm>
            <a:off x="5321383" y="828040"/>
            <a:ext cx="681965" cy="107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2"/>
            <a:endCxn id="43" idx="0"/>
          </p:cNvCxnSpPr>
          <p:nvPr/>
        </p:nvCxnSpPr>
        <p:spPr>
          <a:xfrm>
            <a:off x="6308147" y="828040"/>
            <a:ext cx="593459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4" idx="0"/>
          </p:cNvCxnSpPr>
          <p:nvPr/>
        </p:nvCxnSpPr>
        <p:spPr>
          <a:xfrm flipH="1">
            <a:off x="7435286" y="828040"/>
            <a:ext cx="19696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4" idx="0"/>
          </p:cNvCxnSpPr>
          <p:nvPr/>
        </p:nvCxnSpPr>
        <p:spPr>
          <a:xfrm>
            <a:off x="6938909" y="828040"/>
            <a:ext cx="496377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3" idx="0"/>
          </p:cNvCxnSpPr>
          <p:nvPr/>
        </p:nvCxnSpPr>
        <p:spPr>
          <a:xfrm>
            <a:off x="5897846" y="828040"/>
            <a:ext cx="100376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9" idx="0"/>
          </p:cNvCxnSpPr>
          <p:nvPr/>
        </p:nvCxnSpPr>
        <p:spPr>
          <a:xfrm>
            <a:off x="5923621" y="828040"/>
            <a:ext cx="538309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1" idx="0"/>
          </p:cNvCxnSpPr>
          <p:nvPr/>
        </p:nvCxnSpPr>
        <p:spPr>
          <a:xfrm flipH="1">
            <a:off x="6690195" y="4333240"/>
            <a:ext cx="625005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5" idx="0"/>
          </p:cNvCxnSpPr>
          <p:nvPr/>
        </p:nvCxnSpPr>
        <p:spPr>
          <a:xfrm>
            <a:off x="7315200" y="4333240"/>
            <a:ext cx="124309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724" y="1422257"/>
            <a:ext cx="500187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5067" y="1422257"/>
            <a:ext cx="455493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2292646"/>
            <a:ext cx="447180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07367" y="1422257"/>
            <a:ext cx="515664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0246" y="2270572"/>
            <a:ext cx="432702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89748" y="1422257"/>
            <a:ext cx="520087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44048" y="2291342"/>
            <a:ext cx="453749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23366" y="2291342"/>
            <a:ext cx="522300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027911" y="1697170"/>
            <a:ext cx="647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1027911" y="1697170"/>
            <a:ext cx="572289" cy="870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4601" y="1676400"/>
            <a:ext cx="576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 flipH="1">
            <a:off x="2876597" y="1951312"/>
            <a:ext cx="22644" cy="31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7072" y="1676400"/>
            <a:ext cx="466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</p:cNvCxnSpPr>
          <p:nvPr/>
        </p:nvCxnSpPr>
        <p:spPr>
          <a:xfrm>
            <a:off x="3092948" y="2545486"/>
            <a:ext cx="585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11" idx="1"/>
          </p:cNvCxnSpPr>
          <p:nvPr/>
        </p:nvCxnSpPr>
        <p:spPr>
          <a:xfrm>
            <a:off x="4197798" y="2566256"/>
            <a:ext cx="5255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13464" y="685800"/>
            <a:ext cx="3525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647504" y="1746401"/>
            <a:ext cx="5001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710041" y="1742820"/>
            <a:ext cx="447180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53150" y="2886055"/>
            <a:ext cx="515664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43126" y="3016289"/>
            <a:ext cx="432702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40031" y="4231001"/>
            <a:ext cx="520087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710041" y="4193898"/>
            <a:ext cx="453749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698327" y="5313229"/>
            <a:ext cx="522300" cy="54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6629400" y="916632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29400" y="2051202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823200" y="2051202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629400" y="3152966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823200" y="3152966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629400" y="4251771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23200" y="4251771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823200" y="5276456"/>
            <a:ext cx="609600" cy="607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4" idx="4"/>
            <a:endCxn id="55" idx="0"/>
          </p:cNvCxnSpPr>
          <p:nvPr/>
        </p:nvCxnSpPr>
        <p:spPr>
          <a:xfrm>
            <a:off x="6934200" y="1524000"/>
            <a:ext cx="0" cy="527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4"/>
            <a:endCxn id="56" idx="1"/>
          </p:cNvCxnSpPr>
          <p:nvPr/>
        </p:nvCxnSpPr>
        <p:spPr>
          <a:xfrm>
            <a:off x="6934200" y="1524000"/>
            <a:ext cx="978274" cy="616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4"/>
            <a:endCxn id="57" idx="0"/>
          </p:cNvCxnSpPr>
          <p:nvPr/>
        </p:nvCxnSpPr>
        <p:spPr>
          <a:xfrm>
            <a:off x="6934200" y="2658570"/>
            <a:ext cx="0" cy="494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4"/>
            <a:endCxn id="59" idx="0"/>
          </p:cNvCxnSpPr>
          <p:nvPr/>
        </p:nvCxnSpPr>
        <p:spPr>
          <a:xfrm>
            <a:off x="6934200" y="3760334"/>
            <a:ext cx="0" cy="491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6"/>
            <a:endCxn id="58" idx="2"/>
          </p:cNvCxnSpPr>
          <p:nvPr/>
        </p:nvCxnSpPr>
        <p:spPr>
          <a:xfrm>
            <a:off x="7239000" y="3456650"/>
            <a:ext cx="584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4"/>
            <a:endCxn id="60" idx="0"/>
          </p:cNvCxnSpPr>
          <p:nvPr/>
        </p:nvCxnSpPr>
        <p:spPr>
          <a:xfrm>
            <a:off x="8128000" y="3760334"/>
            <a:ext cx="0" cy="491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0" idx="4"/>
            <a:endCxn id="61" idx="0"/>
          </p:cNvCxnSpPr>
          <p:nvPr/>
        </p:nvCxnSpPr>
        <p:spPr>
          <a:xfrm>
            <a:off x="8128000" y="4859139"/>
            <a:ext cx="0" cy="41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46589"/>
              </p:ext>
            </p:extLst>
          </p:nvPr>
        </p:nvGraphicFramePr>
        <p:xfrm>
          <a:off x="9982200" y="1447800"/>
          <a:ext cx="3327399" cy="30537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6009"/>
                <a:gridCol w="496009"/>
                <a:gridCol w="465011"/>
                <a:gridCol w="465011"/>
                <a:gridCol w="496009"/>
                <a:gridCol w="454675"/>
                <a:gridCol w="454675"/>
              </a:tblGrid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76033"/>
              </p:ext>
            </p:extLst>
          </p:nvPr>
        </p:nvGraphicFramePr>
        <p:xfrm>
          <a:off x="838200" y="1447800"/>
          <a:ext cx="6172200" cy="39623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78563"/>
                <a:gridCol w="823207"/>
                <a:gridCol w="1599264"/>
                <a:gridCol w="1644876"/>
                <a:gridCol w="1126290"/>
              </a:tblGrid>
              <a:tr h="5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User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Age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Gender 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Industry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Posts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A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21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M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IT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12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B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26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F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IT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15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C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30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F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Finance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28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D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22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M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Finance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23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E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28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M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Power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26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F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23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F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Power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smtClean="0">
                          <a:effectLst/>
                        </a:rPr>
                        <a:t>14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3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54661"/>
              </p:ext>
            </p:extLst>
          </p:nvPr>
        </p:nvGraphicFramePr>
        <p:xfrm>
          <a:off x="1752600" y="1371600"/>
          <a:ext cx="3327399" cy="30537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6009"/>
                <a:gridCol w="496009"/>
                <a:gridCol w="465011"/>
                <a:gridCol w="465011"/>
                <a:gridCol w="496009"/>
                <a:gridCol w="454675"/>
                <a:gridCol w="454675"/>
              </a:tblGrid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01884"/>
              </p:ext>
            </p:extLst>
          </p:nvPr>
        </p:nvGraphicFramePr>
        <p:xfrm>
          <a:off x="5334000" y="1371601"/>
          <a:ext cx="3352799" cy="30537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9795"/>
                <a:gridCol w="499795"/>
                <a:gridCol w="468561"/>
                <a:gridCol w="468561"/>
                <a:gridCol w="499795"/>
                <a:gridCol w="458146"/>
                <a:gridCol w="458146"/>
              </a:tblGrid>
              <a:tr h="435429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24085"/>
              </p:ext>
            </p:extLst>
          </p:nvPr>
        </p:nvGraphicFramePr>
        <p:xfrm>
          <a:off x="5039011" y="1600200"/>
          <a:ext cx="272143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572"/>
                <a:gridCol w="453572"/>
                <a:gridCol w="453572"/>
                <a:gridCol w="453572"/>
                <a:gridCol w="453572"/>
                <a:gridCol w="4535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86822"/>
              </p:ext>
            </p:extLst>
          </p:nvPr>
        </p:nvGraphicFramePr>
        <p:xfrm>
          <a:off x="4274502" y="3052440"/>
          <a:ext cx="673182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731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F,E,B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5036"/>
              </p:ext>
            </p:extLst>
          </p:nvPr>
        </p:nvGraphicFramePr>
        <p:xfrm>
          <a:off x="5920507" y="3048001"/>
          <a:ext cx="34884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884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4611093" y="1971040"/>
            <a:ext cx="646707" cy="10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0"/>
          </p:cNvCxnSpPr>
          <p:nvPr/>
        </p:nvCxnSpPr>
        <p:spPr>
          <a:xfrm flipH="1">
            <a:off x="6993185" y="1971040"/>
            <a:ext cx="19974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6094927" y="1971040"/>
            <a:ext cx="458582" cy="107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02944"/>
              </p:ext>
            </p:extLst>
          </p:nvPr>
        </p:nvGraphicFramePr>
        <p:xfrm>
          <a:off x="6847340" y="3048000"/>
          <a:ext cx="291691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169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64507"/>
              </p:ext>
            </p:extLst>
          </p:nvPr>
        </p:nvGraphicFramePr>
        <p:xfrm>
          <a:off x="7594113" y="3048000"/>
          <a:ext cx="5480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480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34988" y="160170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4716" y="3505200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 Blocks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58615"/>
              </p:ext>
            </p:extLst>
          </p:nvPr>
        </p:nvGraphicFramePr>
        <p:xfrm>
          <a:off x="6380471" y="3048000"/>
          <a:ext cx="34607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607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04923"/>
              </p:ext>
            </p:extLst>
          </p:nvPr>
        </p:nvGraphicFramePr>
        <p:xfrm>
          <a:off x="5431147" y="3048000"/>
          <a:ext cx="34884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884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5" idx="0"/>
          </p:cNvCxnSpPr>
          <p:nvPr/>
        </p:nvCxnSpPr>
        <p:spPr>
          <a:xfrm flipH="1">
            <a:off x="4611093" y="1971040"/>
            <a:ext cx="1028350" cy="10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7562558" y="1971040"/>
            <a:ext cx="305589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7402815" y="1971040"/>
            <a:ext cx="159743" cy="107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5605567" y="1971040"/>
            <a:ext cx="562034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3931"/>
              </p:ext>
            </p:extLst>
          </p:nvPr>
        </p:nvGraphicFramePr>
        <p:xfrm>
          <a:off x="609600" y="1143000"/>
          <a:ext cx="3352799" cy="30537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9795"/>
                <a:gridCol w="499795"/>
                <a:gridCol w="468561"/>
                <a:gridCol w="468561"/>
                <a:gridCol w="499795"/>
                <a:gridCol w="458146"/>
                <a:gridCol w="458146"/>
              </a:tblGrid>
              <a:tr h="435429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81574"/>
              </p:ext>
            </p:extLst>
          </p:nvPr>
        </p:nvGraphicFramePr>
        <p:xfrm>
          <a:off x="7256970" y="3048001"/>
          <a:ext cx="291691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169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6676"/>
              </p:ext>
            </p:extLst>
          </p:nvPr>
        </p:nvGraphicFramePr>
        <p:xfrm>
          <a:off x="5036749" y="3048001"/>
          <a:ext cx="348840" cy="3809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884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endCxn id="32" idx="0"/>
          </p:cNvCxnSpPr>
          <p:nvPr/>
        </p:nvCxnSpPr>
        <p:spPr>
          <a:xfrm flipH="1">
            <a:off x="5211169" y="1971040"/>
            <a:ext cx="46631" cy="107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0"/>
          </p:cNvCxnSpPr>
          <p:nvPr/>
        </p:nvCxnSpPr>
        <p:spPr>
          <a:xfrm flipH="1">
            <a:off x="6094927" y="1971040"/>
            <a:ext cx="72674" cy="107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645494" y="1971040"/>
            <a:ext cx="1522107" cy="108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6" idx="0"/>
          </p:cNvCxnSpPr>
          <p:nvPr/>
        </p:nvCxnSpPr>
        <p:spPr>
          <a:xfrm>
            <a:off x="6553509" y="1971040"/>
            <a:ext cx="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2" idx="0"/>
          </p:cNvCxnSpPr>
          <p:nvPr/>
        </p:nvCxnSpPr>
        <p:spPr>
          <a:xfrm>
            <a:off x="6553509" y="1971040"/>
            <a:ext cx="1314638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2" idx="0"/>
          </p:cNvCxnSpPr>
          <p:nvPr/>
        </p:nvCxnSpPr>
        <p:spPr>
          <a:xfrm>
            <a:off x="7026769" y="1971040"/>
            <a:ext cx="841378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24305"/>
              </p:ext>
            </p:extLst>
          </p:nvPr>
        </p:nvGraphicFramePr>
        <p:xfrm>
          <a:off x="228600" y="1600200"/>
          <a:ext cx="4114799" cy="2971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3385"/>
                <a:gridCol w="613385"/>
                <a:gridCol w="575052"/>
                <a:gridCol w="575052"/>
                <a:gridCol w="613385"/>
                <a:gridCol w="562270"/>
                <a:gridCol w="562270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50963"/>
              </p:ext>
            </p:extLst>
          </p:nvPr>
        </p:nvGraphicFramePr>
        <p:xfrm>
          <a:off x="4724400" y="1600200"/>
          <a:ext cx="4038600" cy="2971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2026"/>
                <a:gridCol w="602026"/>
                <a:gridCol w="564403"/>
                <a:gridCol w="564403"/>
                <a:gridCol w="602026"/>
                <a:gridCol w="551858"/>
                <a:gridCol w="551858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8667"/>
              </p:ext>
            </p:extLst>
          </p:nvPr>
        </p:nvGraphicFramePr>
        <p:xfrm>
          <a:off x="2133600" y="381000"/>
          <a:ext cx="3124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53320"/>
              </p:ext>
            </p:extLst>
          </p:nvPr>
        </p:nvGraphicFramePr>
        <p:xfrm>
          <a:off x="2133600" y="1828800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A,F,D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29748"/>
              </p:ext>
            </p:extLst>
          </p:nvPr>
        </p:nvGraphicFramePr>
        <p:xfrm>
          <a:off x="30480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41646"/>
              </p:ext>
            </p:extLst>
          </p:nvPr>
        </p:nvGraphicFramePr>
        <p:xfrm>
          <a:off x="5638800" y="1828800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83904"/>
              </p:ext>
            </p:extLst>
          </p:nvPr>
        </p:nvGraphicFramePr>
        <p:xfrm>
          <a:off x="4572000" y="1828800"/>
          <a:ext cx="524764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476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22925"/>
              </p:ext>
            </p:extLst>
          </p:nvPr>
        </p:nvGraphicFramePr>
        <p:xfrm>
          <a:off x="35814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15015"/>
              </p:ext>
            </p:extLst>
          </p:nvPr>
        </p:nvGraphicFramePr>
        <p:xfrm>
          <a:off x="41148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89983"/>
              </p:ext>
            </p:extLst>
          </p:nvPr>
        </p:nvGraphicFramePr>
        <p:xfrm>
          <a:off x="51816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 flipV="1">
            <a:off x="2438400" y="762000"/>
            <a:ext cx="76200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0"/>
          </p:cNvCxnSpPr>
          <p:nvPr/>
        </p:nvCxnSpPr>
        <p:spPr>
          <a:xfrm flipV="1">
            <a:off x="2506345" y="762000"/>
            <a:ext cx="922655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0"/>
          </p:cNvCxnSpPr>
          <p:nvPr/>
        </p:nvCxnSpPr>
        <p:spPr>
          <a:xfrm flipV="1">
            <a:off x="2506345" y="762000"/>
            <a:ext cx="389255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</p:cNvCxnSpPr>
          <p:nvPr/>
        </p:nvCxnSpPr>
        <p:spPr>
          <a:xfrm flipH="1" flipV="1">
            <a:off x="2476500" y="762000"/>
            <a:ext cx="7307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</p:cNvCxnSpPr>
          <p:nvPr/>
        </p:nvCxnSpPr>
        <p:spPr>
          <a:xfrm flipH="1" flipV="1">
            <a:off x="2967672" y="762000"/>
            <a:ext cx="23956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0"/>
          </p:cNvCxnSpPr>
          <p:nvPr/>
        </p:nvCxnSpPr>
        <p:spPr>
          <a:xfrm flipV="1">
            <a:off x="3207234" y="762000"/>
            <a:ext cx="1745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0"/>
          </p:cNvCxnSpPr>
          <p:nvPr/>
        </p:nvCxnSpPr>
        <p:spPr>
          <a:xfrm flipV="1">
            <a:off x="3740634" y="762000"/>
            <a:ext cx="221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0"/>
          </p:cNvCxnSpPr>
          <p:nvPr/>
        </p:nvCxnSpPr>
        <p:spPr>
          <a:xfrm flipV="1">
            <a:off x="3207234" y="762000"/>
            <a:ext cx="7551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0"/>
          </p:cNvCxnSpPr>
          <p:nvPr/>
        </p:nvCxnSpPr>
        <p:spPr>
          <a:xfrm flipV="1">
            <a:off x="4274034" y="762000"/>
            <a:ext cx="221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0"/>
          </p:cNvCxnSpPr>
          <p:nvPr/>
        </p:nvCxnSpPr>
        <p:spPr>
          <a:xfrm flipH="1" flipV="1">
            <a:off x="2514600" y="762000"/>
            <a:ext cx="231978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0"/>
          </p:cNvCxnSpPr>
          <p:nvPr/>
        </p:nvCxnSpPr>
        <p:spPr>
          <a:xfrm flipH="1" flipV="1">
            <a:off x="3429000" y="762000"/>
            <a:ext cx="140538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0"/>
          </p:cNvCxnSpPr>
          <p:nvPr/>
        </p:nvCxnSpPr>
        <p:spPr>
          <a:xfrm flipH="1" flipV="1">
            <a:off x="4495800" y="762000"/>
            <a:ext cx="13954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0"/>
          </p:cNvCxnSpPr>
          <p:nvPr/>
        </p:nvCxnSpPr>
        <p:spPr>
          <a:xfrm flipH="1" flipV="1">
            <a:off x="4953000" y="762000"/>
            <a:ext cx="9382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0"/>
          </p:cNvCxnSpPr>
          <p:nvPr/>
        </p:nvCxnSpPr>
        <p:spPr>
          <a:xfrm flipH="1" flipV="1">
            <a:off x="3962400" y="762000"/>
            <a:ext cx="19288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0"/>
          </p:cNvCxnSpPr>
          <p:nvPr/>
        </p:nvCxnSpPr>
        <p:spPr>
          <a:xfrm flipH="1" flipV="1">
            <a:off x="4953000" y="762000"/>
            <a:ext cx="3878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82969"/>
              </p:ext>
            </p:extLst>
          </p:nvPr>
        </p:nvGraphicFramePr>
        <p:xfrm>
          <a:off x="7924800" y="457200"/>
          <a:ext cx="669924" cy="22517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637"/>
                <a:gridCol w="395287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99344"/>
              </p:ext>
            </p:extLst>
          </p:nvPr>
        </p:nvGraphicFramePr>
        <p:xfrm>
          <a:off x="1600200" y="3505200"/>
          <a:ext cx="3124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38594"/>
              </p:ext>
            </p:extLst>
          </p:nvPr>
        </p:nvGraphicFramePr>
        <p:xfrm>
          <a:off x="1600200" y="4953000"/>
          <a:ext cx="52656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656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49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90132"/>
              </p:ext>
            </p:extLst>
          </p:nvPr>
        </p:nvGraphicFramePr>
        <p:xfrm>
          <a:off x="2345523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15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76119"/>
              </p:ext>
            </p:extLst>
          </p:nvPr>
        </p:nvGraphicFramePr>
        <p:xfrm>
          <a:off x="5127141" y="4962144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40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4508"/>
              </p:ext>
            </p:extLst>
          </p:nvPr>
        </p:nvGraphicFramePr>
        <p:xfrm>
          <a:off x="40317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54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87476"/>
              </p:ext>
            </p:extLst>
          </p:nvPr>
        </p:nvGraphicFramePr>
        <p:xfrm>
          <a:off x="29649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23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74504"/>
              </p:ext>
            </p:extLst>
          </p:nvPr>
        </p:nvGraphicFramePr>
        <p:xfrm>
          <a:off x="34983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26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62293"/>
              </p:ext>
            </p:extLst>
          </p:nvPr>
        </p:nvGraphicFramePr>
        <p:xfrm>
          <a:off x="45651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14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Arrow Connector 79"/>
          <p:cNvCxnSpPr>
            <a:stCxn id="73" idx="0"/>
          </p:cNvCxnSpPr>
          <p:nvPr/>
        </p:nvCxnSpPr>
        <p:spPr>
          <a:xfrm flipV="1">
            <a:off x="1863483" y="3886200"/>
            <a:ext cx="415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0"/>
          </p:cNvCxnSpPr>
          <p:nvPr/>
        </p:nvCxnSpPr>
        <p:spPr>
          <a:xfrm flipV="1">
            <a:off x="1863483" y="3886200"/>
            <a:ext cx="10321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0"/>
          </p:cNvCxnSpPr>
          <p:nvPr/>
        </p:nvCxnSpPr>
        <p:spPr>
          <a:xfrm flipV="1">
            <a:off x="1863483" y="3886200"/>
            <a:ext cx="4987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4" idx="0"/>
          </p:cNvCxnSpPr>
          <p:nvPr/>
        </p:nvCxnSpPr>
        <p:spPr>
          <a:xfrm flipH="1" flipV="1">
            <a:off x="1897410" y="3886200"/>
            <a:ext cx="6816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0"/>
          </p:cNvCxnSpPr>
          <p:nvPr/>
        </p:nvCxnSpPr>
        <p:spPr>
          <a:xfrm flipH="1" flipV="1">
            <a:off x="2358737" y="3886200"/>
            <a:ext cx="22030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0"/>
          </p:cNvCxnSpPr>
          <p:nvPr/>
        </p:nvCxnSpPr>
        <p:spPr>
          <a:xfrm flipV="1">
            <a:off x="2579044" y="3886200"/>
            <a:ext cx="1806538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0"/>
          </p:cNvCxnSpPr>
          <p:nvPr/>
        </p:nvCxnSpPr>
        <p:spPr>
          <a:xfrm flipV="1">
            <a:off x="3198487" y="3886200"/>
            <a:ext cx="1474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0"/>
          </p:cNvCxnSpPr>
          <p:nvPr/>
        </p:nvCxnSpPr>
        <p:spPr>
          <a:xfrm flipV="1">
            <a:off x="2579044" y="3886200"/>
            <a:ext cx="6808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0"/>
          </p:cNvCxnSpPr>
          <p:nvPr/>
        </p:nvCxnSpPr>
        <p:spPr>
          <a:xfrm flipV="1">
            <a:off x="3731887" y="3886200"/>
            <a:ext cx="1474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0"/>
          </p:cNvCxnSpPr>
          <p:nvPr/>
        </p:nvCxnSpPr>
        <p:spPr>
          <a:xfrm flipH="1" flipV="1">
            <a:off x="1974366" y="3886200"/>
            <a:ext cx="2290921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6" idx="0"/>
          </p:cNvCxnSpPr>
          <p:nvPr/>
        </p:nvCxnSpPr>
        <p:spPr>
          <a:xfrm flipH="1" flipV="1">
            <a:off x="2888766" y="3886200"/>
            <a:ext cx="1376521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0"/>
          </p:cNvCxnSpPr>
          <p:nvPr/>
        </p:nvCxnSpPr>
        <p:spPr>
          <a:xfrm flipH="1" flipV="1">
            <a:off x="3984141" y="3895344"/>
            <a:ext cx="13954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0"/>
          </p:cNvCxnSpPr>
          <p:nvPr/>
        </p:nvCxnSpPr>
        <p:spPr>
          <a:xfrm flipH="1" flipV="1">
            <a:off x="4441341" y="3895344"/>
            <a:ext cx="9382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5" idx="0"/>
          </p:cNvCxnSpPr>
          <p:nvPr/>
        </p:nvCxnSpPr>
        <p:spPr>
          <a:xfrm flipH="1" flipV="1">
            <a:off x="3450741" y="3895344"/>
            <a:ext cx="19288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9" idx="0"/>
          </p:cNvCxnSpPr>
          <p:nvPr/>
        </p:nvCxnSpPr>
        <p:spPr>
          <a:xfrm flipH="1" flipV="1">
            <a:off x="4336567" y="3886200"/>
            <a:ext cx="462120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82952"/>
              </p:ext>
            </p:extLst>
          </p:nvPr>
        </p:nvGraphicFramePr>
        <p:xfrm>
          <a:off x="6477000" y="3200399"/>
          <a:ext cx="823912" cy="22517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637"/>
                <a:gridCol w="549275"/>
              </a:tblGrid>
              <a:tr h="146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118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103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00225"/>
            <a:ext cx="2657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69964"/>
              </p:ext>
            </p:extLst>
          </p:nvPr>
        </p:nvGraphicFramePr>
        <p:xfrm>
          <a:off x="3657600" y="1800225"/>
          <a:ext cx="4872638" cy="29956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11694"/>
                <a:gridCol w="682830"/>
                <a:gridCol w="1079500"/>
                <a:gridCol w="1364384"/>
                <a:gridCol w="934230"/>
              </a:tblGrid>
              <a:tr h="427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User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Gender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Industry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Posts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IT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IT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Finance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Finance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Power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Power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0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46702"/>
              </p:ext>
            </p:extLst>
          </p:nvPr>
        </p:nvGraphicFramePr>
        <p:xfrm>
          <a:off x="3200400" y="1156335"/>
          <a:ext cx="1571625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43"/>
                <a:gridCol w="1146182"/>
              </a:tblGrid>
              <a:tr h="260491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ID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Type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A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Enzyme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B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Cytokine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C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Transporter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D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Enzyme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E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Enzyme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F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Cytokine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G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Enzyme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H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+mj-lt"/>
                          <a:cs typeface="Arial" panose="020B0604020202020204" pitchFamily="34" charset="0"/>
                        </a:rPr>
                        <a:t>Transporter</a:t>
                      </a:r>
                      <a:endParaRPr lang="en-US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12477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1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37132"/>
              </p:ext>
            </p:extLst>
          </p:nvPr>
        </p:nvGraphicFramePr>
        <p:xfrm>
          <a:off x="228600" y="1600200"/>
          <a:ext cx="4114799" cy="2971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3385"/>
                <a:gridCol w="613385"/>
                <a:gridCol w="575052"/>
                <a:gridCol w="575052"/>
                <a:gridCol w="613385"/>
                <a:gridCol w="562270"/>
                <a:gridCol w="562270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43875"/>
              </p:ext>
            </p:extLst>
          </p:nvPr>
        </p:nvGraphicFramePr>
        <p:xfrm>
          <a:off x="4724400" y="1600200"/>
          <a:ext cx="4038600" cy="2971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2026"/>
                <a:gridCol w="602026"/>
                <a:gridCol w="564403"/>
                <a:gridCol w="564403"/>
                <a:gridCol w="602026"/>
                <a:gridCol w="551858"/>
                <a:gridCol w="551858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25238"/>
              </p:ext>
            </p:extLst>
          </p:nvPr>
        </p:nvGraphicFramePr>
        <p:xfrm>
          <a:off x="2133600" y="381000"/>
          <a:ext cx="3124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3669"/>
              </p:ext>
            </p:extLst>
          </p:nvPr>
        </p:nvGraphicFramePr>
        <p:xfrm>
          <a:off x="2133600" y="1828800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A,F,D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15706"/>
              </p:ext>
            </p:extLst>
          </p:nvPr>
        </p:nvGraphicFramePr>
        <p:xfrm>
          <a:off x="30480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47667"/>
              </p:ext>
            </p:extLst>
          </p:nvPr>
        </p:nvGraphicFramePr>
        <p:xfrm>
          <a:off x="5638800" y="1828800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43367"/>
              </p:ext>
            </p:extLst>
          </p:nvPr>
        </p:nvGraphicFramePr>
        <p:xfrm>
          <a:off x="4572000" y="1828800"/>
          <a:ext cx="524764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476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9883"/>
              </p:ext>
            </p:extLst>
          </p:nvPr>
        </p:nvGraphicFramePr>
        <p:xfrm>
          <a:off x="35814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83194"/>
              </p:ext>
            </p:extLst>
          </p:nvPr>
        </p:nvGraphicFramePr>
        <p:xfrm>
          <a:off x="41148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77715"/>
              </p:ext>
            </p:extLst>
          </p:nvPr>
        </p:nvGraphicFramePr>
        <p:xfrm>
          <a:off x="51816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2438400" y="762000"/>
            <a:ext cx="76200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2506345" y="762000"/>
            <a:ext cx="922655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</p:cNvCxnSpPr>
          <p:nvPr/>
        </p:nvCxnSpPr>
        <p:spPr>
          <a:xfrm flipV="1">
            <a:off x="2506345" y="762000"/>
            <a:ext cx="389255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2476500" y="762000"/>
            <a:ext cx="7307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H="1" flipV="1">
            <a:off x="2967672" y="762000"/>
            <a:ext cx="23956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V="1">
            <a:off x="3207234" y="762000"/>
            <a:ext cx="1745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3740634" y="762000"/>
            <a:ext cx="221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3207234" y="762000"/>
            <a:ext cx="7551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V="1">
            <a:off x="4274034" y="762000"/>
            <a:ext cx="221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flipH="1" flipV="1">
            <a:off x="2514600" y="762000"/>
            <a:ext cx="231978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</p:cNvCxnSpPr>
          <p:nvPr/>
        </p:nvCxnSpPr>
        <p:spPr>
          <a:xfrm flipH="1" flipV="1">
            <a:off x="3429000" y="762000"/>
            <a:ext cx="140538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4495800" y="762000"/>
            <a:ext cx="13954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</p:cNvCxnSpPr>
          <p:nvPr/>
        </p:nvCxnSpPr>
        <p:spPr>
          <a:xfrm flipH="1" flipV="1">
            <a:off x="4953000" y="762000"/>
            <a:ext cx="9382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</p:cNvCxnSpPr>
          <p:nvPr/>
        </p:nvCxnSpPr>
        <p:spPr>
          <a:xfrm flipH="1" flipV="1">
            <a:off x="3962400" y="762000"/>
            <a:ext cx="19288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H="1" flipV="1">
            <a:off x="4953000" y="762000"/>
            <a:ext cx="3878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50971"/>
              </p:ext>
            </p:extLst>
          </p:nvPr>
        </p:nvGraphicFramePr>
        <p:xfrm>
          <a:off x="1600200" y="3505200"/>
          <a:ext cx="3124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53576"/>
              </p:ext>
            </p:extLst>
          </p:nvPr>
        </p:nvGraphicFramePr>
        <p:xfrm>
          <a:off x="1600200" y="4953000"/>
          <a:ext cx="52656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656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49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5888"/>
              </p:ext>
            </p:extLst>
          </p:nvPr>
        </p:nvGraphicFramePr>
        <p:xfrm>
          <a:off x="2345523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15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60792"/>
              </p:ext>
            </p:extLst>
          </p:nvPr>
        </p:nvGraphicFramePr>
        <p:xfrm>
          <a:off x="5127141" y="4962144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40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65125"/>
              </p:ext>
            </p:extLst>
          </p:nvPr>
        </p:nvGraphicFramePr>
        <p:xfrm>
          <a:off x="40317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54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5209"/>
              </p:ext>
            </p:extLst>
          </p:nvPr>
        </p:nvGraphicFramePr>
        <p:xfrm>
          <a:off x="29649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23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27301"/>
              </p:ext>
            </p:extLst>
          </p:nvPr>
        </p:nvGraphicFramePr>
        <p:xfrm>
          <a:off x="34983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26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237"/>
              </p:ext>
            </p:extLst>
          </p:nvPr>
        </p:nvGraphicFramePr>
        <p:xfrm>
          <a:off x="45651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14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28" idx="0"/>
          </p:cNvCxnSpPr>
          <p:nvPr/>
        </p:nvCxnSpPr>
        <p:spPr>
          <a:xfrm flipV="1">
            <a:off x="1863483" y="3886200"/>
            <a:ext cx="415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</p:cNvCxnSpPr>
          <p:nvPr/>
        </p:nvCxnSpPr>
        <p:spPr>
          <a:xfrm flipV="1">
            <a:off x="1863483" y="3886200"/>
            <a:ext cx="10321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1863483" y="3886200"/>
            <a:ext cx="4987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0"/>
          </p:cNvCxnSpPr>
          <p:nvPr/>
        </p:nvCxnSpPr>
        <p:spPr>
          <a:xfrm flipH="1" flipV="1">
            <a:off x="1897410" y="3886200"/>
            <a:ext cx="6816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0"/>
          </p:cNvCxnSpPr>
          <p:nvPr/>
        </p:nvCxnSpPr>
        <p:spPr>
          <a:xfrm flipH="1" flipV="1">
            <a:off x="2358737" y="3886200"/>
            <a:ext cx="22030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</p:cNvCxnSpPr>
          <p:nvPr/>
        </p:nvCxnSpPr>
        <p:spPr>
          <a:xfrm flipV="1">
            <a:off x="2579044" y="3886200"/>
            <a:ext cx="1806538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0"/>
          </p:cNvCxnSpPr>
          <p:nvPr/>
        </p:nvCxnSpPr>
        <p:spPr>
          <a:xfrm flipV="1">
            <a:off x="3198487" y="3886200"/>
            <a:ext cx="1474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</p:cNvCxnSpPr>
          <p:nvPr/>
        </p:nvCxnSpPr>
        <p:spPr>
          <a:xfrm flipV="1">
            <a:off x="2579044" y="3886200"/>
            <a:ext cx="6808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0"/>
          </p:cNvCxnSpPr>
          <p:nvPr/>
        </p:nvCxnSpPr>
        <p:spPr>
          <a:xfrm flipV="1">
            <a:off x="3731887" y="3886200"/>
            <a:ext cx="1474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0"/>
          </p:cNvCxnSpPr>
          <p:nvPr/>
        </p:nvCxnSpPr>
        <p:spPr>
          <a:xfrm flipH="1" flipV="1">
            <a:off x="1974366" y="3886200"/>
            <a:ext cx="2290921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0"/>
          </p:cNvCxnSpPr>
          <p:nvPr/>
        </p:nvCxnSpPr>
        <p:spPr>
          <a:xfrm flipH="1" flipV="1">
            <a:off x="2888766" y="3886200"/>
            <a:ext cx="1376521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</p:cNvCxnSpPr>
          <p:nvPr/>
        </p:nvCxnSpPr>
        <p:spPr>
          <a:xfrm flipH="1" flipV="1">
            <a:off x="3984141" y="3895344"/>
            <a:ext cx="13954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0"/>
          </p:cNvCxnSpPr>
          <p:nvPr/>
        </p:nvCxnSpPr>
        <p:spPr>
          <a:xfrm flipH="1" flipV="1">
            <a:off x="4441341" y="3895344"/>
            <a:ext cx="9382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0"/>
          </p:cNvCxnSpPr>
          <p:nvPr/>
        </p:nvCxnSpPr>
        <p:spPr>
          <a:xfrm flipH="1" flipV="1">
            <a:off x="3450741" y="3895344"/>
            <a:ext cx="19288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0"/>
          </p:cNvCxnSpPr>
          <p:nvPr/>
        </p:nvCxnSpPr>
        <p:spPr>
          <a:xfrm flipH="1" flipV="1">
            <a:off x="4336567" y="3886200"/>
            <a:ext cx="462120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93510"/>
              </p:ext>
            </p:extLst>
          </p:nvPr>
        </p:nvGraphicFramePr>
        <p:xfrm>
          <a:off x="6477000" y="3200399"/>
          <a:ext cx="823912" cy="22517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637"/>
                <a:gridCol w="549275"/>
              </a:tblGrid>
              <a:tr h="146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118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103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4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62183"/>
              </p:ext>
            </p:extLst>
          </p:nvPr>
        </p:nvGraphicFramePr>
        <p:xfrm>
          <a:off x="5029200" y="2590800"/>
          <a:ext cx="32766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34416"/>
              </p:ext>
            </p:extLst>
          </p:nvPr>
        </p:nvGraphicFramePr>
        <p:xfrm>
          <a:off x="304800" y="3962400"/>
          <a:ext cx="32766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0988"/>
              </p:ext>
            </p:extLst>
          </p:nvPr>
        </p:nvGraphicFramePr>
        <p:xfrm>
          <a:off x="304800" y="1219200"/>
          <a:ext cx="32766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09434"/>
              </p:ext>
            </p:extLst>
          </p:nvPr>
        </p:nvGraphicFramePr>
        <p:xfrm>
          <a:off x="2133600" y="381000"/>
          <a:ext cx="3124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84196"/>
              </p:ext>
            </p:extLst>
          </p:nvPr>
        </p:nvGraphicFramePr>
        <p:xfrm>
          <a:off x="2133600" y="1828800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A,F,D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78180"/>
              </p:ext>
            </p:extLst>
          </p:nvPr>
        </p:nvGraphicFramePr>
        <p:xfrm>
          <a:off x="30480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39245"/>
              </p:ext>
            </p:extLst>
          </p:nvPr>
        </p:nvGraphicFramePr>
        <p:xfrm>
          <a:off x="5638800" y="1828800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36647"/>
              </p:ext>
            </p:extLst>
          </p:nvPr>
        </p:nvGraphicFramePr>
        <p:xfrm>
          <a:off x="4572000" y="1828800"/>
          <a:ext cx="524764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476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14181"/>
              </p:ext>
            </p:extLst>
          </p:nvPr>
        </p:nvGraphicFramePr>
        <p:xfrm>
          <a:off x="35814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23453"/>
              </p:ext>
            </p:extLst>
          </p:nvPr>
        </p:nvGraphicFramePr>
        <p:xfrm>
          <a:off x="41148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23528"/>
              </p:ext>
            </p:extLst>
          </p:nvPr>
        </p:nvGraphicFramePr>
        <p:xfrm>
          <a:off x="5181600" y="18288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2438400" y="762000"/>
            <a:ext cx="76200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2506345" y="762000"/>
            <a:ext cx="922655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</p:cNvCxnSpPr>
          <p:nvPr/>
        </p:nvCxnSpPr>
        <p:spPr>
          <a:xfrm flipV="1">
            <a:off x="2506345" y="762000"/>
            <a:ext cx="389255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2476500" y="762000"/>
            <a:ext cx="7307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H="1" flipV="1">
            <a:off x="2967672" y="762000"/>
            <a:ext cx="23956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V="1">
            <a:off x="3207234" y="762000"/>
            <a:ext cx="1745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3740634" y="762000"/>
            <a:ext cx="221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3207234" y="762000"/>
            <a:ext cx="7551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</p:cNvCxnSpPr>
          <p:nvPr/>
        </p:nvCxnSpPr>
        <p:spPr>
          <a:xfrm flipV="1">
            <a:off x="4274034" y="762000"/>
            <a:ext cx="221766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flipH="1" flipV="1">
            <a:off x="2514600" y="762000"/>
            <a:ext cx="231978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</p:cNvCxnSpPr>
          <p:nvPr/>
        </p:nvCxnSpPr>
        <p:spPr>
          <a:xfrm flipH="1" flipV="1">
            <a:off x="3429000" y="762000"/>
            <a:ext cx="140538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4495800" y="762000"/>
            <a:ext cx="13954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</p:cNvCxnSpPr>
          <p:nvPr/>
        </p:nvCxnSpPr>
        <p:spPr>
          <a:xfrm flipH="1" flipV="1">
            <a:off x="4953000" y="762000"/>
            <a:ext cx="9382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</p:cNvCxnSpPr>
          <p:nvPr/>
        </p:nvCxnSpPr>
        <p:spPr>
          <a:xfrm flipH="1" flipV="1">
            <a:off x="3962400" y="762000"/>
            <a:ext cx="19288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H="1" flipV="1">
            <a:off x="4953000" y="762000"/>
            <a:ext cx="3878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45375"/>
              </p:ext>
            </p:extLst>
          </p:nvPr>
        </p:nvGraphicFramePr>
        <p:xfrm>
          <a:off x="1600200" y="3505200"/>
          <a:ext cx="3124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28334"/>
              </p:ext>
            </p:extLst>
          </p:nvPr>
        </p:nvGraphicFramePr>
        <p:xfrm>
          <a:off x="1600200" y="4953000"/>
          <a:ext cx="52656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656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49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95277"/>
              </p:ext>
            </p:extLst>
          </p:nvPr>
        </p:nvGraphicFramePr>
        <p:xfrm>
          <a:off x="2345523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15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5925"/>
              </p:ext>
            </p:extLst>
          </p:nvPr>
        </p:nvGraphicFramePr>
        <p:xfrm>
          <a:off x="5127141" y="4962144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40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92112"/>
              </p:ext>
            </p:extLst>
          </p:nvPr>
        </p:nvGraphicFramePr>
        <p:xfrm>
          <a:off x="40317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54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22465"/>
              </p:ext>
            </p:extLst>
          </p:nvPr>
        </p:nvGraphicFramePr>
        <p:xfrm>
          <a:off x="29649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23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31786"/>
              </p:ext>
            </p:extLst>
          </p:nvPr>
        </p:nvGraphicFramePr>
        <p:xfrm>
          <a:off x="34983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26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87523"/>
              </p:ext>
            </p:extLst>
          </p:nvPr>
        </p:nvGraphicFramePr>
        <p:xfrm>
          <a:off x="4565166" y="4953000"/>
          <a:ext cx="467043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6704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panose="020B0604020202020204" pitchFamily="2" charset="0"/>
                        </a:rPr>
                        <a:t>14</a:t>
                      </a:r>
                      <a:endParaRPr lang="en-US" dirty="0">
                        <a:latin typeface="Helvetica" panose="020B06040202020202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stCxn id="28" idx="0"/>
          </p:cNvCxnSpPr>
          <p:nvPr/>
        </p:nvCxnSpPr>
        <p:spPr>
          <a:xfrm flipV="1">
            <a:off x="1863483" y="3886200"/>
            <a:ext cx="415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</p:cNvCxnSpPr>
          <p:nvPr/>
        </p:nvCxnSpPr>
        <p:spPr>
          <a:xfrm flipV="1">
            <a:off x="1863483" y="3886200"/>
            <a:ext cx="10321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</p:cNvCxnSpPr>
          <p:nvPr/>
        </p:nvCxnSpPr>
        <p:spPr>
          <a:xfrm flipV="1">
            <a:off x="1863483" y="3886200"/>
            <a:ext cx="49871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0"/>
          </p:cNvCxnSpPr>
          <p:nvPr/>
        </p:nvCxnSpPr>
        <p:spPr>
          <a:xfrm flipH="1" flipV="1">
            <a:off x="1897410" y="3886200"/>
            <a:ext cx="681634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0"/>
          </p:cNvCxnSpPr>
          <p:nvPr/>
        </p:nvCxnSpPr>
        <p:spPr>
          <a:xfrm flipH="1" flipV="1">
            <a:off x="2358737" y="3886200"/>
            <a:ext cx="220307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</p:cNvCxnSpPr>
          <p:nvPr/>
        </p:nvCxnSpPr>
        <p:spPr>
          <a:xfrm flipV="1">
            <a:off x="2579044" y="3886200"/>
            <a:ext cx="1806538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0"/>
          </p:cNvCxnSpPr>
          <p:nvPr/>
        </p:nvCxnSpPr>
        <p:spPr>
          <a:xfrm flipV="1">
            <a:off x="3198487" y="3886200"/>
            <a:ext cx="1474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</p:cNvCxnSpPr>
          <p:nvPr/>
        </p:nvCxnSpPr>
        <p:spPr>
          <a:xfrm flipV="1">
            <a:off x="2579044" y="3886200"/>
            <a:ext cx="6808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0"/>
          </p:cNvCxnSpPr>
          <p:nvPr/>
        </p:nvCxnSpPr>
        <p:spPr>
          <a:xfrm flipV="1">
            <a:off x="3731887" y="3886200"/>
            <a:ext cx="147479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0"/>
          </p:cNvCxnSpPr>
          <p:nvPr/>
        </p:nvCxnSpPr>
        <p:spPr>
          <a:xfrm flipH="1" flipV="1">
            <a:off x="1974366" y="3886200"/>
            <a:ext cx="2290921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0"/>
          </p:cNvCxnSpPr>
          <p:nvPr/>
        </p:nvCxnSpPr>
        <p:spPr>
          <a:xfrm flipH="1" flipV="1">
            <a:off x="2888766" y="3886200"/>
            <a:ext cx="1376521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</p:cNvCxnSpPr>
          <p:nvPr/>
        </p:nvCxnSpPr>
        <p:spPr>
          <a:xfrm flipH="1" flipV="1">
            <a:off x="3984141" y="3895344"/>
            <a:ext cx="13954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0"/>
          </p:cNvCxnSpPr>
          <p:nvPr/>
        </p:nvCxnSpPr>
        <p:spPr>
          <a:xfrm flipH="1" flipV="1">
            <a:off x="4441341" y="3895344"/>
            <a:ext cx="9382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0"/>
          </p:cNvCxnSpPr>
          <p:nvPr/>
        </p:nvCxnSpPr>
        <p:spPr>
          <a:xfrm flipH="1" flipV="1">
            <a:off x="3450741" y="3895344"/>
            <a:ext cx="1928812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0"/>
          </p:cNvCxnSpPr>
          <p:nvPr/>
        </p:nvCxnSpPr>
        <p:spPr>
          <a:xfrm flipH="1" flipV="1">
            <a:off x="4336567" y="3886200"/>
            <a:ext cx="462120" cy="1066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6628"/>
              </p:ext>
            </p:extLst>
          </p:nvPr>
        </p:nvGraphicFramePr>
        <p:xfrm>
          <a:off x="6477000" y="3200399"/>
          <a:ext cx="823912" cy="22517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637"/>
                <a:gridCol w="549275"/>
              </a:tblGrid>
              <a:tr h="146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118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103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Helvetica" panose="020B0604020202020204" pitchFamily="2" charset="0"/>
                        </a:rPr>
                        <a:t>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5725"/>
              </p:ext>
            </p:extLst>
          </p:nvPr>
        </p:nvGraphicFramePr>
        <p:xfrm>
          <a:off x="4800600" y="381000"/>
          <a:ext cx="1752600" cy="2971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2283"/>
                <a:gridCol w="452283"/>
                <a:gridCol w="424017"/>
                <a:gridCol w="424017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87689"/>
              </p:ext>
            </p:extLst>
          </p:nvPr>
        </p:nvGraphicFramePr>
        <p:xfrm>
          <a:off x="6934200" y="381000"/>
          <a:ext cx="1737926" cy="2971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3372"/>
                <a:gridCol w="453372"/>
                <a:gridCol w="415591"/>
                <a:gridCol w="415591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614"/>
              </p:ext>
            </p:extLst>
          </p:nvPr>
        </p:nvGraphicFramePr>
        <p:xfrm>
          <a:off x="4724400" y="3657600"/>
          <a:ext cx="2037298" cy="16981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6981"/>
                <a:gridCol w="452283"/>
                <a:gridCol w="424017"/>
                <a:gridCol w="424017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A,D,F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28217"/>
              </p:ext>
            </p:extLst>
          </p:nvPr>
        </p:nvGraphicFramePr>
        <p:xfrm>
          <a:off x="7010400" y="3657600"/>
          <a:ext cx="1788427" cy="25472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3873"/>
                <a:gridCol w="453372"/>
                <a:gridCol w="415591"/>
                <a:gridCol w="415591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A,C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63167"/>
              </p:ext>
            </p:extLst>
          </p:nvPr>
        </p:nvGraphicFramePr>
        <p:xfrm>
          <a:off x="467451" y="3886200"/>
          <a:ext cx="31242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085"/>
              </p:ext>
            </p:extLst>
          </p:nvPr>
        </p:nvGraphicFramePr>
        <p:xfrm>
          <a:off x="467451" y="5334000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A,F,D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17611"/>
              </p:ext>
            </p:extLst>
          </p:nvPr>
        </p:nvGraphicFramePr>
        <p:xfrm>
          <a:off x="1381851" y="53340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25960"/>
              </p:ext>
            </p:extLst>
          </p:nvPr>
        </p:nvGraphicFramePr>
        <p:xfrm>
          <a:off x="3972651" y="5334000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45315"/>
              </p:ext>
            </p:extLst>
          </p:nvPr>
        </p:nvGraphicFramePr>
        <p:xfrm>
          <a:off x="2905851" y="5334000"/>
          <a:ext cx="524764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476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17580"/>
              </p:ext>
            </p:extLst>
          </p:nvPr>
        </p:nvGraphicFramePr>
        <p:xfrm>
          <a:off x="1915251" y="53340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23639"/>
              </p:ext>
            </p:extLst>
          </p:nvPr>
        </p:nvGraphicFramePr>
        <p:xfrm>
          <a:off x="2448651" y="53340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13439"/>
              </p:ext>
            </p:extLst>
          </p:nvPr>
        </p:nvGraphicFramePr>
        <p:xfrm>
          <a:off x="3515451" y="5334000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 flipV="1">
            <a:off x="772251" y="4267200"/>
            <a:ext cx="76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0"/>
          </p:cNvCxnSpPr>
          <p:nvPr/>
        </p:nvCxnSpPr>
        <p:spPr>
          <a:xfrm flipV="1">
            <a:off x="840196" y="4267200"/>
            <a:ext cx="92265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</p:cNvCxnSpPr>
          <p:nvPr/>
        </p:nvCxnSpPr>
        <p:spPr>
          <a:xfrm flipV="1">
            <a:off x="840196" y="4267200"/>
            <a:ext cx="38925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</p:cNvCxnSpPr>
          <p:nvPr/>
        </p:nvCxnSpPr>
        <p:spPr>
          <a:xfrm flipH="1" flipV="1">
            <a:off x="810351" y="4267200"/>
            <a:ext cx="73073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</p:cNvCxnSpPr>
          <p:nvPr/>
        </p:nvCxnSpPr>
        <p:spPr>
          <a:xfrm flipH="1" flipV="1">
            <a:off x="1301523" y="4267200"/>
            <a:ext cx="239562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1541085" y="4267200"/>
            <a:ext cx="1745766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flipV="1">
            <a:off x="2074485" y="4267200"/>
            <a:ext cx="221766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</p:cNvCxnSpPr>
          <p:nvPr/>
        </p:nvCxnSpPr>
        <p:spPr>
          <a:xfrm flipV="1">
            <a:off x="1541085" y="4267200"/>
            <a:ext cx="755166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0"/>
          </p:cNvCxnSpPr>
          <p:nvPr/>
        </p:nvCxnSpPr>
        <p:spPr>
          <a:xfrm flipV="1">
            <a:off x="2607885" y="4267200"/>
            <a:ext cx="221766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0"/>
          </p:cNvCxnSpPr>
          <p:nvPr/>
        </p:nvCxnSpPr>
        <p:spPr>
          <a:xfrm flipH="1" flipV="1">
            <a:off x="848451" y="4267200"/>
            <a:ext cx="2319782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</p:cNvCxnSpPr>
          <p:nvPr/>
        </p:nvCxnSpPr>
        <p:spPr>
          <a:xfrm flipH="1" flipV="1">
            <a:off x="1762851" y="4267200"/>
            <a:ext cx="1405382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</p:cNvCxnSpPr>
          <p:nvPr/>
        </p:nvCxnSpPr>
        <p:spPr>
          <a:xfrm flipH="1" flipV="1">
            <a:off x="2829651" y="4267200"/>
            <a:ext cx="1395412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0"/>
          </p:cNvCxnSpPr>
          <p:nvPr/>
        </p:nvCxnSpPr>
        <p:spPr>
          <a:xfrm flipH="1" flipV="1">
            <a:off x="3286851" y="4267200"/>
            <a:ext cx="938212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</p:cNvCxnSpPr>
          <p:nvPr/>
        </p:nvCxnSpPr>
        <p:spPr>
          <a:xfrm flipH="1" flipV="1">
            <a:off x="2296251" y="4267200"/>
            <a:ext cx="1928812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0"/>
          </p:cNvCxnSpPr>
          <p:nvPr/>
        </p:nvCxnSpPr>
        <p:spPr>
          <a:xfrm flipH="1" flipV="1">
            <a:off x="3286851" y="4267200"/>
            <a:ext cx="38783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/>
          <p:cNvGrpSpPr/>
          <p:nvPr/>
        </p:nvGrpSpPr>
        <p:grpSpPr>
          <a:xfrm>
            <a:off x="1059017" y="1246571"/>
            <a:ext cx="2738894" cy="3307316"/>
            <a:chOff x="445332" y="1112201"/>
            <a:chExt cx="2860410" cy="3307316"/>
          </a:xfrm>
        </p:grpSpPr>
        <p:sp>
          <p:nvSpPr>
            <p:cNvPr id="4" name="Oval 3"/>
            <p:cNvSpPr/>
            <p:nvPr/>
          </p:nvSpPr>
          <p:spPr>
            <a:xfrm>
              <a:off x="1828719" y="2308752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736071" y="2981164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7"/>
            </p:cNvCxnSpPr>
            <p:nvPr/>
          </p:nvCxnSpPr>
          <p:spPr>
            <a:xfrm flipH="1">
              <a:off x="1150575" y="2644596"/>
              <a:ext cx="749262" cy="39419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446478" y="3842465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358048" y="1112201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24" name="Curved Connector 23"/>
            <p:cNvCxnSpPr>
              <a:stCxn id="22" idx="6"/>
              <a:endCxn id="4" idx="0"/>
            </p:cNvCxnSpPr>
            <p:nvPr/>
          </p:nvCxnSpPr>
          <p:spPr>
            <a:xfrm>
              <a:off x="1843669" y="1308934"/>
              <a:ext cx="227859" cy="99981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2" idx="2"/>
              <a:endCxn id="5" idx="0"/>
            </p:cNvCxnSpPr>
            <p:nvPr/>
          </p:nvCxnSpPr>
          <p:spPr>
            <a:xfrm rot="10800000" flipV="1">
              <a:off x="978881" y="1308934"/>
              <a:ext cx="379167" cy="167223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loud 33"/>
            <p:cNvSpPr/>
            <p:nvPr/>
          </p:nvSpPr>
          <p:spPr>
            <a:xfrm>
              <a:off x="652493" y="1993278"/>
              <a:ext cx="867503" cy="512206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5" name="Cloud 34"/>
            <p:cNvSpPr/>
            <p:nvPr/>
          </p:nvSpPr>
          <p:spPr>
            <a:xfrm>
              <a:off x="1689289" y="1634817"/>
              <a:ext cx="753352" cy="399206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5" idx="4"/>
              <a:endCxn id="17" idx="1"/>
            </p:cNvCxnSpPr>
            <p:nvPr/>
          </p:nvCxnSpPr>
          <p:spPr>
            <a:xfrm>
              <a:off x="978882" y="3374630"/>
              <a:ext cx="538714" cy="52545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364739" y="3021908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4" idx="4"/>
              <a:endCxn id="17" idx="7"/>
            </p:cNvCxnSpPr>
            <p:nvPr/>
          </p:nvCxnSpPr>
          <p:spPr>
            <a:xfrm flipH="1">
              <a:off x="1860981" y="3415374"/>
              <a:ext cx="746569" cy="4847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83" idx="5"/>
              <a:endCxn id="44" idx="0"/>
            </p:cNvCxnSpPr>
            <p:nvPr/>
          </p:nvCxnSpPr>
          <p:spPr>
            <a:xfrm rot="5400000">
              <a:off x="2110885" y="1948568"/>
              <a:ext cx="1570006" cy="576675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loud 52"/>
            <p:cNvSpPr/>
            <p:nvPr/>
          </p:nvSpPr>
          <p:spPr>
            <a:xfrm>
              <a:off x="2394978" y="1980399"/>
              <a:ext cx="910764" cy="47109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45332" y="2644596"/>
              <a:ext cx="2144528" cy="1774921"/>
            </a:xfrm>
            <a:custGeom>
              <a:avLst/>
              <a:gdLst>
                <a:gd name="connsiteX0" fmla="*/ 285750 w 1475247"/>
                <a:gd name="connsiteY0" fmla="*/ 66675 h 1428750"/>
                <a:gd name="connsiteX1" fmla="*/ 238125 w 1475247"/>
                <a:gd name="connsiteY1" fmla="*/ 95250 h 1428750"/>
                <a:gd name="connsiteX2" fmla="*/ 200025 w 1475247"/>
                <a:gd name="connsiteY2" fmla="*/ 152400 h 1428750"/>
                <a:gd name="connsiteX3" fmla="*/ 180975 w 1475247"/>
                <a:gd name="connsiteY3" fmla="*/ 180975 h 1428750"/>
                <a:gd name="connsiteX4" fmla="*/ 161925 w 1475247"/>
                <a:gd name="connsiteY4" fmla="*/ 209550 h 1428750"/>
                <a:gd name="connsiteX5" fmla="*/ 133350 w 1475247"/>
                <a:gd name="connsiteY5" fmla="*/ 238125 h 1428750"/>
                <a:gd name="connsiteX6" fmla="*/ 104775 w 1475247"/>
                <a:gd name="connsiteY6" fmla="*/ 295275 h 1428750"/>
                <a:gd name="connsiteX7" fmla="*/ 76200 w 1475247"/>
                <a:gd name="connsiteY7" fmla="*/ 352425 h 1428750"/>
                <a:gd name="connsiteX8" fmla="*/ 57150 w 1475247"/>
                <a:gd name="connsiteY8" fmla="*/ 419100 h 1428750"/>
                <a:gd name="connsiteX9" fmla="*/ 47625 w 1475247"/>
                <a:gd name="connsiteY9" fmla="*/ 457200 h 1428750"/>
                <a:gd name="connsiteX10" fmla="*/ 19050 w 1475247"/>
                <a:gd name="connsiteY10" fmla="*/ 561975 h 1428750"/>
                <a:gd name="connsiteX11" fmla="*/ 0 w 1475247"/>
                <a:gd name="connsiteY11" fmla="*/ 771525 h 1428750"/>
                <a:gd name="connsiteX12" fmla="*/ 28575 w 1475247"/>
                <a:gd name="connsiteY12" fmla="*/ 981075 h 1428750"/>
                <a:gd name="connsiteX13" fmla="*/ 38100 w 1475247"/>
                <a:gd name="connsiteY13" fmla="*/ 1009650 h 1428750"/>
                <a:gd name="connsiteX14" fmla="*/ 57150 w 1475247"/>
                <a:gd name="connsiteY14" fmla="*/ 1038225 h 1428750"/>
                <a:gd name="connsiteX15" fmla="*/ 76200 w 1475247"/>
                <a:gd name="connsiteY15" fmla="*/ 1076325 h 1428750"/>
                <a:gd name="connsiteX16" fmla="*/ 114300 w 1475247"/>
                <a:gd name="connsiteY16" fmla="*/ 1123950 h 1428750"/>
                <a:gd name="connsiteX17" fmla="*/ 171450 w 1475247"/>
                <a:gd name="connsiteY17" fmla="*/ 1181100 h 1428750"/>
                <a:gd name="connsiteX18" fmla="*/ 200025 w 1475247"/>
                <a:gd name="connsiteY18" fmla="*/ 1209675 h 1428750"/>
                <a:gd name="connsiteX19" fmla="*/ 276225 w 1475247"/>
                <a:gd name="connsiteY19" fmla="*/ 1276350 h 1428750"/>
                <a:gd name="connsiteX20" fmla="*/ 304800 w 1475247"/>
                <a:gd name="connsiteY20" fmla="*/ 1295400 h 1428750"/>
                <a:gd name="connsiteX21" fmla="*/ 438150 w 1475247"/>
                <a:gd name="connsiteY21" fmla="*/ 1333500 h 1428750"/>
                <a:gd name="connsiteX22" fmla="*/ 466725 w 1475247"/>
                <a:gd name="connsiteY22" fmla="*/ 1343025 h 1428750"/>
                <a:gd name="connsiteX23" fmla="*/ 552450 w 1475247"/>
                <a:gd name="connsiteY23" fmla="*/ 1362075 h 1428750"/>
                <a:gd name="connsiteX24" fmla="*/ 838200 w 1475247"/>
                <a:gd name="connsiteY24" fmla="*/ 1371600 h 1428750"/>
                <a:gd name="connsiteX25" fmla="*/ 866775 w 1475247"/>
                <a:gd name="connsiteY25" fmla="*/ 1381125 h 1428750"/>
                <a:gd name="connsiteX26" fmla="*/ 904875 w 1475247"/>
                <a:gd name="connsiteY26" fmla="*/ 1390650 h 1428750"/>
                <a:gd name="connsiteX27" fmla="*/ 933450 w 1475247"/>
                <a:gd name="connsiteY27" fmla="*/ 1409700 h 1428750"/>
                <a:gd name="connsiteX28" fmla="*/ 981075 w 1475247"/>
                <a:gd name="connsiteY28" fmla="*/ 1419225 h 1428750"/>
                <a:gd name="connsiteX29" fmla="*/ 1019175 w 1475247"/>
                <a:gd name="connsiteY29" fmla="*/ 1428750 h 1428750"/>
                <a:gd name="connsiteX30" fmla="*/ 1076325 w 1475247"/>
                <a:gd name="connsiteY30" fmla="*/ 1419225 h 1428750"/>
                <a:gd name="connsiteX31" fmla="*/ 1104900 w 1475247"/>
                <a:gd name="connsiteY31" fmla="*/ 1409700 h 1428750"/>
                <a:gd name="connsiteX32" fmla="*/ 1190625 w 1475247"/>
                <a:gd name="connsiteY32" fmla="*/ 1400175 h 1428750"/>
                <a:gd name="connsiteX33" fmla="*/ 1266825 w 1475247"/>
                <a:gd name="connsiteY33" fmla="*/ 1381125 h 1428750"/>
                <a:gd name="connsiteX34" fmla="*/ 1304925 w 1475247"/>
                <a:gd name="connsiteY34" fmla="*/ 1371600 h 1428750"/>
                <a:gd name="connsiteX35" fmla="*/ 1362075 w 1475247"/>
                <a:gd name="connsiteY35" fmla="*/ 1333500 h 1428750"/>
                <a:gd name="connsiteX36" fmla="*/ 1390650 w 1475247"/>
                <a:gd name="connsiteY36" fmla="*/ 1314450 h 1428750"/>
                <a:gd name="connsiteX37" fmla="*/ 1447800 w 1475247"/>
                <a:gd name="connsiteY37" fmla="*/ 1295400 h 1428750"/>
                <a:gd name="connsiteX38" fmla="*/ 1457325 w 1475247"/>
                <a:gd name="connsiteY38" fmla="*/ 1133475 h 1428750"/>
                <a:gd name="connsiteX39" fmla="*/ 1438275 w 1475247"/>
                <a:gd name="connsiteY39" fmla="*/ 1066800 h 1428750"/>
                <a:gd name="connsiteX40" fmla="*/ 1419225 w 1475247"/>
                <a:gd name="connsiteY40" fmla="*/ 990600 h 1428750"/>
                <a:gd name="connsiteX41" fmla="*/ 1409700 w 1475247"/>
                <a:gd name="connsiteY41" fmla="*/ 962025 h 1428750"/>
                <a:gd name="connsiteX42" fmla="*/ 1400175 w 1475247"/>
                <a:gd name="connsiteY42" fmla="*/ 923925 h 1428750"/>
                <a:gd name="connsiteX43" fmla="*/ 1362075 w 1475247"/>
                <a:gd name="connsiteY43" fmla="*/ 866775 h 1428750"/>
                <a:gd name="connsiteX44" fmla="*/ 1343025 w 1475247"/>
                <a:gd name="connsiteY44" fmla="*/ 838200 h 1428750"/>
                <a:gd name="connsiteX45" fmla="*/ 1314450 w 1475247"/>
                <a:gd name="connsiteY45" fmla="*/ 781050 h 1428750"/>
                <a:gd name="connsiteX46" fmla="*/ 1276350 w 1475247"/>
                <a:gd name="connsiteY46" fmla="*/ 723900 h 1428750"/>
                <a:gd name="connsiteX47" fmla="*/ 1238250 w 1475247"/>
                <a:gd name="connsiteY47" fmla="*/ 676275 h 1428750"/>
                <a:gd name="connsiteX48" fmla="*/ 1181100 w 1475247"/>
                <a:gd name="connsiteY48" fmla="*/ 581025 h 1428750"/>
                <a:gd name="connsiteX49" fmla="*/ 1152525 w 1475247"/>
                <a:gd name="connsiteY49" fmla="*/ 542925 h 1428750"/>
                <a:gd name="connsiteX50" fmla="*/ 1104900 w 1475247"/>
                <a:gd name="connsiteY50" fmla="*/ 457200 h 1428750"/>
                <a:gd name="connsiteX51" fmla="*/ 1085850 w 1475247"/>
                <a:gd name="connsiteY51" fmla="*/ 419100 h 1428750"/>
                <a:gd name="connsiteX52" fmla="*/ 1066800 w 1475247"/>
                <a:gd name="connsiteY52" fmla="*/ 390525 h 1428750"/>
                <a:gd name="connsiteX53" fmla="*/ 1047750 w 1475247"/>
                <a:gd name="connsiteY53" fmla="*/ 333375 h 1428750"/>
                <a:gd name="connsiteX54" fmla="*/ 990600 w 1475247"/>
                <a:gd name="connsiteY54" fmla="*/ 238125 h 1428750"/>
                <a:gd name="connsiteX55" fmla="*/ 971550 w 1475247"/>
                <a:gd name="connsiteY55" fmla="*/ 209550 h 1428750"/>
                <a:gd name="connsiteX56" fmla="*/ 942975 w 1475247"/>
                <a:gd name="connsiteY56" fmla="*/ 180975 h 1428750"/>
                <a:gd name="connsiteX57" fmla="*/ 923925 w 1475247"/>
                <a:gd name="connsiteY57" fmla="*/ 152400 h 1428750"/>
                <a:gd name="connsiteX58" fmla="*/ 838200 w 1475247"/>
                <a:gd name="connsiteY58" fmla="*/ 95250 h 1428750"/>
                <a:gd name="connsiteX59" fmla="*/ 809625 w 1475247"/>
                <a:gd name="connsiteY59" fmla="*/ 66675 h 1428750"/>
                <a:gd name="connsiteX60" fmla="*/ 752475 w 1475247"/>
                <a:gd name="connsiteY60" fmla="*/ 38100 h 1428750"/>
                <a:gd name="connsiteX61" fmla="*/ 723900 w 1475247"/>
                <a:gd name="connsiteY61" fmla="*/ 19050 h 1428750"/>
                <a:gd name="connsiteX62" fmla="*/ 552450 w 1475247"/>
                <a:gd name="connsiteY62" fmla="*/ 0 h 1428750"/>
                <a:gd name="connsiteX63" fmla="*/ 333375 w 1475247"/>
                <a:gd name="connsiteY63" fmla="*/ 9525 h 1428750"/>
                <a:gd name="connsiteX64" fmla="*/ 304800 w 1475247"/>
                <a:gd name="connsiteY64" fmla="*/ 19050 h 1428750"/>
                <a:gd name="connsiteX65" fmla="*/ 285750 w 1475247"/>
                <a:gd name="connsiteY65" fmla="*/ 66675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75247" h="1428750">
                  <a:moveTo>
                    <a:pt x="285750" y="66675"/>
                  </a:moveTo>
                  <a:cubicBezTo>
                    <a:pt x="274638" y="79375"/>
                    <a:pt x="251216" y="82159"/>
                    <a:pt x="238125" y="95250"/>
                  </a:cubicBezTo>
                  <a:cubicBezTo>
                    <a:pt x="221936" y="111439"/>
                    <a:pt x="212725" y="133350"/>
                    <a:pt x="200025" y="152400"/>
                  </a:cubicBezTo>
                  <a:lnTo>
                    <a:pt x="180975" y="180975"/>
                  </a:lnTo>
                  <a:cubicBezTo>
                    <a:pt x="174625" y="190500"/>
                    <a:pt x="170020" y="201455"/>
                    <a:pt x="161925" y="209550"/>
                  </a:cubicBezTo>
                  <a:lnTo>
                    <a:pt x="133350" y="238125"/>
                  </a:lnTo>
                  <a:cubicBezTo>
                    <a:pt x="109409" y="309949"/>
                    <a:pt x="141704" y="221417"/>
                    <a:pt x="104775" y="295275"/>
                  </a:cubicBezTo>
                  <a:cubicBezTo>
                    <a:pt x="65340" y="374145"/>
                    <a:pt x="130795" y="270533"/>
                    <a:pt x="76200" y="352425"/>
                  </a:cubicBezTo>
                  <a:cubicBezTo>
                    <a:pt x="46423" y="471532"/>
                    <a:pt x="84479" y="323447"/>
                    <a:pt x="57150" y="419100"/>
                  </a:cubicBezTo>
                  <a:cubicBezTo>
                    <a:pt x="53554" y="431687"/>
                    <a:pt x="51221" y="444613"/>
                    <a:pt x="47625" y="457200"/>
                  </a:cubicBezTo>
                  <a:cubicBezTo>
                    <a:pt x="35166" y="500806"/>
                    <a:pt x="26596" y="501608"/>
                    <a:pt x="19050" y="561975"/>
                  </a:cubicBezTo>
                  <a:cubicBezTo>
                    <a:pt x="3998" y="682394"/>
                    <a:pt x="11349" y="612642"/>
                    <a:pt x="0" y="771525"/>
                  </a:cubicBezTo>
                  <a:cubicBezTo>
                    <a:pt x="10778" y="943966"/>
                    <a:pt x="-6571" y="875638"/>
                    <a:pt x="28575" y="981075"/>
                  </a:cubicBezTo>
                  <a:cubicBezTo>
                    <a:pt x="31750" y="990600"/>
                    <a:pt x="32531" y="1001296"/>
                    <a:pt x="38100" y="1009650"/>
                  </a:cubicBezTo>
                  <a:cubicBezTo>
                    <a:pt x="44450" y="1019175"/>
                    <a:pt x="51470" y="1028286"/>
                    <a:pt x="57150" y="1038225"/>
                  </a:cubicBezTo>
                  <a:cubicBezTo>
                    <a:pt x="64195" y="1050553"/>
                    <a:pt x="68324" y="1064511"/>
                    <a:pt x="76200" y="1076325"/>
                  </a:cubicBezTo>
                  <a:cubicBezTo>
                    <a:pt x="87477" y="1093241"/>
                    <a:pt x="100625" y="1108907"/>
                    <a:pt x="114300" y="1123950"/>
                  </a:cubicBezTo>
                  <a:cubicBezTo>
                    <a:pt x="132422" y="1143885"/>
                    <a:pt x="152400" y="1162050"/>
                    <a:pt x="171450" y="1181100"/>
                  </a:cubicBezTo>
                  <a:cubicBezTo>
                    <a:pt x="180975" y="1190625"/>
                    <a:pt x="192553" y="1198467"/>
                    <a:pt x="200025" y="1209675"/>
                  </a:cubicBezTo>
                  <a:cubicBezTo>
                    <a:pt x="231775" y="1257300"/>
                    <a:pt x="209550" y="1231900"/>
                    <a:pt x="276225" y="1276350"/>
                  </a:cubicBezTo>
                  <a:cubicBezTo>
                    <a:pt x="285750" y="1282700"/>
                    <a:pt x="293940" y="1291780"/>
                    <a:pt x="304800" y="1295400"/>
                  </a:cubicBezTo>
                  <a:cubicBezTo>
                    <a:pt x="492019" y="1357806"/>
                    <a:pt x="314693" y="1302636"/>
                    <a:pt x="438150" y="1333500"/>
                  </a:cubicBezTo>
                  <a:cubicBezTo>
                    <a:pt x="447890" y="1335935"/>
                    <a:pt x="457071" y="1340267"/>
                    <a:pt x="466725" y="1343025"/>
                  </a:cubicBezTo>
                  <a:cubicBezTo>
                    <a:pt x="481568" y="1347266"/>
                    <a:pt x="540174" y="1361374"/>
                    <a:pt x="552450" y="1362075"/>
                  </a:cubicBezTo>
                  <a:cubicBezTo>
                    <a:pt x="647598" y="1367512"/>
                    <a:pt x="742950" y="1368425"/>
                    <a:pt x="838200" y="1371600"/>
                  </a:cubicBezTo>
                  <a:cubicBezTo>
                    <a:pt x="847725" y="1374775"/>
                    <a:pt x="857121" y="1378367"/>
                    <a:pt x="866775" y="1381125"/>
                  </a:cubicBezTo>
                  <a:cubicBezTo>
                    <a:pt x="879362" y="1384721"/>
                    <a:pt x="892843" y="1385493"/>
                    <a:pt x="904875" y="1390650"/>
                  </a:cubicBezTo>
                  <a:cubicBezTo>
                    <a:pt x="915397" y="1395159"/>
                    <a:pt x="922731" y="1405680"/>
                    <a:pt x="933450" y="1409700"/>
                  </a:cubicBezTo>
                  <a:cubicBezTo>
                    <a:pt x="948609" y="1415384"/>
                    <a:pt x="965271" y="1415713"/>
                    <a:pt x="981075" y="1419225"/>
                  </a:cubicBezTo>
                  <a:cubicBezTo>
                    <a:pt x="993854" y="1422065"/>
                    <a:pt x="1006475" y="1425575"/>
                    <a:pt x="1019175" y="1428750"/>
                  </a:cubicBezTo>
                  <a:cubicBezTo>
                    <a:pt x="1038225" y="1425575"/>
                    <a:pt x="1057472" y="1423415"/>
                    <a:pt x="1076325" y="1419225"/>
                  </a:cubicBezTo>
                  <a:cubicBezTo>
                    <a:pt x="1086126" y="1417047"/>
                    <a:pt x="1094996" y="1411351"/>
                    <a:pt x="1104900" y="1409700"/>
                  </a:cubicBezTo>
                  <a:cubicBezTo>
                    <a:pt x="1133260" y="1404973"/>
                    <a:pt x="1162163" y="1404241"/>
                    <a:pt x="1190625" y="1400175"/>
                  </a:cubicBezTo>
                  <a:cubicBezTo>
                    <a:pt x="1248721" y="1391876"/>
                    <a:pt x="1222503" y="1393788"/>
                    <a:pt x="1266825" y="1381125"/>
                  </a:cubicBezTo>
                  <a:cubicBezTo>
                    <a:pt x="1279412" y="1377529"/>
                    <a:pt x="1292225" y="1374775"/>
                    <a:pt x="1304925" y="1371600"/>
                  </a:cubicBezTo>
                  <a:lnTo>
                    <a:pt x="1362075" y="1333500"/>
                  </a:lnTo>
                  <a:cubicBezTo>
                    <a:pt x="1371600" y="1327150"/>
                    <a:pt x="1379790" y="1318070"/>
                    <a:pt x="1390650" y="1314450"/>
                  </a:cubicBezTo>
                  <a:lnTo>
                    <a:pt x="1447800" y="1295400"/>
                  </a:lnTo>
                  <a:cubicBezTo>
                    <a:pt x="1489382" y="1233028"/>
                    <a:pt x="1476181" y="1265470"/>
                    <a:pt x="1457325" y="1133475"/>
                  </a:cubicBezTo>
                  <a:cubicBezTo>
                    <a:pt x="1454056" y="1110593"/>
                    <a:pt x="1444231" y="1089134"/>
                    <a:pt x="1438275" y="1066800"/>
                  </a:cubicBezTo>
                  <a:cubicBezTo>
                    <a:pt x="1431529" y="1041502"/>
                    <a:pt x="1427504" y="1015438"/>
                    <a:pt x="1419225" y="990600"/>
                  </a:cubicBezTo>
                  <a:cubicBezTo>
                    <a:pt x="1416050" y="981075"/>
                    <a:pt x="1412458" y="971679"/>
                    <a:pt x="1409700" y="962025"/>
                  </a:cubicBezTo>
                  <a:cubicBezTo>
                    <a:pt x="1406104" y="949438"/>
                    <a:pt x="1406029" y="935634"/>
                    <a:pt x="1400175" y="923925"/>
                  </a:cubicBezTo>
                  <a:cubicBezTo>
                    <a:pt x="1389936" y="903447"/>
                    <a:pt x="1374775" y="885825"/>
                    <a:pt x="1362075" y="866775"/>
                  </a:cubicBezTo>
                  <a:cubicBezTo>
                    <a:pt x="1355725" y="857250"/>
                    <a:pt x="1346645" y="849060"/>
                    <a:pt x="1343025" y="838200"/>
                  </a:cubicBezTo>
                  <a:cubicBezTo>
                    <a:pt x="1319084" y="766376"/>
                    <a:pt x="1351379" y="854908"/>
                    <a:pt x="1314450" y="781050"/>
                  </a:cubicBezTo>
                  <a:cubicBezTo>
                    <a:pt x="1286881" y="725911"/>
                    <a:pt x="1330519" y="778069"/>
                    <a:pt x="1276350" y="723900"/>
                  </a:cubicBezTo>
                  <a:cubicBezTo>
                    <a:pt x="1254900" y="659550"/>
                    <a:pt x="1284648" y="729301"/>
                    <a:pt x="1238250" y="676275"/>
                  </a:cubicBezTo>
                  <a:cubicBezTo>
                    <a:pt x="1186869" y="617554"/>
                    <a:pt x="1213741" y="633251"/>
                    <a:pt x="1181100" y="581025"/>
                  </a:cubicBezTo>
                  <a:cubicBezTo>
                    <a:pt x="1172686" y="567563"/>
                    <a:pt x="1162050" y="555625"/>
                    <a:pt x="1152525" y="542925"/>
                  </a:cubicBezTo>
                  <a:cubicBezTo>
                    <a:pt x="1126185" y="463904"/>
                    <a:pt x="1170404" y="588208"/>
                    <a:pt x="1104900" y="457200"/>
                  </a:cubicBezTo>
                  <a:cubicBezTo>
                    <a:pt x="1098550" y="444500"/>
                    <a:pt x="1092895" y="431428"/>
                    <a:pt x="1085850" y="419100"/>
                  </a:cubicBezTo>
                  <a:cubicBezTo>
                    <a:pt x="1080170" y="409161"/>
                    <a:pt x="1071449" y="400986"/>
                    <a:pt x="1066800" y="390525"/>
                  </a:cubicBezTo>
                  <a:cubicBezTo>
                    <a:pt x="1058645" y="372175"/>
                    <a:pt x="1056730" y="351336"/>
                    <a:pt x="1047750" y="333375"/>
                  </a:cubicBezTo>
                  <a:cubicBezTo>
                    <a:pt x="1018461" y="274797"/>
                    <a:pt x="1036576" y="307089"/>
                    <a:pt x="990600" y="238125"/>
                  </a:cubicBezTo>
                  <a:cubicBezTo>
                    <a:pt x="984250" y="228600"/>
                    <a:pt x="979645" y="217645"/>
                    <a:pt x="971550" y="209550"/>
                  </a:cubicBezTo>
                  <a:cubicBezTo>
                    <a:pt x="962025" y="200025"/>
                    <a:pt x="951599" y="191323"/>
                    <a:pt x="942975" y="180975"/>
                  </a:cubicBezTo>
                  <a:cubicBezTo>
                    <a:pt x="935646" y="172181"/>
                    <a:pt x="932020" y="160495"/>
                    <a:pt x="923925" y="152400"/>
                  </a:cubicBezTo>
                  <a:cubicBezTo>
                    <a:pt x="892418" y="120893"/>
                    <a:pt x="874476" y="122457"/>
                    <a:pt x="838200" y="95250"/>
                  </a:cubicBezTo>
                  <a:cubicBezTo>
                    <a:pt x="827424" y="87168"/>
                    <a:pt x="819973" y="75299"/>
                    <a:pt x="809625" y="66675"/>
                  </a:cubicBezTo>
                  <a:cubicBezTo>
                    <a:pt x="768679" y="32553"/>
                    <a:pt x="795433" y="59579"/>
                    <a:pt x="752475" y="38100"/>
                  </a:cubicBezTo>
                  <a:cubicBezTo>
                    <a:pt x="742236" y="32980"/>
                    <a:pt x="734422" y="23559"/>
                    <a:pt x="723900" y="19050"/>
                  </a:cubicBezTo>
                  <a:cubicBezTo>
                    <a:pt x="683234" y="1622"/>
                    <a:pt x="560423" y="570"/>
                    <a:pt x="552450" y="0"/>
                  </a:cubicBezTo>
                  <a:cubicBezTo>
                    <a:pt x="479425" y="3175"/>
                    <a:pt x="406254" y="3919"/>
                    <a:pt x="333375" y="9525"/>
                  </a:cubicBezTo>
                  <a:cubicBezTo>
                    <a:pt x="323364" y="10295"/>
                    <a:pt x="312640" y="12778"/>
                    <a:pt x="304800" y="19050"/>
                  </a:cubicBezTo>
                  <a:cubicBezTo>
                    <a:pt x="295222" y="26713"/>
                    <a:pt x="296862" y="53975"/>
                    <a:pt x="285750" y="66675"/>
                  </a:cubicBezTo>
                  <a:close/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769722" y="1116058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298372" y="1176802"/>
            <a:ext cx="2483428" cy="3442146"/>
            <a:chOff x="4298372" y="980071"/>
            <a:chExt cx="2652534" cy="3638877"/>
          </a:xfrm>
        </p:grpSpPr>
        <p:cxnSp>
          <p:nvCxnSpPr>
            <p:cNvPr id="66" name="Curved Connector 65"/>
            <p:cNvCxnSpPr>
              <a:stCxn id="54" idx="2"/>
              <a:endCxn id="63" idx="0"/>
            </p:cNvCxnSpPr>
            <p:nvPr/>
          </p:nvCxnSpPr>
          <p:spPr>
            <a:xfrm rot="10800000" flipV="1">
              <a:off x="5584118" y="1176803"/>
              <a:ext cx="224850" cy="1390901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382202" y="3531724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808968" y="980071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7" name="Cloud 56"/>
            <p:cNvSpPr/>
            <p:nvPr/>
          </p:nvSpPr>
          <p:spPr>
            <a:xfrm>
              <a:off x="5184276" y="1744496"/>
              <a:ext cx="867503" cy="5122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341307" y="2567705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4"/>
              <a:endCxn id="51" idx="0"/>
            </p:cNvCxnSpPr>
            <p:nvPr/>
          </p:nvCxnSpPr>
          <p:spPr>
            <a:xfrm>
              <a:off x="5584118" y="2961171"/>
              <a:ext cx="40895" cy="5705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4" idx="3"/>
              <a:endCxn id="51" idx="7"/>
            </p:cNvCxnSpPr>
            <p:nvPr/>
          </p:nvCxnSpPr>
          <p:spPr>
            <a:xfrm flipH="1">
              <a:off x="5796705" y="2903549"/>
              <a:ext cx="415848" cy="6857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141435" y="2567705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7" name="Curved Connector 76"/>
            <p:cNvCxnSpPr>
              <a:stCxn id="54" idx="6"/>
              <a:endCxn id="74" idx="0"/>
            </p:cNvCxnSpPr>
            <p:nvPr/>
          </p:nvCxnSpPr>
          <p:spPr>
            <a:xfrm>
              <a:off x="6294589" y="1176804"/>
              <a:ext cx="89657" cy="1390901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loud 77"/>
            <p:cNvSpPr/>
            <p:nvPr/>
          </p:nvSpPr>
          <p:spPr>
            <a:xfrm>
              <a:off x="6105158" y="1612886"/>
              <a:ext cx="845748" cy="601934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4612598" y="2605265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85" idx="5"/>
              <a:endCxn id="51" idx="1"/>
            </p:cNvCxnSpPr>
            <p:nvPr/>
          </p:nvCxnSpPr>
          <p:spPr>
            <a:xfrm>
              <a:off x="5027101" y="2941109"/>
              <a:ext cx="426219" cy="6482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urved Connector 88"/>
            <p:cNvCxnSpPr>
              <a:stCxn id="117" idx="4"/>
              <a:endCxn id="85" idx="0"/>
            </p:cNvCxnSpPr>
            <p:nvPr/>
          </p:nvCxnSpPr>
          <p:spPr>
            <a:xfrm rot="5400000">
              <a:off x="4412688" y="1833676"/>
              <a:ext cx="1214311" cy="328867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Cloud 91"/>
            <p:cNvSpPr/>
            <p:nvPr/>
          </p:nvSpPr>
          <p:spPr>
            <a:xfrm>
              <a:off x="4298372" y="1819666"/>
              <a:ext cx="867503" cy="5122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4941465" y="997488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26" name="Straight Arrow Connector 125"/>
            <p:cNvCxnSpPr>
              <a:stCxn id="85" idx="4"/>
              <a:endCxn id="128" idx="0"/>
            </p:cNvCxnSpPr>
            <p:nvPr/>
          </p:nvCxnSpPr>
          <p:spPr>
            <a:xfrm>
              <a:off x="4855409" y="2998731"/>
              <a:ext cx="156" cy="98772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612754" y="3986451"/>
              <a:ext cx="485621" cy="3934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cxnSp>
          <p:nvCxnSpPr>
            <p:cNvPr id="146" name="Straight Arrow Connector 145"/>
            <p:cNvCxnSpPr>
              <a:stCxn id="51" idx="2"/>
              <a:endCxn id="128" idx="6"/>
            </p:cNvCxnSpPr>
            <p:nvPr/>
          </p:nvCxnSpPr>
          <p:spPr>
            <a:xfrm flipH="1">
              <a:off x="5098375" y="3728457"/>
              <a:ext cx="283827" cy="45472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Freeform 156"/>
            <p:cNvSpPr/>
            <p:nvPr/>
          </p:nvSpPr>
          <p:spPr>
            <a:xfrm>
              <a:off x="4345318" y="3179041"/>
              <a:ext cx="2182714" cy="1439907"/>
            </a:xfrm>
            <a:custGeom>
              <a:avLst/>
              <a:gdLst>
                <a:gd name="connsiteX0" fmla="*/ 285750 w 1475247"/>
                <a:gd name="connsiteY0" fmla="*/ 66675 h 1428750"/>
                <a:gd name="connsiteX1" fmla="*/ 238125 w 1475247"/>
                <a:gd name="connsiteY1" fmla="*/ 95250 h 1428750"/>
                <a:gd name="connsiteX2" fmla="*/ 200025 w 1475247"/>
                <a:gd name="connsiteY2" fmla="*/ 152400 h 1428750"/>
                <a:gd name="connsiteX3" fmla="*/ 180975 w 1475247"/>
                <a:gd name="connsiteY3" fmla="*/ 180975 h 1428750"/>
                <a:gd name="connsiteX4" fmla="*/ 161925 w 1475247"/>
                <a:gd name="connsiteY4" fmla="*/ 209550 h 1428750"/>
                <a:gd name="connsiteX5" fmla="*/ 133350 w 1475247"/>
                <a:gd name="connsiteY5" fmla="*/ 238125 h 1428750"/>
                <a:gd name="connsiteX6" fmla="*/ 104775 w 1475247"/>
                <a:gd name="connsiteY6" fmla="*/ 295275 h 1428750"/>
                <a:gd name="connsiteX7" fmla="*/ 76200 w 1475247"/>
                <a:gd name="connsiteY7" fmla="*/ 352425 h 1428750"/>
                <a:gd name="connsiteX8" fmla="*/ 57150 w 1475247"/>
                <a:gd name="connsiteY8" fmla="*/ 419100 h 1428750"/>
                <a:gd name="connsiteX9" fmla="*/ 47625 w 1475247"/>
                <a:gd name="connsiteY9" fmla="*/ 457200 h 1428750"/>
                <a:gd name="connsiteX10" fmla="*/ 19050 w 1475247"/>
                <a:gd name="connsiteY10" fmla="*/ 561975 h 1428750"/>
                <a:gd name="connsiteX11" fmla="*/ 0 w 1475247"/>
                <a:gd name="connsiteY11" fmla="*/ 771525 h 1428750"/>
                <a:gd name="connsiteX12" fmla="*/ 28575 w 1475247"/>
                <a:gd name="connsiteY12" fmla="*/ 981075 h 1428750"/>
                <a:gd name="connsiteX13" fmla="*/ 38100 w 1475247"/>
                <a:gd name="connsiteY13" fmla="*/ 1009650 h 1428750"/>
                <a:gd name="connsiteX14" fmla="*/ 57150 w 1475247"/>
                <a:gd name="connsiteY14" fmla="*/ 1038225 h 1428750"/>
                <a:gd name="connsiteX15" fmla="*/ 76200 w 1475247"/>
                <a:gd name="connsiteY15" fmla="*/ 1076325 h 1428750"/>
                <a:gd name="connsiteX16" fmla="*/ 114300 w 1475247"/>
                <a:gd name="connsiteY16" fmla="*/ 1123950 h 1428750"/>
                <a:gd name="connsiteX17" fmla="*/ 171450 w 1475247"/>
                <a:gd name="connsiteY17" fmla="*/ 1181100 h 1428750"/>
                <a:gd name="connsiteX18" fmla="*/ 200025 w 1475247"/>
                <a:gd name="connsiteY18" fmla="*/ 1209675 h 1428750"/>
                <a:gd name="connsiteX19" fmla="*/ 276225 w 1475247"/>
                <a:gd name="connsiteY19" fmla="*/ 1276350 h 1428750"/>
                <a:gd name="connsiteX20" fmla="*/ 304800 w 1475247"/>
                <a:gd name="connsiteY20" fmla="*/ 1295400 h 1428750"/>
                <a:gd name="connsiteX21" fmla="*/ 438150 w 1475247"/>
                <a:gd name="connsiteY21" fmla="*/ 1333500 h 1428750"/>
                <a:gd name="connsiteX22" fmla="*/ 466725 w 1475247"/>
                <a:gd name="connsiteY22" fmla="*/ 1343025 h 1428750"/>
                <a:gd name="connsiteX23" fmla="*/ 552450 w 1475247"/>
                <a:gd name="connsiteY23" fmla="*/ 1362075 h 1428750"/>
                <a:gd name="connsiteX24" fmla="*/ 838200 w 1475247"/>
                <a:gd name="connsiteY24" fmla="*/ 1371600 h 1428750"/>
                <a:gd name="connsiteX25" fmla="*/ 866775 w 1475247"/>
                <a:gd name="connsiteY25" fmla="*/ 1381125 h 1428750"/>
                <a:gd name="connsiteX26" fmla="*/ 904875 w 1475247"/>
                <a:gd name="connsiteY26" fmla="*/ 1390650 h 1428750"/>
                <a:gd name="connsiteX27" fmla="*/ 933450 w 1475247"/>
                <a:gd name="connsiteY27" fmla="*/ 1409700 h 1428750"/>
                <a:gd name="connsiteX28" fmla="*/ 981075 w 1475247"/>
                <a:gd name="connsiteY28" fmla="*/ 1419225 h 1428750"/>
                <a:gd name="connsiteX29" fmla="*/ 1019175 w 1475247"/>
                <a:gd name="connsiteY29" fmla="*/ 1428750 h 1428750"/>
                <a:gd name="connsiteX30" fmla="*/ 1076325 w 1475247"/>
                <a:gd name="connsiteY30" fmla="*/ 1419225 h 1428750"/>
                <a:gd name="connsiteX31" fmla="*/ 1104900 w 1475247"/>
                <a:gd name="connsiteY31" fmla="*/ 1409700 h 1428750"/>
                <a:gd name="connsiteX32" fmla="*/ 1190625 w 1475247"/>
                <a:gd name="connsiteY32" fmla="*/ 1400175 h 1428750"/>
                <a:gd name="connsiteX33" fmla="*/ 1266825 w 1475247"/>
                <a:gd name="connsiteY33" fmla="*/ 1381125 h 1428750"/>
                <a:gd name="connsiteX34" fmla="*/ 1304925 w 1475247"/>
                <a:gd name="connsiteY34" fmla="*/ 1371600 h 1428750"/>
                <a:gd name="connsiteX35" fmla="*/ 1362075 w 1475247"/>
                <a:gd name="connsiteY35" fmla="*/ 1333500 h 1428750"/>
                <a:gd name="connsiteX36" fmla="*/ 1390650 w 1475247"/>
                <a:gd name="connsiteY36" fmla="*/ 1314450 h 1428750"/>
                <a:gd name="connsiteX37" fmla="*/ 1447800 w 1475247"/>
                <a:gd name="connsiteY37" fmla="*/ 1295400 h 1428750"/>
                <a:gd name="connsiteX38" fmla="*/ 1457325 w 1475247"/>
                <a:gd name="connsiteY38" fmla="*/ 1133475 h 1428750"/>
                <a:gd name="connsiteX39" fmla="*/ 1438275 w 1475247"/>
                <a:gd name="connsiteY39" fmla="*/ 1066800 h 1428750"/>
                <a:gd name="connsiteX40" fmla="*/ 1419225 w 1475247"/>
                <a:gd name="connsiteY40" fmla="*/ 990600 h 1428750"/>
                <a:gd name="connsiteX41" fmla="*/ 1409700 w 1475247"/>
                <a:gd name="connsiteY41" fmla="*/ 962025 h 1428750"/>
                <a:gd name="connsiteX42" fmla="*/ 1400175 w 1475247"/>
                <a:gd name="connsiteY42" fmla="*/ 923925 h 1428750"/>
                <a:gd name="connsiteX43" fmla="*/ 1362075 w 1475247"/>
                <a:gd name="connsiteY43" fmla="*/ 866775 h 1428750"/>
                <a:gd name="connsiteX44" fmla="*/ 1343025 w 1475247"/>
                <a:gd name="connsiteY44" fmla="*/ 838200 h 1428750"/>
                <a:gd name="connsiteX45" fmla="*/ 1314450 w 1475247"/>
                <a:gd name="connsiteY45" fmla="*/ 781050 h 1428750"/>
                <a:gd name="connsiteX46" fmla="*/ 1276350 w 1475247"/>
                <a:gd name="connsiteY46" fmla="*/ 723900 h 1428750"/>
                <a:gd name="connsiteX47" fmla="*/ 1238250 w 1475247"/>
                <a:gd name="connsiteY47" fmla="*/ 676275 h 1428750"/>
                <a:gd name="connsiteX48" fmla="*/ 1181100 w 1475247"/>
                <a:gd name="connsiteY48" fmla="*/ 581025 h 1428750"/>
                <a:gd name="connsiteX49" fmla="*/ 1152525 w 1475247"/>
                <a:gd name="connsiteY49" fmla="*/ 542925 h 1428750"/>
                <a:gd name="connsiteX50" fmla="*/ 1104900 w 1475247"/>
                <a:gd name="connsiteY50" fmla="*/ 457200 h 1428750"/>
                <a:gd name="connsiteX51" fmla="*/ 1085850 w 1475247"/>
                <a:gd name="connsiteY51" fmla="*/ 419100 h 1428750"/>
                <a:gd name="connsiteX52" fmla="*/ 1066800 w 1475247"/>
                <a:gd name="connsiteY52" fmla="*/ 390525 h 1428750"/>
                <a:gd name="connsiteX53" fmla="*/ 1047750 w 1475247"/>
                <a:gd name="connsiteY53" fmla="*/ 333375 h 1428750"/>
                <a:gd name="connsiteX54" fmla="*/ 990600 w 1475247"/>
                <a:gd name="connsiteY54" fmla="*/ 238125 h 1428750"/>
                <a:gd name="connsiteX55" fmla="*/ 971550 w 1475247"/>
                <a:gd name="connsiteY55" fmla="*/ 209550 h 1428750"/>
                <a:gd name="connsiteX56" fmla="*/ 942975 w 1475247"/>
                <a:gd name="connsiteY56" fmla="*/ 180975 h 1428750"/>
                <a:gd name="connsiteX57" fmla="*/ 923925 w 1475247"/>
                <a:gd name="connsiteY57" fmla="*/ 152400 h 1428750"/>
                <a:gd name="connsiteX58" fmla="*/ 838200 w 1475247"/>
                <a:gd name="connsiteY58" fmla="*/ 95250 h 1428750"/>
                <a:gd name="connsiteX59" fmla="*/ 809625 w 1475247"/>
                <a:gd name="connsiteY59" fmla="*/ 66675 h 1428750"/>
                <a:gd name="connsiteX60" fmla="*/ 752475 w 1475247"/>
                <a:gd name="connsiteY60" fmla="*/ 38100 h 1428750"/>
                <a:gd name="connsiteX61" fmla="*/ 723900 w 1475247"/>
                <a:gd name="connsiteY61" fmla="*/ 19050 h 1428750"/>
                <a:gd name="connsiteX62" fmla="*/ 552450 w 1475247"/>
                <a:gd name="connsiteY62" fmla="*/ 0 h 1428750"/>
                <a:gd name="connsiteX63" fmla="*/ 333375 w 1475247"/>
                <a:gd name="connsiteY63" fmla="*/ 9525 h 1428750"/>
                <a:gd name="connsiteX64" fmla="*/ 304800 w 1475247"/>
                <a:gd name="connsiteY64" fmla="*/ 19050 h 1428750"/>
                <a:gd name="connsiteX65" fmla="*/ 285750 w 1475247"/>
                <a:gd name="connsiteY65" fmla="*/ 66675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75247" h="1428750">
                  <a:moveTo>
                    <a:pt x="285750" y="66675"/>
                  </a:moveTo>
                  <a:cubicBezTo>
                    <a:pt x="274638" y="79375"/>
                    <a:pt x="251216" y="82159"/>
                    <a:pt x="238125" y="95250"/>
                  </a:cubicBezTo>
                  <a:cubicBezTo>
                    <a:pt x="221936" y="111439"/>
                    <a:pt x="212725" y="133350"/>
                    <a:pt x="200025" y="152400"/>
                  </a:cubicBezTo>
                  <a:lnTo>
                    <a:pt x="180975" y="180975"/>
                  </a:lnTo>
                  <a:cubicBezTo>
                    <a:pt x="174625" y="190500"/>
                    <a:pt x="170020" y="201455"/>
                    <a:pt x="161925" y="209550"/>
                  </a:cubicBezTo>
                  <a:lnTo>
                    <a:pt x="133350" y="238125"/>
                  </a:lnTo>
                  <a:cubicBezTo>
                    <a:pt x="109409" y="309949"/>
                    <a:pt x="141704" y="221417"/>
                    <a:pt x="104775" y="295275"/>
                  </a:cubicBezTo>
                  <a:cubicBezTo>
                    <a:pt x="65340" y="374145"/>
                    <a:pt x="130795" y="270533"/>
                    <a:pt x="76200" y="352425"/>
                  </a:cubicBezTo>
                  <a:cubicBezTo>
                    <a:pt x="46423" y="471532"/>
                    <a:pt x="84479" y="323447"/>
                    <a:pt x="57150" y="419100"/>
                  </a:cubicBezTo>
                  <a:cubicBezTo>
                    <a:pt x="53554" y="431687"/>
                    <a:pt x="51221" y="444613"/>
                    <a:pt x="47625" y="457200"/>
                  </a:cubicBezTo>
                  <a:cubicBezTo>
                    <a:pt x="35166" y="500806"/>
                    <a:pt x="26596" y="501608"/>
                    <a:pt x="19050" y="561975"/>
                  </a:cubicBezTo>
                  <a:cubicBezTo>
                    <a:pt x="3998" y="682394"/>
                    <a:pt x="11349" y="612642"/>
                    <a:pt x="0" y="771525"/>
                  </a:cubicBezTo>
                  <a:cubicBezTo>
                    <a:pt x="10778" y="943966"/>
                    <a:pt x="-6571" y="875638"/>
                    <a:pt x="28575" y="981075"/>
                  </a:cubicBezTo>
                  <a:cubicBezTo>
                    <a:pt x="31750" y="990600"/>
                    <a:pt x="32531" y="1001296"/>
                    <a:pt x="38100" y="1009650"/>
                  </a:cubicBezTo>
                  <a:cubicBezTo>
                    <a:pt x="44450" y="1019175"/>
                    <a:pt x="51470" y="1028286"/>
                    <a:pt x="57150" y="1038225"/>
                  </a:cubicBezTo>
                  <a:cubicBezTo>
                    <a:pt x="64195" y="1050553"/>
                    <a:pt x="68324" y="1064511"/>
                    <a:pt x="76200" y="1076325"/>
                  </a:cubicBezTo>
                  <a:cubicBezTo>
                    <a:pt x="87477" y="1093241"/>
                    <a:pt x="100625" y="1108907"/>
                    <a:pt x="114300" y="1123950"/>
                  </a:cubicBezTo>
                  <a:cubicBezTo>
                    <a:pt x="132422" y="1143885"/>
                    <a:pt x="152400" y="1162050"/>
                    <a:pt x="171450" y="1181100"/>
                  </a:cubicBezTo>
                  <a:cubicBezTo>
                    <a:pt x="180975" y="1190625"/>
                    <a:pt x="192553" y="1198467"/>
                    <a:pt x="200025" y="1209675"/>
                  </a:cubicBezTo>
                  <a:cubicBezTo>
                    <a:pt x="231775" y="1257300"/>
                    <a:pt x="209550" y="1231900"/>
                    <a:pt x="276225" y="1276350"/>
                  </a:cubicBezTo>
                  <a:cubicBezTo>
                    <a:pt x="285750" y="1282700"/>
                    <a:pt x="293940" y="1291780"/>
                    <a:pt x="304800" y="1295400"/>
                  </a:cubicBezTo>
                  <a:cubicBezTo>
                    <a:pt x="492019" y="1357806"/>
                    <a:pt x="314693" y="1302636"/>
                    <a:pt x="438150" y="1333500"/>
                  </a:cubicBezTo>
                  <a:cubicBezTo>
                    <a:pt x="447890" y="1335935"/>
                    <a:pt x="457071" y="1340267"/>
                    <a:pt x="466725" y="1343025"/>
                  </a:cubicBezTo>
                  <a:cubicBezTo>
                    <a:pt x="481568" y="1347266"/>
                    <a:pt x="540174" y="1361374"/>
                    <a:pt x="552450" y="1362075"/>
                  </a:cubicBezTo>
                  <a:cubicBezTo>
                    <a:pt x="647598" y="1367512"/>
                    <a:pt x="742950" y="1368425"/>
                    <a:pt x="838200" y="1371600"/>
                  </a:cubicBezTo>
                  <a:cubicBezTo>
                    <a:pt x="847725" y="1374775"/>
                    <a:pt x="857121" y="1378367"/>
                    <a:pt x="866775" y="1381125"/>
                  </a:cubicBezTo>
                  <a:cubicBezTo>
                    <a:pt x="879362" y="1384721"/>
                    <a:pt x="892843" y="1385493"/>
                    <a:pt x="904875" y="1390650"/>
                  </a:cubicBezTo>
                  <a:cubicBezTo>
                    <a:pt x="915397" y="1395159"/>
                    <a:pt x="922731" y="1405680"/>
                    <a:pt x="933450" y="1409700"/>
                  </a:cubicBezTo>
                  <a:cubicBezTo>
                    <a:pt x="948609" y="1415384"/>
                    <a:pt x="965271" y="1415713"/>
                    <a:pt x="981075" y="1419225"/>
                  </a:cubicBezTo>
                  <a:cubicBezTo>
                    <a:pt x="993854" y="1422065"/>
                    <a:pt x="1006475" y="1425575"/>
                    <a:pt x="1019175" y="1428750"/>
                  </a:cubicBezTo>
                  <a:cubicBezTo>
                    <a:pt x="1038225" y="1425575"/>
                    <a:pt x="1057472" y="1423415"/>
                    <a:pt x="1076325" y="1419225"/>
                  </a:cubicBezTo>
                  <a:cubicBezTo>
                    <a:pt x="1086126" y="1417047"/>
                    <a:pt x="1094996" y="1411351"/>
                    <a:pt x="1104900" y="1409700"/>
                  </a:cubicBezTo>
                  <a:cubicBezTo>
                    <a:pt x="1133260" y="1404973"/>
                    <a:pt x="1162163" y="1404241"/>
                    <a:pt x="1190625" y="1400175"/>
                  </a:cubicBezTo>
                  <a:cubicBezTo>
                    <a:pt x="1248721" y="1391876"/>
                    <a:pt x="1222503" y="1393788"/>
                    <a:pt x="1266825" y="1381125"/>
                  </a:cubicBezTo>
                  <a:cubicBezTo>
                    <a:pt x="1279412" y="1377529"/>
                    <a:pt x="1292225" y="1374775"/>
                    <a:pt x="1304925" y="1371600"/>
                  </a:cubicBezTo>
                  <a:lnTo>
                    <a:pt x="1362075" y="1333500"/>
                  </a:lnTo>
                  <a:cubicBezTo>
                    <a:pt x="1371600" y="1327150"/>
                    <a:pt x="1379790" y="1318070"/>
                    <a:pt x="1390650" y="1314450"/>
                  </a:cubicBezTo>
                  <a:lnTo>
                    <a:pt x="1447800" y="1295400"/>
                  </a:lnTo>
                  <a:cubicBezTo>
                    <a:pt x="1489382" y="1233028"/>
                    <a:pt x="1476181" y="1265470"/>
                    <a:pt x="1457325" y="1133475"/>
                  </a:cubicBezTo>
                  <a:cubicBezTo>
                    <a:pt x="1454056" y="1110593"/>
                    <a:pt x="1444231" y="1089134"/>
                    <a:pt x="1438275" y="1066800"/>
                  </a:cubicBezTo>
                  <a:cubicBezTo>
                    <a:pt x="1431529" y="1041502"/>
                    <a:pt x="1427504" y="1015438"/>
                    <a:pt x="1419225" y="990600"/>
                  </a:cubicBezTo>
                  <a:cubicBezTo>
                    <a:pt x="1416050" y="981075"/>
                    <a:pt x="1412458" y="971679"/>
                    <a:pt x="1409700" y="962025"/>
                  </a:cubicBezTo>
                  <a:cubicBezTo>
                    <a:pt x="1406104" y="949438"/>
                    <a:pt x="1406029" y="935634"/>
                    <a:pt x="1400175" y="923925"/>
                  </a:cubicBezTo>
                  <a:cubicBezTo>
                    <a:pt x="1389936" y="903447"/>
                    <a:pt x="1374775" y="885825"/>
                    <a:pt x="1362075" y="866775"/>
                  </a:cubicBezTo>
                  <a:cubicBezTo>
                    <a:pt x="1355725" y="857250"/>
                    <a:pt x="1346645" y="849060"/>
                    <a:pt x="1343025" y="838200"/>
                  </a:cubicBezTo>
                  <a:cubicBezTo>
                    <a:pt x="1319084" y="766376"/>
                    <a:pt x="1351379" y="854908"/>
                    <a:pt x="1314450" y="781050"/>
                  </a:cubicBezTo>
                  <a:cubicBezTo>
                    <a:pt x="1286881" y="725911"/>
                    <a:pt x="1330519" y="778069"/>
                    <a:pt x="1276350" y="723900"/>
                  </a:cubicBezTo>
                  <a:cubicBezTo>
                    <a:pt x="1254900" y="659550"/>
                    <a:pt x="1284648" y="729301"/>
                    <a:pt x="1238250" y="676275"/>
                  </a:cubicBezTo>
                  <a:cubicBezTo>
                    <a:pt x="1186869" y="617554"/>
                    <a:pt x="1213741" y="633251"/>
                    <a:pt x="1181100" y="581025"/>
                  </a:cubicBezTo>
                  <a:cubicBezTo>
                    <a:pt x="1172686" y="567563"/>
                    <a:pt x="1162050" y="555625"/>
                    <a:pt x="1152525" y="542925"/>
                  </a:cubicBezTo>
                  <a:cubicBezTo>
                    <a:pt x="1126185" y="463904"/>
                    <a:pt x="1170404" y="588208"/>
                    <a:pt x="1104900" y="457200"/>
                  </a:cubicBezTo>
                  <a:cubicBezTo>
                    <a:pt x="1098550" y="444500"/>
                    <a:pt x="1092895" y="431428"/>
                    <a:pt x="1085850" y="419100"/>
                  </a:cubicBezTo>
                  <a:cubicBezTo>
                    <a:pt x="1080170" y="409161"/>
                    <a:pt x="1071449" y="400986"/>
                    <a:pt x="1066800" y="390525"/>
                  </a:cubicBezTo>
                  <a:cubicBezTo>
                    <a:pt x="1058645" y="372175"/>
                    <a:pt x="1056730" y="351336"/>
                    <a:pt x="1047750" y="333375"/>
                  </a:cubicBezTo>
                  <a:cubicBezTo>
                    <a:pt x="1018461" y="274797"/>
                    <a:pt x="1036576" y="307089"/>
                    <a:pt x="990600" y="238125"/>
                  </a:cubicBezTo>
                  <a:cubicBezTo>
                    <a:pt x="984250" y="228600"/>
                    <a:pt x="979645" y="217645"/>
                    <a:pt x="971550" y="209550"/>
                  </a:cubicBezTo>
                  <a:cubicBezTo>
                    <a:pt x="962025" y="200025"/>
                    <a:pt x="951599" y="191323"/>
                    <a:pt x="942975" y="180975"/>
                  </a:cubicBezTo>
                  <a:cubicBezTo>
                    <a:pt x="935646" y="172181"/>
                    <a:pt x="932020" y="160495"/>
                    <a:pt x="923925" y="152400"/>
                  </a:cubicBezTo>
                  <a:cubicBezTo>
                    <a:pt x="892418" y="120893"/>
                    <a:pt x="874476" y="122457"/>
                    <a:pt x="838200" y="95250"/>
                  </a:cubicBezTo>
                  <a:cubicBezTo>
                    <a:pt x="827424" y="87168"/>
                    <a:pt x="819973" y="75299"/>
                    <a:pt x="809625" y="66675"/>
                  </a:cubicBezTo>
                  <a:cubicBezTo>
                    <a:pt x="768679" y="32553"/>
                    <a:pt x="795433" y="59579"/>
                    <a:pt x="752475" y="38100"/>
                  </a:cubicBezTo>
                  <a:cubicBezTo>
                    <a:pt x="742236" y="32980"/>
                    <a:pt x="734422" y="23559"/>
                    <a:pt x="723900" y="19050"/>
                  </a:cubicBezTo>
                  <a:cubicBezTo>
                    <a:pt x="683234" y="1622"/>
                    <a:pt x="560423" y="570"/>
                    <a:pt x="552450" y="0"/>
                  </a:cubicBezTo>
                  <a:cubicBezTo>
                    <a:pt x="479425" y="3175"/>
                    <a:pt x="406254" y="3919"/>
                    <a:pt x="333375" y="9525"/>
                  </a:cubicBezTo>
                  <a:cubicBezTo>
                    <a:pt x="323364" y="10295"/>
                    <a:pt x="312640" y="12778"/>
                    <a:pt x="304800" y="19050"/>
                  </a:cubicBezTo>
                  <a:cubicBezTo>
                    <a:pt x="295222" y="26713"/>
                    <a:pt x="296862" y="53975"/>
                    <a:pt x="285750" y="66675"/>
                  </a:cubicBezTo>
                  <a:close/>
                </a:path>
              </a:pathLst>
            </a:cu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257550" y="1886441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60336" y="2449150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7"/>
          </p:cNvCxnSpPr>
          <p:nvPr/>
        </p:nvCxnSpPr>
        <p:spPr>
          <a:xfrm flipH="1">
            <a:off x="2657231" y="2222285"/>
            <a:ext cx="668415" cy="2844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91547" y="3420154"/>
            <a:ext cx="464991" cy="39346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06874" y="689890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" name="Curved Connector 9"/>
          <p:cNvCxnSpPr>
            <a:stCxn id="9" idx="6"/>
            <a:endCxn id="5" idx="0"/>
          </p:cNvCxnSpPr>
          <p:nvPr/>
        </p:nvCxnSpPr>
        <p:spPr>
          <a:xfrm>
            <a:off x="3271865" y="886623"/>
            <a:ext cx="218179" cy="999818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2131292" y="1570967"/>
            <a:ext cx="830650" cy="51220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3124043" y="1212506"/>
            <a:ext cx="721348" cy="39920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612895" y="2522670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8" idx="7"/>
          </p:cNvCxnSpPr>
          <p:nvPr/>
        </p:nvCxnSpPr>
        <p:spPr>
          <a:xfrm flipH="1">
            <a:off x="3288442" y="2858514"/>
            <a:ext cx="392549" cy="61926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1932932" y="2222285"/>
            <a:ext cx="2053424" cy="1774921"/>
          </a:xfrm>
          <a:custGeom>
            <a:avLst/>
            <a:gdLst>
              <a:gd name="connsiteX0" fmla="*/ 285750 w 1475247"/>
              <a:gd name="connsiteY0" fmla="*/ 66675 h 1428750"/>
              <a:gd name="connsiteX1" fmla="*/ 238125 w 1475247"/>
              <a:gd name="connsiteY1" fmla="*/ 95250 h 1428750"/>
              <a:gd name="connsiteX2" fmla="*/ 200025 w 1475247"/>
              <a:gd name="connsiteY2" fmla="*/ 152400 h 1428750"/>
              <a:gd name="connsiteX3" fmla="*/ 180975 w 1475247"/>
              <a:gd name="connsiteY3" fmla="*/ 180975 h 1428750"/>
              <a:gd name="connsiteX4" fmla="*/ 161925 w 1475247"/>
              <a:gd name="connsiteY4" fmla="*/ 209550 h 1428750"/>
              <a:gd name="connsiteX5" fmla="*/ 133350 w 1475247"/>
              <a:gd name="connsiteY5" fmla="*/ 238125 h 1428750"/>
              <a:gd name="connsiteX6" fmla="*/ 104775 w 1475247"/>
              <a:gd name="connsiteY6" fmla="*/ 295275 h 1428750"/>
              <a:gd name="connsiteX7" fmla="*/ 76200 w 1475247"/>
              <a:gd name="connsiteY7" fmla="*/ 352425 h 1428750"/>
              <a:gd name="connsiteX8" fmla="*/ 57150 w 1475247"/>
              <a:gd name="connsiteY8" fmla="*/ 419100 h 1428750"/>
              <a:gd name="connsiteX9" fmla="*/ 47625 w 1475247"/>
              <a:gd name="connsiteY9" fmla="*/ 457200 h 1428750"/>
              <a:gd name="connsiteX10" fmla="*/ 19050 w 1475247"/>
              <a:gd name="connsiteY10" fmla="*/ 561975 h 1428750"/>
              <a:gd name="connsiteX11" fmla="*/ 0 w 1475247"/>
              <a:gd name="connsiteY11" fmla="*/ 771525 h 1428750"/>
              <a:gd name="connsiteX12" fmla="*/ 28575 w 1475247"/>
              <a:gd name="connsiteY12" fmla="*/ 981075 h 1428750"/>
              <a:gd name="connsiteX13" fmla="*/ 38100 w 1475247"/>
              <a:gd name="connsiteY13" fmla="*/ 1009650 h 1428750"/>
              <a:gd name="connsiteX14" fmla="*/ 57150 w 1475247"/>
              <a:gd name="connsiteY14" fmla="*/ 1038225 h 1428750"/>
              <a:gd name="connsiteX15" fmla="*/ 76200 w 1475247"/>
              <a:gd name="connsiteY15" fmla="*/ 1076325 h 1428750"/>
              <a:gd name="connsiteX16" fmla="*/ 114300 w 1475247"/>
              <a:gd name="connsiteY16" fmla="*/ 1123950 h 1428750"/>
              <a:gd name="connsiteX17" fmla="*/ 171450 w 1475247"/>
              <a:gd name="connsiteY17" fmla="*/ 1181100 h 1428750"/>
              <a:gd name="connsiteX18" fmla="*/ 200025 w 1475247"/>
              <a:gd name="connsiteY18" fmla="*/ 1209675 h 1428750"/>
              <a:gd name="connsiteX19" fmla="*/ 276225 w 1475247"/>
              <a:gd name="connsiteY19" fmla="*/ 1276350 h 1428750"/>
              <a:gd name="connsiteX20" fmla="*/ 304800 w 1475247"/>
              <a:gd name="connsiteY20" fmla="*/ 1295400 h 1428750"/>
              <a:gd name="connsiteX21" fmla="*/ 438150 w 1475247"/>
              <a:gd name="connsiteY21" fmla="*/ 1333500 h 1428750"/>
              <a:gd name="connsiteX22" fmla="*/ 466725 w 1475247"/>
              <a:gd name="connsiteY22" fmla="*/ 1343025 h 1428750"/>
              <a:gd name="connsiteX23" fmla="*/ 552450 w 1475247"/>
              <a:gd name="connsiteY23" fmla="*/ 1362075 h 1428750"/>
              <a:gd name="connsiteX24" fmla="*/ 838200 w 1475247"/>
              <a:gd name="connsiteY24" fmla="*/ 1371600 h 1428750"/>
              <a:gd name="connsiteX25" fmla="*/ 866775 w 1475247"/>
              <a:gd name="connsiteY25" fmla="*/ 1381125 h 1428750"/>
              <a:gd name="connsiteX26" fmla="*/ 904875 w 1475247"/>
              <a:gd name="connsiteY26" fmla="*/ 1390650 h 1428750"/>
              <a:gd name="connsiteX27" fmla="*/ 933450 w 1475247"/>
              <a:gd name="connsiteY27" fmla="*/ 1409700 h 1428750"/>
              <a:gd name="connsiteX28" fmla="*/ 981075 w 1475247"/>
              <a:gd name="connsiteY28" fmla="*/ 1419225 h 1428750"/>
              <a:gd name="connsiteX29" fmla="*/ 1019175 w 1475247"/>
              <a:gd name="connsiteY29" fmla="*/ 1428750 h 1428750"/>
              <a:gd name="connsiteX30" fmla="*/ 1076325 w 1475247"/>
              <a:gd name="connsiteY30" fmla="*/ 1419225 h 1428750"/>
              <a:gd name="connsiteX31" fmla="*/ 1104900 w 1475247"/>
              <a:gd name="connsiteY31" fmla="*/ 1409700 h 1428750"/>
              <a:gd name="connsiteX32" fmla="*/ 1190625 w 1475247"/>
              <a:gd name="connsiteY32" fmla="*/ 1400175 h 1428750"/>
              <a:gd name="connsiteX33" fmla="*/ 1266825 w 1475247"/>
              <a:gd name="connsiteY33" fmla="*/ 1381125 h 1428750"/>
              <a:gd name="connsiteX34" fmla="*/ 1304925 w 1475247"/>
              <a:gd name="connsiteY34" fmla="*/ 1371600 h 1428750"/>
              <a:gd name="connsiteX35" fmla="*/ 1362075 w 1475247"/>
              <a:gd name="connsiteY35" fmla="*/ 1333500 h 1428750"/>
              <a:gd name="connsiteX36" fmla="*/ 1390650 w 1475247"/>
              <a:gd name="connsiteY36" fmla="*/ 1314450 h 1428750"/>
              <a:gd name="connsiteX37" fmla="*/ 1447800 w 1475247"/>
              <a:gd name="connsiteY37" fmla="*/ 1295400 h 1428750"/>
              <a:gd name="connsiteX38" fmla="*/ 1457325 w 1475247"/>
              <a:gd name="connsiteY38" fmla="*/ 1133475 h 1428750"/>
              <a:gd name="connsiteX39" fmla="*/ 1438275 w 1475247"/>
              <a:gd name="connsiteY39" fmla="*/ 1066800 h 1428750"/>
              <a:gd name="connsiteX40" fmla="*/ 1419225 w 1475247"/>
              <a:gd name="connsiteY40" fmla="*/ 990600 h 1428750"/>
              <a:gd name="connsiteX41" fmla="*/ 1409700 w 1475247"/>
              <a:gd name="connsiteY41" fmla="*/ 962025 h 1428750"/>
              <a:gd name="connsiteX42" fmla="*/ 1400175 w 1475247"/>
              <a:gd name="connsiteY42" fmla="*/ 923925 h 1428750"/>
              <a:gd name="connsiteX43" fmla="*/ 1362075 w 1475247"/>
              <a:gd name="connsiteY43" fmla="*/ 866775 h 1428750"/>
              <a:gd name="connsiteX44" fmla="*/ 1343025 w 1475247"/>
              <a:gd name="connsiteY44" fmla="*/ 838200 h 1428750"/>
              <a:gd name="connsiteX45" fmla="*/ 1314450 w 1475247"/>
              <a:gd name="connsiteY45" fmla="*/ 781050 h 1428750"/>
              <a:gd name="connsiteX46" fmla="*/ 1276350 w 1475247"/>
              <a:gd name="connsiteY46" fmla="*/ 723900 h 1428750"/>
              <a:gd name="connsiteX47" fmla="*/ 1238250 w 1475247"/>
              <a:gd name="connsiteY47" fmla="*/ 676275 h 1428750"/>
              <a:gd name="connsiteX48" fmla="*/ 1181100 w 1475247"/>
              <a:gd name="connsiteY48" fmla="*/ 581025 h 1428750"/>
              <a:gd name="connsiteX49" fmla="*/ 1152525 w 1475247"/>
              <a:gd name="connsiteY49" fmla="*/ 542925 h 1428750"/>
              <a:gd name="connsiteX50" fmla="*/ 1104900 w 1475247"/>
              <a:gd name="connsiteY50" fmla="*/ 457200 h 1428750"/>
              <a:gd name="connsiteX51" fmla="*/ 1085850 w 1475247"/>
              <a:gd name="connsiteY51" fmla="*/ 419100 h 1428750"/>
              <a:gd name="connsiteX52" fmla="*/ 1066800 w 1475247"/>
              <a:gd name="connsiteY52" fmla="*/ 390525 h 1428750"/>
              <a:gd name="connsiteX53" fmla="*/ 1047750 w 1475247"/>
              <a:gd name="connsiteY53" fmla="*/ 333375 h 1428750"/>
              <a:gd name="connsiteX54" fmla="*/ 990600 w 1475247"/>
              <a:gd name="connsiteY54" fmla="*/ 238125 h 1428750"/>
              <a:gd name="connsiteX55" fmla="*/ 971550 w 1475247"/>
              <a:gd name="connsiteY55" fmla="*/ 209550 h 1428750"/>
              <a:gd name="connsiteX56" fmla="*/ 942975 w 1475247"/>
              <a:gd name="connsiteY56" fmla="*/ 180975 h 1428750"/>
              <a:gd name="connsiteX57" fmla="*/ 923925 w 1475247"/>
              <a:gd name="connsiteY57" fmla="*/ 152400 h 1428750"/>
              <a:gd name="connsiteX58" fmla="*/ 838200 w 1475247"/>
              <a:gd name="connsiteY58" fmla="*/ 95250 h 1428750"/>
              <a:gd name="connsiteX59" fmla="*/ 809625 w 1475247"/>
              <a:gd name="connsiteY59" fmla="*/ 66675 h 1428750"/>
              <a:gd name="connsiteX60" fmla="*/ 752475 w 1475247"/>
              <a:gd name="connsiteY60" fmla="*/ 38100 h 1428750"/>
              <a:gd name="connsiteX61" fmla="*/ 723900 w 1475247"/>
              <a:gd name="connsiteY61" fmla="*/ 19050 h 1428750"/>
              <a:gd name="connsiteX62" fmla="*/ 552450 w 1475247"/>
              <a:gd name="connsiteY62" fmla="*/ 0 h 1428750"/>
              <a:gd name="connsiteX63" fmla="*/ 333375 w 1475247"/>
              <a:gd name="connsiteY63" fmla="*/ 9525 h 1428750"/>
              <a:gd name="connsiteX64" fmla="*/ 304800 w 1475247"/>
              <a:gd name="connsiteY64" fmla="*/ 19050 h 1428750"/>
              <a:gd name="connsiteX65" fmla="*/ 285750 w 1475247"/>
              <a:gd name="connsiteY65" fmla="*/ 6667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75247" h="1428750">
                <a:moveTo>
                  <a:pt x="285750" y="66675"/>
                </a:moveTo>
                <a:cubicBezTo>
                  <a:pt x="274638" y="79375"/>
                  <a:pt x="251216" y="82159"/>
                  <a:pt x="238125" y="95250"/>
                </a:cubicBezTo>
                <a:cubicBezTo>
                  <a:pt x="221936" y="111439"/>
                  <a:pt x="212725" y="133350"/>
                  <a:pt x="200025" y="152400"/>
                </a:cubicBezTo>
                <a:lnTo>
                  <a:pt x="180975" y="180975"/>
                </a:lnTo>
                <a:cubicBezTo>
                  <a:pt x="174625" y="190500"/>
                  <a:pt x="170020" y="201455"/>
                  <a:pt x="161925" y="209550"/>
                </a:cubicBezTo>
                <a:lnTo>
                  <a:pt x="133350" y="238125"/>
                </a:lnTo>
                <a:cubicBezTo>
                  <a:pt x="109409" y="309949"/>
                  <a:pt x="141704" y="221417"/>
                  <a:pt x="104775" y="295275"/>
                </a:cubicBezTo>
                <a:cubicBezTo>
                  <a:pt x="65340" y="374145"/>
                  <a:pt x="130795" y="270533"/>
                  <a:pt x="76200" y="352425"/>
                </a:cubicBezTo>
                <a:cubicBezTo>
                  <a:pt x="46423" y="471532"/>
                  <a:pt x="84479" y="323447"/>
                  <a:pt x="57150" y="419100"/>
                </a:cubicBezTo>
                <a:cubicBezTo>
                  <a:pt x="53554" y="431687"/>
                  <a:pt x="51221" y="444613"/>
                  <a:pt x="47625" y="457200"/>
                </a:cubicBezTo>
                <a:cubicBezTo>
                  <a:pt x="35166" y="500806"/>
                  <a:pt x="26596" y="501608"/>
                  <a:pt x="19050" y="561975"/>
                </a:cubicBezTo>
                <a:cubicBezTo>
                  <a:pt x="3998" y="682394"/>
                  <a:pt x="11349" y="612642"/>
                  <a:pt x="0" y="771525"/>
                </a:cubicBezTo>
                <a:cubicBezTo>
                  <a:pt x="10778" y="943966"/>
                  <a:pt x="-6571" y="875638"/>
                  <a:pt x="28575" y="981075"/>
                </a:cubicBezTo>
                <a:cubicBezTo>
                  <a:pt x="31750" y="990600"/>
                  <a:pt x="32531" y="1001296"/>
                  <a:pt x="38100" y="1009650"/>
                </a:cubicBezTo>
                <a:cubicBezTo>
                  <a:pt x="44450" y="1019175"/>
                  <a:pt x="51470" y="1028286"/>
                  <a:pt x="57150" y="1038225"/>
                </a:cubicBezTo>
                <a:cubicBezTo>
                  <a:pt x="64195" y="1050553"/>
                  <a:pt x="68324" y="1064511"/>
                  <a:pt x="76200" y="1076325"/>
                </a:cubicBezTo>
                <a:cubicBezTo>
                  <a:pt x="87477" y="1093241"/>
                  <a:pt x="100625" y="1108907"/>
                  <a:pt x="114300" y="1123950"/>
                </a:cubicBezTo>
                <a:cubicBezTo>
                  <a:pt x="132422" y="1143885"/>
                  <a:pt x="152400" y="1162050"/>
                  <a:pt x="171450" y="1181100"/>
                </a:cubicBezTo>
                <a:cubicBezTo>
                  <a:pt x="180975" y="1190625"/>
                  <a:pt x="192553" y="1198467"/>
                  <a:pt x="200025" y="1209675"/>
                </a:cubicBezTo>
                <a:cubicBezTo>
                  <a:pt x="231775" y="1257300"/>
                  <a:pt x="209550" y="1231900"/>
                  <a:pt x="276225" y="1276350"/>
                </a:cubicBezTo>
                <a:cubicBezTo>
                  <a:pt x="285750" y="1282700"/>
                  <a:pt x="293940" y="1291780"/>
                  <a:pt x="304800" y="1295400"/>
                </a:cubicBezTo>
                <a:cubicBezTo>
                  <a:pt x="492019" y="1357806"/>
                  <a:pt x="314693" y="1302636"/>
                  <a:pt x="438150" y="1333500"/>
                </a:cubicBezTo>
                <a:cubicBezTo>
                  <a:pt x="447890" y="1335935"/>
                  <a:pt x="457071" y="1340267"/>
                  <a:pt x="466725" y="1343025"/>
                </a:cubicBezTo>
                <a:cubicBezTo>
                  <a:pt x="481568" y="1347266"/>
                  <a:pt x="540174" y="1361374"/>
                  <a:pt x="552450" y="1362075"/>
                </a:cubicBezTo>
                <a:cubicBezTo>
                  <a:pt x="647598" y="1367512"/>
                  <a:pt x="742950" y="1368425"/>
                  <a:pt x="838200" y="1371600"/>
                </a:cubicBezTo>
                <a:cubicBezTo>
                  <a:pt x="847725" y="1374775"/>
                  <a:pt x="857121" y="1378367"/>
                  <a:pt x="866775" y="1381125"/>
                </a:cubicBezTo>
                <a:cubicBezTo>
                  <a:pt x="879362" y="1384721"/>
                  <a:pt x="892843" y="1385493"/>
                  <a:pt x="904875" y="1390650"/>
                </a:cubicBezTo>
                <a:cubicBezTo>
                  <a:pt x="915397" y="1395159"/>
                  <a:pt x="922731" y="1405680"/>
                  <a:pt x="933450" y="1409700"/>
                </a:cubicBezTo>
                <a:cubicBezTo>
                  <a:pt x="948609" y="1415384"/>
                  <a:pt x="965271" y="1415713"/>
                  <a:pt x="981075" y="1419225"/>
                </a:cubicBezTo>
                <a:cubicBezTo>
                  <a:pt x="993854" y="1422065"/>
                  <a:pt x="1006475" y="1425575"/>
                  <a:pt x="1019175" y="1428750"/>
                </a:cubicBezTo>
                <a:cubicBezTo>
                  <a:pt x="1038225" y="1425575"/>
                  <a:pt x="1057472" y="1423415"/>
                  <a:pt x="1076325" y="1419225"/>
                </a:cubicBezTo>
                <a:cubicBezTo>
                  <a:pt x="1086126" y="1417047"/>
                  <a:pt x="1094996" y="1411351"/>
                  <a:pt x="1104900" y="1409700"/>
                </a:cubicBezTo>
                <a:cubicBezTo>
                  <a:pt x="1133260" y="1404973"/>
                  <a:pt x="1162163" y="1404241"/>
                  <a:pt x="1190625" y="1400175"/>
                </a:cubicBezTo>
                <a:cubicBezTo>
                  <a:pt x="1248721" y="1391876"/>
                  <a:pt x="1222503" y="1393788"/>
                  <a:pt x="1266825" y="1381125"/>
                </a:cubicBezTo>
                <a:cubicBezTo>
                  <a:pt x="1279412" y="1377529"/>
                  <a:pt x="1292225" y="1374775"/>
                  <a:pt x="1304925" y="1371600"/>
                </a:cubicBezTo>
                <a:lnTo>
                  <a:pt x="1362075" y="1333500"/>
                </a:lnTo>
                <a:cubicBezTo>
                  <a:pt x="1371600" y="1327150"/>
                  <a:pt x="1379790" y="1318070"/>
                  <a:pt x="1390650" y="1314450"/>
                </a:cubicBezTo>
                <a:lnTo>
                  <a:pt x="1447800" y="1295400"/>
                </a:lnTo>
                <a:cubicBezTo>
                  <a:pt x="1489382" y="1233028"/>
                  <a:pt x="1476181" y="1265470"/>
                  <a:pt x="1457325" y="1133475"/>
                </a:cubicBezTo>
                <a:cubicBezTo>
                  <a:pt x="1454056" y="1110593"/>
                  <a:pt x="1444231" y="1089134"/>
                  <a:pt x="1438275" y="1066800"/>
                </a:cubicBezTo>
                <a:cubicBezTo>
                  <a:pt x="1431529" y="1041502"/>
                  <a:pt x="1427504" y="1015438"/>
                  <a:pt x="1419225" y="990600"/>
                </a:cubicBezTo>
                <a:cubicBezTo>
                  <a:pt x="1416050" y="981075"/>
                  <a:pt x="1412458" y="971679"/>
                  <a:pt x="1409700" y="962025"/>
                </a:cubicBezTo>
                <a:cubicBezTo>
                  <a:pt x="1406104" y="949438"/>
                  <a:pt x="1406029" y="935634"/>
                  <a:pt x="1400175" y="923925"/>
                </a:cubicBezTo>
                <a:cubicBezTo>
                  <a:pt x="1389936" y="903447"/>
                  <a:pt x="1374775" y="885825"/>
                  <a:pt x="1362075" y="866775"/>
                </a:cubicBezTo>
                <a:cubicBezTo>
                  <a:pt x="1355725" y="857250"/>
                  <a:pt x="1346645" y="849060"/>
                  <a:pt x="1343025" y="838200"/>
                </a:cubicBezTo>
                <a:cubicBezTo>
                  <a:pt x="1319084" y="766376"/>
                  <a:pt x="1351379" y="854908"/>
                  <a:pt x="1314450" y="781050"/>
                </a:cubicBezTo>
                <a:cubicBezTo>
                  <a:pt x="1286881" y="725911"/>
                  <a:pt x="1330519" y="778069"/>
                  <a:pt x="1276350" y="723900"/>
                </a:cubicBezTo>
                <a:cubicBezTo>
                  <a:pt x="1254900" y="659550"/>
                  <a:pt x="1284648" y="729301"/>
                  <a:pt x="1238250" y="676275"/>
                </a:cubicBezTo>
                <a:cubicBezTo>
                  <a:pt x="1186869" y="617554"/>
                  <a:pt x="1213741" y="633251"/>
                  <a:pt x="1181100" y="581025"/>
                </a:cubicBezTo>
                <a:cubicBezTo>
                  <a:pt x="1172686" y="567563"/>
                  <a:pt x="1162050" y="555625"/>
                  <a:pt x="1152525" y="542925"/>
                </a:cubicBezTo>
                <a:cubicBezTo>
                  <a:pt x="1126185" y="463904"/>
                  <a:pt x="1170404" y="588208"/>
                  <a:pt x="1104900" y="457200"/>
                </a:cubicBezTo>
                <a:cubicBezTo>
                  <a:pt x="1098550" y="444500"/>
                  <a:pt x="1092895" y="431428"/>
                  <a:pt x="1085850" y="419100"/>
                </a:cubicBezTo>
                <a:cubicBezTo>
                  <a:pt x="1080170" y="409161"/>
                  <a:pt x="1071449" y="400986"/>
                  <a:pt x="1066800" y="390525"/>
                </a:cubicBezTo>
                <a:cubicBezTo>
                  <a:pt x="1058645" y="372175"/>
                  <a:pt x="1056730" y="351336"/>
                  <a:pt x="1047750" y="333375"/>
                </a:cubicBezTo>
                <a:cubicBezTo>
                  <a:pt x="1018461" y="274797"/>
                  <a:pt x="1036576" y="307089"/>
                  <a:pt x="990600" y="238125"/>
                </a:cubicBezTo>
                <a:cubicBezTo>
                  <a:pt x="984250" y="228600"/>
                  <a:pt x="979645" y="217645"/>
                  <a:pt x="971550" y="209550"/>
                </a:cubicBezTo>
                <a:cubicBezTo>
                  <a:pt x="962025" y="200025"/>
                  <a:pt x="951599" y="191323"/>
                  <a:pt x="942975" y="180975"/>
                </a:cubicBezTo>
                <a:cubicBezTo>
                  <a:pt x="935646" y="172181"/>
                  <a:pt x="932020" y="160495"/>
                  <a:pt x="923925" y="152400"/>
                </a:cubicBezTo>
                <a:cubicBezTo>
                  <a:pt x="892418" y="120893"/>
                  <a:pt x="874476" y="122457"/>
                  <a:pt x="838200" y="95250"/>
                </a:cubicBezTo>
                <a:cubicBezTo>
                  <a:pt x="827424" y="87168"/>
                  <a:pt x="819973" y="75299"/>
                  <a:pt x="809625" y="66675"/>
                </a:cubicBezTo>
                <a:cubicBezTo>
                  <a:pt x="768679" y="32553"/>
                  <a:pt x="795433" y="59579"/>
                  <a:pt x="752475" y="38100"/>
                </a:cubicBezTo>
                <a:cubicBezTo>
                  <a:pt x="742236" y="32980"/>
                  <a:pt x="734422" y="23559"/>
                  <a:pt x="723900" y="19050"/>
                </a:cubicBezTo>
                <a:cubicBezTo>
                  <a:pt x="683234" y="1622"/>
                  <a:pt x="560423" y="570"/>
                  <a:pt x="552450" y="0"/>
                </a:cubicBezTo>
                <a:cubicBezTo>
                  <a:pt x="479425" y="3175"/>
                  <a:pt x="406254" y="3919"/>
                  <a:pt x="333375" y="9525"/>
                </a:cubicBezTo>
                <a:cubicBezTo>
                  <a:pt x="323364" y="10295"/>
                  <a:pt x="312640" y="12778"/>
                  <a:pt x="304800" y="19050"/>
                </a:cubicBezTo>
                <a:cubicBezTo>
                  <a:pt x="295222" y="26713"/>
                  <a:pt x="296862" y="53975"/>
                  <a:pt x="285750" y="66675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18208" y="1828819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71978" y="2501231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22" idx="7"/>
          </p:cNvCxnSpPr>
          <p:nvPr/>
        </p:nvCxnSpPr>
        <p:spPr>
          <a:xfrm flipH="1">
            <a:off x="6768873" y="2164663"/>
            <a:ext cx="717432" cy="394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2205" y="3362532"/>
            <a:ext cx="464991" cy="39346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967532" y="632268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6" name="Curved Connector 25"/>
          <p:cNvCxnSpPr>
            <a:stCxn id="25" idx="6"/>
            <a:endCxn id="21" idx="0"/>
          </p:cNvCxnSpPr>
          <p:nvPr/>
        </p:nvCxnSpPr>
        <p:spPr>
          <a:xfrm>
            <a:off x="7432523" y="829001"/>
            <a:ext cx="218179" cy="999818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291950" y="1513345"/>
            <a:ext cx="830650" cy="51220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7284701" y="1154884"/>
            <a:ext cx="721348" cy="39920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31457" y="2541975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24" idx="7"/>
          </p:cNvCxnSpPr>
          <p:nvPr/>
        </p:nvCxnSpPr>
        <p:spPr>
          <a:xfrm flipH="1">
            <a:off x="7449100" y="2877819"/>
            <a:ext cx="550453" cy="54233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Freeform 34"/>
          <p:cNvSpPr/>
          <p:nvPr/>
        </p:nvSpPr>
        <p:spPr>
          <a:xfrm>
            <a:off x="6093590" y="2164663"/>
            <a:ext cx="2053424" cy="1774921"/>
          </a:xfrm>
          <a:custGeom>
            <a:avLst/>
            <a:gdLst>
              <a:gd name="connsiteX0" fmla="*/ 285750 w 1475247"/>
              <a:gd name="connsiteY0" fmla="*/ 66675 h 1428750"/>
              <a:gd name="connsiteX1" fmla="*/ 238125 w 1475247"/>
              <a:gd name="connsiteY1" fmla="*/ 95250 h 1428750"/>
              <a:gd name="connsiteX2" fmla="*/ 200025 w 1475247"/>
              <a:gd name="connsiteY2" fmla="*/ 152400 h 1428750"/>
              <a:gd name="connsiteX3" fmla="*/ 180975 w 1475247"/>
              <a:gd name="connsiteY3" fmla="*/ 180975 h 1428750"/>
              <a:gd name="connsiteX4" fmla="*/ 161925 w 1475247"/>
              <a:gd name="connsiteY4" fmla="*/ 209550 h 1428750"/>
              <a:gd name="connsiteX5" fmla="*/ 133350 w 1475247"/>
              <a:gd name="connsiteY5" fmla="*/ 238125 h 1428750"/>
              <a:gd name="connsiteX6" fmla="*/ 104775 w 1475247"/>
              <a:gd name="connsiteY6" fmla="*/ 295275 h 1428750"/>
              <a:gd name="connsiteX7" fmla="*/ 76200 w 1475247"/>
              <a:gd name="connsiteY7" fmla="*/ 352425 h 1428750"/>
              <a:gd name="connsiteX8" fmla="*/ 57150 w 1475247"/>
              <a:gd name="connsiteY8" fmla="*/ 419100 h 1428750"/>
              <a:gd name="connsiteX9" fmla="*/ 47625 w 1475247"/>
              <a:gd name="connsiteY9" fmla="*/ 457200 h 1428750"/>
              <a:gd name="connsiteX10" fmla="*/ 19050 w 1475247"/>
              <a:gd name="connsiteY10" fmla="*/ 561975 h 1428750"/>
              <a:gd name="connsiteX11" fmla="*/ 0 w 1475247"/>
              <a:gd name="connsiteY11" fmla="*/ 771525 h 1428750"/>
              <a:gd name="connsiteX12" fmla="*/ 28575 w 1475247"/>
              <a:gd name="connsiteY12" fmla="*/ 981075 h 1428750"/>
              <a:gd name="connsiteX13" fmla="*/ 38100 w 1475247"/>
              <a:gd name="connsiteY13" fmla="*/ 1009650 h 1428750"/>
              <a:gd name="connsiteX14" fmla="*/ 57150 w 1475247"/>
              <a:gd name="connsiteY14" fmla="*/ 1038225 h 1428750"/>
              <a:gd name="connsiteX15" fmla="*/ 76200 w 1475247"/>
              <a:gd name="connsiteY15" fmla="*/ 1076325 h 1428750"/>
              <a:gd name="connsiteX16" fmla="*/ 114300 w 1475247"/>
              <a:gd name="connsiteY16" fmla="*/ 1123950 h 1428750"/>
              <a:gd name="connsiteX17" fmla="*/ 171450 w 1475247"/>
              <a:gd name="connsiteY17" fmla="*/ 1181100 h 1428750"/>
              <a:gd name="connsiteX18" fmla="*/ 200025 w 1475247"/>
              <a:gd name="connsiteY18" fmla="*/ 1209675 h 1428750"/>
              <a:gd name="connsiteX19" fmla="*/ 276225 w 1475247"/>
              <a:gd name="connsiteY19" fmla="*/ 1276350 h 1428750"/>
              <a:gd name="connsiteX20" fmla="*/ 304800 w 1475247"/>
              <a:gd name="connsiteY20" fmla="*/ 1295400 h 1428750"/>
              <a:gd name="connsiteX21" fmla="*/ 438150 w 1475247"/>
              <a:gd name="connsiteY21" fmla="*/ 1333500 h 1428750"/>
              <a:gd name="connsiteX22" fmla="*/ 466725 w 1475247"/>
              <a:gd name="connsiteY22" fmla="*/ 1343025 h 1428750"/>
              <a:gd name="connsiteX23" fmla="*/ 552450 w 1475247"/>
              <a:gd name="connsiteY23" fmla="*/ 1362075 h 1428750"/>
              <a:gd name="connsiteX24" fmla="*/ 838200 w 1475247"/>
              <a:gd name="connsiteY24" fmla="*/ 1371600 h 1428750"/>
              <a:gd name="connsiteX25" fmla="*/ 866775 w 1475247"/>
              <a:gd name="connsiteY25" fmla="*/ 1381125 h 1428750"/>
              <a:gd name="connsiteX26" fmla="*/ 904875 w 1475247"/>
              <a:gd name="connsiteY26" fmla="*/ 1390650 h 1428750"/>
              <a:gd name="connsiteX27" fmla="*/ 933450 w 1475247"/>
              <a:gd name="connsiteY27" fmla="*/ 1409700 h 1428750"/>
              <a:gd name="connsiteX28" fmla="*/ 981075 w 1475247"/>
              <a:gd name="connsiteY28" fmla="*/ 1419225 h 1428750"/>
              <a:gd name="connsiteX29" fmla="*/ 1019175 w 1475247"/>
              <a:gd name="connsiteY29" fmla="*/ 1428750 h 1428750"/>
              <a:gd name="connsiteX30" fmla="*/ 1076325 w 1475247"/>
              <a:gd name="connsiteY30" fmla="*/ 1419225 h 1428750"/>
              <a:gd name="connsiteX31" fmla="*/ 1104900 w 1475247"/>
              <a:gd name="connsiteY31" fmla="*/ 1409700 h 1428750"/>
              <a:gd name="connsiteX32" fmla="*/ 1190625 w 1475247"/>
              <a:gd name="connsiteY32" fmla="*/ 1400175 h 1428750"/>
              <a:gd name="connsiteX33" fmla="*/ 1266825 w 1475247"/>
              <a:gd name="connsiteY33" fmla="*/ 1381125 h 1428750"/>
              <a:gd name="connsiteX34" fmla="*/ 1304925 w 1475247"/>
              <a:gd name="connsiteY34" fmla="*/ 1371600 h 1428750"/>
              <a:gd name="connsiteX35" fmla="*/ 1362075 w 1475247"/>
              <a:gd name="connsiteY35" fmla="*/ 1333500 h 1428750"/>
              <a:gd name="connsiteX36" fmla="*/ 1390650 w 1475247"/>
              <a:gd name="connsiteY36" fmla="*/ 1314450 h 1428750"/>
              <a:gd name="connsiteX37" fmla="*/ 1447800 w 1475247"/>
              <a:gd name="connsiteY37" fmla="*/ 1295400 h 1428750"/>
              <a:gd name="connsiteX38" fmla="*/ 1457325 w 1475247"/>
              <a:gd name="connsiteY38" fmla="*/ 1133475 h 1428750"/>
              <a:gd name="connsiteX39" fmla="*/ 1438275 w 1475247"/>
              <a:gd name="connsiteY39" fmla="*/ 1066800 h 1428750"/>
              <a:gd name="connsiteX40" fmla="*/ 1419225 w 1475247"/>
              <a:gd name="connsiteY40" fmla="*/ 990600 h 1428750"/>
              <a:gd name="connsiteX41" fmla="*/ 1409700 w 1475247"/>
              <a:gd name="connsiteY41" fmla="*/ 962025 h 1428750"/>
              <a:gd name="connsiteX42" fmla="*/ 1400175 w 1475247"/>
              <a:gd name="connsiteY42" fmla="*/ 923925 h 1428750"/>
              <a:gd name="connsiteX43" fmla="*/ 1362075 w 1475247"/>
              <a:gd name="connsiteY43" fmla="*/ 866775 h 1428750"/>
              <a:gd name="connsiteX44" fmla="*/ 1343025 w 1475247"/>
              <a:gd name="connsiteY44" fmla="*/ 838200 h 1428750"/>
              <a:gd name="connsiteX45" fmla="*/ 1314450 w 1475247"/>
              <a:gd name="connsiteY45" fmla="*/ 781050 h 1428750"/>
              <a:gd name="connsiteX46" fmla="*/ 1276350 w 1475247"/>
              <a:gd name="connsiteY46" fmla="*/ 723900 h 1428750"/>
              <a:gd name="connsiteX47" fmla="*/ 1238250 w 1475247"/>
              <a:gd name="connsiteY47" fmla="*/ 676275 h 1428750"/>
              <a:gd name="connsiteX48" fmla="*/ 1181100 w 1475247"/>
              <a:gd name="connsiteY48" fmla="*/ 581025 h 1428750"/>
              <a:gd name="connsiteX49" fmla="*/ 1152525 w 1475247"/>
              <a:gd name="connsiteY49" fmla="*/ 542925 h 1428750"/>
              <a:gd name="connsiteX50" fmla="*/ 1104900 w 1475247"/>
              <a:gd name="connsiteY50" fmla="*/ 457200 h 1428750"/>
              <a:gd name="connsiteX51" fmla="*/ 1085850 w 1475247"/>
              <a:gd name="connsiteY51" fmla="*/ 419100 h 1428750"/>
              <a:gd name="connsiteX52" fmla="*/ 1066800 w 1475247"/>
              <a:gd name="connsiteY52" fmla="*/ 390525 h 1428750"/>
              <a:gd name="connsiteX53" fmla="*/ 1047750 w 1475247"/>
              <a:gd name="connsiteY53" fmla="*/ 333375 h 1428750"/>
              <a:gd name="connsiteX54" fmla="*/ 990600 w 1475247"/>
              <a:gd name="connsiteY54" fmla="*/ 238125 h 1428750"/>
              <a:gd name="connsiteX55" fmla="*/ 971550 w 1475247"/>
              <a:gd name="connsiteY55" fmla="*/ 209550 h 1428750"/>
              <a:gd name="connsiteX56" fmla="*/ 942975 w 1475247"/>
              <a:gd name="connsiteY56" fmla="*/ 180975 h 1428750"/>
              <a:gd name="connsiteX57" fmla="*/ 923925 w 1475247"/>
              <a:gd name="connsiteY57" fmla="*/ 152400 h 1428750"/>
              <a:gd name="connsiteX58" fmla="*/ 838200 w 1475247"/>
              <a:gd name="connsiteY58" fmla="*/ 95250 h 1428750"/>
              <a:gd name="connsiteX59" fmla="*/ 809625 w 1475247"/>
              <a:gd name="connsiteY59" fmla="*/ 66675 h 1428750"/>
              <a:gd name="connsiteX60" fmla="*/ 752475 w 1475247"/>
              <a:gd name="connsiteY60" fmla="*/ 38100 h 1428750"/>
              <a:gd name="connsiteX61" fmla="*/ 723900 w 1475247"/>
              <a:gd name="connsiteY61" fmla="*/ 19050 h 1428750"/>
              <a:gd name="connsiteX62" fmla="*/ 552450 w 1475247"/>
              <a:gd name="connsiteY62" fmla="*/ 0 h 1428750"/>
              <a:gd name="connsiteX63" fmla="*/ 333375 w 1475247"/>
              <a:gd name="connsiteY63" fmla="*/ 9525 h 1428750"/>
              <a:gd name="connsiteX64" fmla="*/ 304800 w 1475247"/>
              <a:gd name="connsiteY64" fmla="*/ 19050 h 1428750"/>
              <a:gd name="connsiteX65" fmla="*/ 285750 w 1475247"/>
              <a:gd name="connsiteY65" fmla="*/ 6667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75247" h="1428750">
                <a:moveTo>
                  <a:pt x="285750" y="66675"/>
                </a:moveTo>
                <a:cubicBezTo>
                  <a:pt x="274638" y="79375"/>
                  <a:pt x="251216" y="82159"/>
                  <a:pt x="238125" y="95250"/>
                </a:cubicBezTo>
                <a:cubicBezTo>
                  <a:pt x="221936" y="111439"/>
                  <a:pt x="212725" y="133350"/>
                  <a:pt x="200025" y="152400"/>
                </a:cubicBezTo>
                <a:lnTo>
                  <a:pt x="180975" y="180975"/>
                </a:lnTo>
                <a:cubicBezTo>
                  <a:pt x="174625" y="190500"/>
                  <a:pt x="170020" y="201455"/>
                  <a:pt x="161925" y="209550"/>
                </a:cubicBezTo>
                <a:lnTo>
                  <a:pt x="133350" y="238125"/>
                </a:lnTo>
                <a:cubicBezTo>
                  <a:pt x="109409" y="309949"/>
                  <a:pt x="141704" y="221417"/>
                  <a:pt x="104775" y="295275"/>
                </a:cubicBezTo>
                <a:cubicBezTo>
                  <a:pt x="65340" y="374145"/>
                  <a:pt x="130795" y="270533"/>
                  <a:pt x="76200" y="352425"/>
                </a:cubicBezTo>
                <a:cubicBezTo>
                  <a:pt x="46423" y="471532"/>
                  <a:pt x="84479" y="323447"/>
                  <a:pt x="57150" y="419100"/>
                </a:cubicBezTo>
                <a:cubicBezTo>
                  <a:pt x="53554" y="431687"/>
                  <a:pt x="51221" y="444613"/>
                  <a:pt x="47625" y="457200"/>
                </a:cubicBezTo>
                <a:cubicBezTo>
                  <a:pt x="35166" y="500806"/>
                  <a:pt x="26596" y="501608"/>
                  <a:pt x="19050" y="561975"/>
                </a:cubicBezTo>
                <a:cubicBezTo>
                  <a:pt x="3998" y="682394"/>
                  <a:pt x="11349" y="612642"/>
                  <a:pt x="0" y="771525"/>
                </a:cubicBezTo>
                <a:cubicBezTo>
                  <a:pt x="10778" y="943966"/>
                  <a:pt x="-6571" y="875638"/>
                  <a:pt x="28575" y="981075"/>
                </a:cubicBezTo>
                <a:cubicBezTo>
                  <a:pt x="31750" y="990600"/>
                  <a:pt x="32531" y="1001296"/>
                  <a:pt x="38100" y="1009650"/>
                </a:cubicBezTo>
                <a:cubicBezTo>
                  <a:pt x="44450" y="1019175"/>
                  <a:pt x="51470" y="1028286"/>
                  <a:pt x="57150" y="1038225"/>
                </a:cubicBezTo>
                <a:cubicBezTo>
                  <a:pt x="64195" y="1050553"/>
                  <a:pt x="68324" y="1064511"/>
                  <a:pt x="76200" y="1076325"/>
                </a:cubicBezTo>
                <a:cubicBezTo>
                  <a:pt x="87477" y="1093241"/>
                  <a:pt x="100625" y="1108907"/>
                  <a:pt x="114300" y="1123950"/>
                </a:cubicBezTo>
                <a:cubicBezTo>
                  <a:pt x="132422" y="1143885"/>
                  <a:pt x="152400" y="1162050"/>
                  <a:pt x="171450" y="1181100"/>
                </a:cubicBezTo>
                <a:cubicBezTo>
                  <a:pt x="180975" y="1190625"/>
                  <a:pt x="192553" y="1198467"/>
                  <a:pt x="200025" y="1209675"/>
                </a:cubicBezTo>
                <a:cubicBezTo>
                  <a:pt x="231775" y="1257300"/>
                  <a:pt x="209550" y="1231900"/>
                  <a:pt x="276225" y="1276350"/>
                </a:cubicBezTo>
                <a:cubicBezTo>
                  <a:pt x="285750" y="1282700"/>
                  <a:pt x="293940" y="1291780"/>
                  <a:pt x="304800" y="1295400"/>
                </a:cubicBezTo>
                <a:cubicBezTo>
                  <a:pt x="492019" y="1357806"/>
                  <a:pt x="314693" y="1302636"/>
                  <a:pt x="438150" y="1333500"/>
                </a:cubicBezTo>
                <a:cubicBezTo>
                  <a:pt x="447890" y="1335935"/>
                  <a:pt x="457071" y="1340267"/>
                  <a:pt x="466725" y="1343025"/>
                </a:cubicBezTo>
                <a:cubicBezTo>
                  <a:pt x="481568" y="1347266"/>
                  <a:pt x="540174" y="1361374"/>
                  <a:pt x="552450" y="1362075"/>
                </a:cubicBezTo>
                <a:cubicBezTo>
                  <a:pt x="647598" y="1367512"/>
                  <a:pt x="742950" y="1368425"/>
                  <a:pt x="838200" y="1371600"/>
                </a:cubicBezTo>
                <a:cubicBezTo>
                  <a:pt x="847725" y="1374775"/>
                  <a:pt x="857121" y="1378367"/>
                  <a:pt x="866775" y="1381125"/>
                </a:cubicBezTo>
                <a:cubicBezTo>
                  <a:pt x="879362" y="1384721"/>
                  <a:pt x="892843" y="1385493"/>
                  <a:pt x="904875" y="1390650"/>
                </a:cubicBezTo>
                <a:cubicBezTo>
                  <a:pt x="915397" y="1395159"/>
                  <a:pt x="922731" y="1405680"/>
                  <a:pt x="933450" y="1409700"/>
                </a:cubicBezTo>
                <a:cubicBezTo>
                  <a:pt x="948609" y="1415384"/>
                  <a:pt x="965271" y="1415713"/>
                  <a:pt x="981075" y="1419225"/>
                </a:cubicBezTo>
                <a:cubicBezTo>
                  <a:pt x="993854" y="1422065"/>
                  <a:pt x="1006475" y="1425575"/>
                  <a:pt x="1019175" y="1428750"/>
                </a:cubicBezTo>
                <a:cubicBezTo>
                  <a:pt x="1038225" y="1425575"/>
                  <a:pt x="1057472" y="1423415"/>
                  <a:pt x="1076325" y="1419225"/>
                </a:cubicBezTo>
                <a:cubicBezTo>
                  <a:pt x="1086126" y="1417047"/>
                  <a:pt x="1094996" y="1411351"/>
                  <a:pt x="1104900" y="1409700"/>
                </a:cubicBezTo>
                <a:cubicBezTo>
                  <a:pt x="1133260" y="1404973"/>
                  <a:pt x="1162163" y="1404241"/>
                  <a:pt x="1190625" y="1400175"/>
                </a:cubicBezTo>
                <a:cubicBezTo>
                  <a:pt x="1248721" y="1391876"/>
                  <a:pt x="1222503" y="1393788"/>
                  <a:pt x="1266825" y="1381125"/>
                </a:cubicBezTo>
                <a:cubicBezTo>
                  <a:pt x="1279412" y="1377529"/>
                  <a:pt x="1292225" y="1374775"/>
                  <a:pt x="1304925" y="1371600"/>
                </a:cubicBezTo>
                <a:lnTo>
                  <a:pt x="1362075" y="1333500"/>
                </a:lnTo>
                <a:cubicBezTo>
                  <a:pt x="1371600" y="1327150"/>
                  <a:pt x="1379790" y="1318070"/>
                  <a:pt x="1390650" y="1314450"/>
                </a:cubicBezTo>
                <a:lnTo>
                  <a:pt x="1447800" y="1295400"/>
                </a:lnTo>
                <a:cubicBezTo>
                  <a:pt x="1489382" y="1233028"/>
                  <a:pt x="1476181" y="1265470"/>
                  <a:pt x="1457325" y="1133475"/>
                </a:cubicBezTo>
                <a:cubicBezTo>
                  <a:pt x="1454056" y="1110593"/>
                  <a:pt x="1444231" y="1089134"/>
                  <a:pt x="1438275" y="1066800"/>
                </a:cubicBezTo>
                <a:cubicBezTo>
                  <a:pt x="1431529" y="1041502"/>
                  <a:pt x="1427504" y="1015438"/>
                  <a:pt x="1419225" y="990600"/>
                </a:cubicBezTo>
                <a:cubicBezTo>
                  <a:pt x="1416050" y="981075"/>
                  <a:pt x="1412458" y="971679"/>
                  <a:pt x="1409700" y="962025"/>
                </a:cubicBezTo>
                <a:cubicBezTo>
                  <a:pt x="1406104" y="949438"/>
                  <a:pt x="1406029" y="935634"/>
                  <a:pt x="1400175" y="923925"/>
                </a:cubicBezTo>
                <a:cubicBezTo>
                  <a:pt x="1389936" y="903447"/>
                  <a:pt x="1374775" y="885825"/>
                  <a:pt x="1362075" y="866775"/>
                </a:cubicBezTo>
                <a:cubicBezTo>
                  <a:pt x="1355725" y="857250"/>
                  <a:pt x="1346645" y="849060"/>
                  <a:pt x="1343025" y="838200"/>
                </a:cubicBezTo>
                <a:cubicBezTo>
                  <a:pt x="1319084" y="766376"/>
                  <a:pt x="1351379" y="854908"/>
                  <a:pt x="1314450" y="781050"/>
                </a:cubicBezTo>
                <a:cubicBezTo>
                  <a:pt x="1286881" y="725911"/>
                  <a:pt x="1330519" y="778069"/>
                  <a:pt x="1276350" y="723900"/>
                </a:cubicBezTo>
                <a:cubicBezTo>
                  <a:pt x="1254900" y="659550"/>
                  <a:pt x="1284648" y="729301"/>
                  <a:pt x="1238250" y="676275"/>
                </a:cubicBezTo>
                <a:cubicBezTo>
                  <a:pt x="1186869" y="617554"/>
                  <a:pt x="1213741" y="633251"/>
                  <a:pt x="1181100" y="581025"/>
                </a:cubicBezTo>
                <a:cubicBezTo>
                  <a:pt x="1172686" y="567563"/>
                  <a:pt x="1162050" y="555625"/>
                  <a:pt x="1152525" y="542925"/>
                </a:cubicBezTo>
                <a:cubicBezTo>
                  <a:pt x="1126185" y="463904"/>
                  <a:pt x="1170404" y="588208"/>
                  <a:pt x="1104900" y="457200"/>
                </a:cubicBezTo>
                <a:cubicBezTo>
                  <a:pt x="1098550" y="444500"/>
                  <a:pt x="1092895" y="431428"/>
                  <a:pt x="1085850" y="419100"/>
                </a:cubicBezTo>
                <a:cubicBezTo>
                  <a:pt x="1080170" y="409161"/>
                  <a:pt x="1071449" y="400986"/>
                  <a:pt x="1066800" y="390525"/>
                </a:cubicBezTo>
                <a:cubicBezTo>
                  <a:pt x="1058645" y="372175"/>
                  <a:pt x="1056730" y="351336"/>
                  <a:pt x="1047750" y="333375"/>
                </a:cubicBezTo>
                <a:cubicBezTo>
                  <a:pt x="1018461" y="274797"/>
                  <a:pt x="1036576" y="307089"/>
                  <a:pt x="990600" y="238125"/>
                </a:cubicBezTo>
                <a:cubicBezTo>
                  <a:pt x="984250" y="228600"/>
                  <a:pt x="979645" y="217645"/>
                  <a:pt x="971550" y="209550"/>
                </a:cubicBezTo>
                <a:cubicBezTo>
                  <a:pt x="962025" y="200025"/>
                  <a:pt x="951599" y="191323"/>
                  <a:pt x="942975" y="180975"/>
                </a:cubicBezTo>
                <a:cubicBezTo>
                  <a:pt x="935646" y="172181"/>
                  <a:pt x="932020" y="160495"/>
                  <a:pt x="923925" y="152400"/>
                </a:cubicBezTo>
                <a:cubicBezTo>
                  <a:pt x="892418" y="120893"/>
                  <a:pt x="874476" y="122457"/>
                  <a:pt x="838200" y="95250"/>
                </a:cubicBezTo>
                <a:cubicBezTo>
                  <a:pt x="827424" y="87168"/>
                  <a:pt x="819973" y="75299"/>
                  <a:pt x="809625" y="66675"/>
                </a:cubicBezTo>
                <a:cubicBezTo>
                  <a:pt x="768679" y="32553"/>
                  <a:pt x="795433" y="59579"/>
                  <a:pt x="752475" y="38100"/>
                </a:cubicBezTo>
                <a:cubicBezTo>
                  <a:pt x="742236" y="32980"/>
                  <a:pt x="734422" y="23559"/>
                  <a:pt x="723900" y="19050"/>
                </a:cubicBezTo>
                <a:cubicBezTo>
                  <a:pt x="683234" y="1622"/>
                  <a:pt x="560423" y="570"/>
                  <a:pt x="552450" y="0"/>
                </a:cubicBezTo>
                <a:cubicBezTo>
                  <a:pt x="479425" y="3175"/>
                  <a:pt x="406254" y="3919"/>
                  <a:pt x="333375" y="9525"/>
                </a:cubicBezTo>
                <a:cubicBezTo>
                  <a:pt x="323364" y="10295"/>
                  <a:pt x="312640" y="12778"/>
                  <a:pt x="304800" y="19050"/>
                </a:cubicBezTo>
                <a:cubicBezTo>
                  <a:pt x="295222" y="26713"/>
                  <a:pt x="296862" y="53975"/>
                  <a:pt x="285750" y="66675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6" idx="4"/>
            <a:endCxn id="59" idx="0"/>
          </p:cNvCxnSpPr>
          <p:nvPr/>
        </p:nvCxnSpPr>
        <p:spPr>
          <a:xfrm rot="5400000">
            <a:off x="2267882" y="2865480"/>
            <a:ext cx="247814" cy="202087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058249" y="3090430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59" idx="5"/>
            <a:endCxn id="8" idx="2"/>
          </p:cNvCxnSpPr>
          <p:nvPr/>
        </p:nvCxnSpPr>
        <p:spPr>
          <a:xfrm>
            <a:off x="2455144" y="3426274"/>
            <a:ext cx="436403" cy="1906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2" idx="4"/>
            <a:endCxn id="43" idx="0"/>
          </p:cNvCxnSpPr>
          <p:nvPr/>
        </p:nvCxnSpPr>
        <p:spPr>
          <a:xfrm rot="5400000">
            <a:off x="6410779" y="2907298"/>
            <a:ext cx="206297" cy="181095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90883" y="3100994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5"/>
            <a:endCxn id="24" idx="2"/>
          </p:cNvCxnSpPr>
          <p:nvPr/>
        </p:nvCxnSpPr>
        <p:spPr>
          <a:xfrm>
            <a:off x="6587778" y="3436838"/>
            <a:ext cx="464427" cy="12242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9" idx="2"/>
            <a:endCxn id="12" idx="3"/>
          </p:cNvCxnSpPr>
          <p:nvPr/>
        </p:nvCxnSpPr>
        <p:spPr>
          <a:xfrm rot="10800000" flipV="1">
            <a:off x="2546618" y="886623"/>
            <a:ext cx="260257" cy="713630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1"/>
            <a:endCxn id="6" idx="0"/>
          </p:cNvCxnSpPr>
          <p:nvPr/>
        </p:nvCxnSpPr>
        <p:spPr>
          <a:xfrm flipH="1">
            <a:off x="2492832" y="2082628"/>
            <a:ext cx="53785" cy="36652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5" idx="2"/>
            <a:endCxn id="28" idx="3"/>
          </p:cNvCxnSpPr>
          <p:nvPr/>
        </p:nvCxnSpPr>
        <p:spPr>
          <a:xfrm rot="10800000" flipV="1">
            <a:off x="6707276" y="829001"/>
            <a:ext cx="260257" cy="713630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1"/>
            <a:endCxn id="22" idx="0"/>
          </p:cNvCxnSpPr>
          <p:nvPr/>
        </p:nvCxnSpPr>
        <p:spPr>
          <a:xfrm flipH="1">
            <a:off x="6604474" y="2025006"/>
            <a:ext cx="102801" cy="476225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urved Connector 59"/>
          <p:cNvCxnSpPr>
            <a:stCxn id="9" idx="2"/>
            <a:endCxn id="53" idx="3"/>
          </p:cNvCxnSpPr>
          <p:nvPr/>
        </p:nvCxnSpPr>
        <p:spPr>
          <a:xfrm rot="10800000" flipV="1">
            <a:off x="1351252" y="805133"/>
            <a:ext cx="268257" cy="583761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070184" y="1804952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03829" y="2350673"/>
            <a:ext cx="464991" cy="39346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7"/>
          </p:cNvCxnSpPr>
          <p:nvPr/>
        </p:nvCxnSpPr>
        <p:spPr>
          <a:xfrm flipH="1">
            <a:off x="1400724" y="2140796"/>
            <a:ext cx="737556" cy="26749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00650" y="3396287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19508" y="608401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" name="Curved Connector 9"/>
          <p:cNvCxnSpPr>
            <a:stCxn id="9" idx="6"/>
            <a:endCxn id="5" idx="0"/>
          </p:cNvCxnSpPr>
          <p:nvPr/>
        </p:nvCxnSpPr>
        <p:spPr>
          <a:xfrm>
            <a:off x="2084499" y="805134"/>
            <a:ext cx="218179" cy="999818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1852003" y="1131016"/>
            <a:ext cx="806022" cy="408481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5" idx="5"/>
            <a:endCxn id="8" idx="2"/>
          </p:cNvCxnSpPr>
          <p:nvPr/>
        </p:nvCxnSpPr>
        <p:spPr>
          <a:xfrm>
            <a:off x="1290754" y="3300510"/>
            <a:ext cx="409896" cy="29251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83433" y="2518108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8" idx="7"/>
          </p:cNvCxnSpPr>
          <p:nvPr/>
        </p:nvCxnSpPr>
        <p:spPr>
          <a:xfrm flipH="1">
            <a:off x="2097545" y="2853952"/>
            <a:ext cx="553984" cy="59995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745566" y="2140796"/>
            <a:ext cx="2053424" cy="1774921"/>
          </a:xfrm>
          <a:custGeom>
            <a:avLst/>
            <a:gdLst>
              <a:gd name="connsiteX0" fmla="*/ 285750 w 1475247"/>
              <a:gd name="connsiteY0" fmla="*/ 66675 h 1428750"/>
              <a:gd name="connsiteX1" fmla="*/ 238125 w 1475247"/>
              <a:gd name="connsiteY1" fmla="*/ 95250 h 1428750"/>
              <a:gd name="connsiteX2" fmla="*/ 200025 w 1475247"/>
              <a:gd name="connsiteY2" fmla="*/ 152400 h 1428750"/>
              <a:gd name="connsiteX3" fmla="*/ 180975 w 1475247"/>
              <a:gd name="connsiteY3" fmla="*/ 180975 h 1428750"/>
              <a:gd name="connsiteX4" fmla="*/ 161925 w 1475247"/>
              <a:gd name="connsiteY4" fmla="*/ 209550 h 1428750"/>
              <a:gd name="connsiteX5" fmla="*/ 133350 w 1475247"/>
              <a:gd name="connsiteY5" fmla="*/ 238125 h 1428750"/>
              <a:gd name="connsiteX6" fmla="*/ 104775 w 1475247"/>
              <a:gd name="connsiteY6" fmla="*/ 295275 h 1428750"/>
              <a:gd name="connsiteX7" fmla="*/ 76200 w 1475247"/>
              <a:gd name="connsiteY7" fmla="*/ 352425 h 1428750"/>
              <a:gd name="connsiteX8" fmla="*/ 57150 w 1475247"/>
              <a:gd name="connsiteY8" fmla="*/ 419100 h 1428750"/>
              <a:gd name="connsiteX9" fmla="*/ 47625 w 1475247"/>
              <a:gd name="connsiteY9" fmla="*/ 457200 h 1428750"/>
              <a:gd name="connsiteX10" fmla="*/ 19050 w 1475247"/>
              <a:gd name="connsiteY10" fmla="*/ 561975 h 1428750"/>
              <a:gd name="connsiteX11" fmla="*/ 0 w 1475247"/>
              <a:gd name="connsiteY11" fmla="*/ 771525 h 1428750"/>
              <a:gd name="connsiteX12" fmla="*/ 28575 w 1475247"/>
              <a:gd name="connsiteY12" fmla="*/ 981075 h 1428750"/>
              <a:gd name="connsiteX13" fmla="*/ 38100 w 1475247"/>
              <a:gd name="connsiteY13" fmla="*/ 1009650 h 1428750"/>
              <a:gd name="connsiteX14" fmla="*/ 57150 w 1475247"/>
              <a:gd name="connsiteY14" fmla="*/ 1038225 h 1428750"/>
              <a:gd name="connsiteX15" fmla="*/ 76200 w 1475247"/>
              <a:gd name="connsiteY15" fmla="*/ 1076325 h 1428750"/>
              <a:gd name="connsiteX16" fmla="*/ 114300 w 1475247"/>
              <a:gd name="connsiteY16" fmla="*/ 1123950 h 1428750"/>
              <a:gd name="connsiteX17" fmla="*/ 171450 w 1475247"/>
              <a:gd name="connsiteY17" fmla="*/ 1181100 h 1428750"/>
              <a:gd name="connsiteX18" fmla="*/ 200025 w 1475247"/>
              <a:gd name="connsiteY18" fmla="*/ 1209675 h 1428750"/>
              <a:gd name="connsiteX19" fmla="*/ 276225 w 1475247"/>
              <a:gd name="connsiteY19" fmla="*/ 1276350 h 1428750"/>
              <a:gd name="connsiteX20" fmla="*/ 304800 w 1475247"/>
              <a:gd name="connsiteY20" fmla="*/ 1295400 h 1428750"/>
              <a:gd name="connsiteX21" fmla="*/ 438150 w 1475247"/>
              <a:gd name="connsiteY21" fmla="*/ 1333500 h 1428750"/>
              <a:gd name="connsiteX22" fmla="*/ 466725 w 1475247"/>
              <a:gd name="connsiteY22" fmla="*/ 1343025 h 1428750"/>
              <a:gd name="connsiteX23" fmla="*/ 552450 w 1475247"/>
              <a:gd name="connsiteY23" fmla="*/ 1362075 h 1428750"/>
              <a:gd name="connsiteX24" fmla="*/ 838200 w 1475247"/>
              <a:gd name="connsiteY24" fmla="*/ 1371600 h 1428750"/>
              <a:gd name="connsiteX25" fmla="*/ 866775 w 1475247"/>
              <a:gd name="connsiteY25" fmla="*/ 1381125 h 1428750"/>
              <a:gd name="connsiteX26" fmla="*/ 904875 w 1475247"/>
              <a:gd name="connsiteY26" fmla="*/ 1390650 h 1428750"/>
              <a:gd name="connsiteX27" fmla="*/ 933450 w 1475247"/>
              <a:gd name="connsiteY27" fmla="*/ 1409700 h 1428750"/>
              <a:gd name="connsiteX28" fmla="*/ 981075 w 1475247"/>
              <a:gd name="connsiteY28" fmla="*/ 1419225 h 1428750"/>
              <a:gd name="connsiteX29" fmla="*/ 1019175 w 1475247"/>
              <a:gd name="connsiteY29" fmla="*/ 1428750 h 1428750"/>
              <a:gd name="connsiteX30" fmla="*/ 1076325 w 1475247"/>
              <a:gd name="connsiteY30" fmla="*/ 1419225 h 1428750"/>
              <a:gd name="connsiteX31" fmla="*/ 1104900 w 1475247"/>
              <a:gd name="connsiteY31" fmla="*/ 1409700 h 1428750"/>
              <a:gd name="connsiteX32" fmla="*/ 1190625 w 1475247"/>
              <a:gd name="connsiteY32" fmla="*/ 1400175 h 1428750"/>
              <a:gd name="connsiteX33" fmla="*/ 1266825 w 1475247"/>
              <a:gd name="connsiteY33" fmla="*/ 1381125 h 1428750"/>
              <a:gd name="connsiteX34" fmla="*/ 1304925 w 1475247"/>
              <a:gd name="connsiteY34" fmla="*/ 1371600 h 1428750"/>
              <a:gd name="connsiteX35" fmla="*/ 1362075 w 1475247"/>
              <a:gd name="connsiteY35" fmla="*/ 1333500 h 1428750"/>
              <a:gd name="connsiteX36" fmla="*/ 1390650 w 1475247"/>
              <a:gd name="connsiteY36" fmla="*/ 1314450 h 1428750"/>
              <a:gd name="connsiteX37" fmla="*/ 1447800 w 1475247"/>
              <a:gd name="connsiteY37" fmla="*/ 1295400 h 1428750"/>
              <a:gd name="connsiteX38" fmla="*/ 1457325 w 1475247"/>
              <a:gd name="connsiteY38" fmla="*/ 1133475 h 1428750"/>
              <a:gd name="connsiteX39" fmla="*/ 1438275 w 1475247"/>
              <a:gd name="connsiteY39" fmla="*/ 1066800 h 1428750"/>
              <a:gd name="connsiteX40" fmla="*/ 1419225 w 1475247"/>
              <a:gd name="connsiteY40" fmla="*/ 990600 h 1428750"/>
              <a:gd name="connsiteX41" fmla="*/ 1409700 w 1475247"/>
              <a:gd name="connsiteY41" fmla="*/ 962025 h 1428750"/>
              <a:gd name="connsiteX42" fmla="*/ 1400175 w 1475247"/>
              <a:gd name="connsiteY42" fmla="*/ 923925 h 1428750"/>
              <a:gd name="connsiteX43" fmla="*/ 1362075 w 1475247"/>
              <a:gd name="connsiteY43" fmla="*/ 866775 h 1428750"/>
              <a:gd name="connsiteX44" fmla="*/ 1343025 w 1475247"/>
              <a:gd name="connsiteY44" fmla="*/ 838200 h 1428750"/>
              <a:gd name="connsiteX45" fmla="*/ 1314450 w 1475247"/>
              <a:gd name="connsiteY45" fmla="*/ 781050 h 1428750"/>
              <a:gd name="connsiteX46" fmla="*/ 1276350 w 1475247"/>
              <a:gd name="connsiteY46" fmla="*/ 723900 h 1428750"/>
              <a:gd name="connsiteX47" fmla="*/ 1238250 w 1475247"/>
              <a:gd name="connsiteY47" fmla="*/ 676275 h 1428750"/>
              <a:gd name="connsiteX48" fmla="*/ 1181100 w 1475247"/>
              <a:gd name="connsiteY48" fmla="*/ 581025 h 1428750"/>
              <a:gd name="connsiteX49" fmla="*/ 1152525 w 1475247"/>
              <a:gd name="connsiteY49" fmla="*/ 542925 h 1428750"/>
              <a:gd name="connsiteX50" fmla="*/ 1104900 w 1475247"/>
              <a:gd name="connsiteY50" fmla="*/ 457200 h 1428750"/>
              <a:gd name="connsiteX51" fmla="*/ 1085850 w 1475247"/>
              <a:gd name="connsiteY51" fmla="*/ 419100 h 1428750"/>
              <a:gd name="connsiteX52" fmla="*/ 1066800 w 1475247"/>
              <a:gd name="connsiteY52" fmla="*/ 390525 h 1428750"/>
              <a:gd name="connsiteX53" fmla="*/ 1047750 w 1475247"/>
              <a:gd name="connsiteY53" fmla="*/ 333375 h 1428750"/>
              <a:gd name="connsiteX54" fmla="*/ 990600 w 1475247"/>
              <a:gd name="connsiteY54" fmla="*/ 238125 h 1428750"/>
              <a:gd name="connsiteX55" fmla="*/ 971550 w 1475247"/>
              <a:gd name="connsiteY55" fmla="*/ 209550 h 1428750"/>
              <a:gd name="connsiteX56" fmla="*/ 942975 w 1475247"/>
              <a:gd name="connsiteY56" fmla="*/ 180975 h 1428750"/>
              <a:gd name="connsiteX57" fmla="*/ 923925 w 1475247"/>
              <a:gd name="connsiteY57" fmla="*/ 152400 h 1428750"/>
              <a:gd name="connsiteX58" fmla="*/ 838200 w 1475247"/>
              <a:gd name="connsiteY58" fmla="*/ 95250 h 1428750"/>
              <a:gd name="connsiteX59" fmla="*/ 809625 w 1475247"/>
              <a:gd name="connsiteY59" fmla="*/ 66675 h 1428750"/>
              <a:gd name="connsiteX60" fmla="*/ 752475 w 1475247"/>
              <a:gd name="connsiteY60" fmla="*/ 38100 h 1428750"/>
              <a:gd name="connsiteX61" fmla="*/ 723900 w 1475247"/>
              <a:gd name="connsiteY61" fmla="*/ 19050 h 1428750"/>
              <a:gd name="connsiteX62" fmla="*/ 552450 w 1475247"/>
              <a:gd name="connsiteY62" fmla="*/ 0 h 1428750"/>
              <a:gd name="connsiteX63" fmla="*/ 333375 w 1475247"/>
              <a:gd name="connsiteY63" fmla="*/ 9525 h 1428750"/>
              <a:gd name="connsiteX64" fmla="*/ 304800 w 1475247"/>
              <a:gd name="connsiteY64" fmla="*/ 19050 h 1428750"/>
              <a:gd name="connsiteX65" fmla="*/ 285750 w 1475247"/>
              <a:gd name="connsiteY65" fmla="*/ 6667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75247" h="1428750">
                <a:moveTo>
                  <a:pt x="285750" y="66675"/>
                </a:moveTo>
                <a:cubicBezTo>
                  <a:pt x="274638" y="79375"/>
                  <a:pt x="251216" y="82159"/>
                  <a:pt x="238125" y="95250"/>
                </a:cubicBezTo>
                <a:cubicBezTo>
                  <a:pt x="221936" y="111439"/>
                  <a:pt x="212725" y="133350"/>
                  <a:pt x="200025" y="152400"/>
                </a:cubicBezTo>
                <a:lnTo>
                  <a:pt x="180975" y="180975"/>
                </a:lnTo>
                <a:cubicBezTo>
                  <a:pt x="174625" y="190500"/>
                  <a:pt x="170020" y="201455"/>
                  <a:pt x="161925" y="209550"/>
                </a:cubicBezTo>
                <a:lnTo>
                  <a:pt x="133350" y="238125"/>
                </a:lnTo>
                <a:cubicBezTo>
                  <a:pt x="109409" y="309949"/>
                  <a:pt x="141704" y="221417"/>
                  <a:pt x="104775" y="295275"/>
                </a:cubicBezTo>
                <a:cubicBezTo>
                  <a:pt x="65340" y="374145"/>
                  <a:pt x="130795" y="270533"/>
                  <a:pt x="76200" y="352425"/>
                </a:cubicBezTo>
                <a:cubicBezTo>
                  <a:pt x="46423" y="471532"/>
                  <a:pt x="84479" y="323447"/>
                  <a:pt x="57150" y="419100"/>
                </a:cubicBezTo>
                <a:cubicBezTo>
                  <a:pt x="53554" y="431687"/>
                  <a:pt x="51221" y="444613"/>
                  <a:pt x="47625" y="457200"/>
                </a:cubicBezTo>
                <a:cubicBezTo>
                  <a:pt x="35166" y="500806"/>
                  <a:pt x="26596" y="501608"/>
                  <a:pt x="19050" y="561975"/>
                </a:cubicBezTo>
                <a:cubicBezTo>
                  <a:pt x="3998" y="682394"/>
                  <a:pt x="11349" y="612642"/>
                  <a:pt x="0" y="771525"/>
                </a:cubicBezTo>
                <a:cubicBezTo>
                  <a:pt x="10778" y="943966"/>
                  <a:pt x="-6571" y="875638"/>
                  <a:pt x="28575" y="981075"/>
                </a:cubicBezTo>
                <a:cubicBezTo>
                  <a:pt x="31750" y="990600"/>
                  <a:pt x="32531" y="1001296"/>
                  <a:pt x="38100" y="1009650"/>
                </a:cubicBezTo>
                <a:cubicBezTo>
                  <a:pt x="44450" y="1019175"/>
                  <a:pt x="51470" y="1028286"/>
                  <a:pt x="57150" y="1038225"/>
                </a:cubicBezTo>
                <a:cubicBezTo>
                  <a:pt x="64195" y="1050553"/>
                  <a:pt x="68324" y="1064511"/>
                  <a:pt x="76200" y="1076325"/>
                </a:cubicBezTo>
                <a:cubicBezTo>
                  <a:pt x="87477" y="1093241"/>
                  <a:pt x="100625" y="1108907"/>
                  <a:pt x="114300" y="1123950"/>
                </a:cubicBezTo>
                <a:cubicBezTo>
                  <a:pt x="132422" y="1143885"/>
                  <a:pt x="152400" y="1162050"/>
                  <a:pt x="171450" y="1181100"/>
                </a:cubicBezTo>
                <a:cubicBezTo>
                  <a:pt x="180975" y="1190625"/>
                  <a:pt x="192553" y="1198467"/>
                  <a:pt x="200025" y="1209675"/>
                </a:cubicBezTo>
                <a:cubicBezTo>
                  <a:pt x="231775" y="1257300"/>
                  <a:pt x="209550" y="1231900"/>
                  <a:pt x="276225" y="1276350"/>
                </a:cubicBezTo>
                <a:cubicBezTo>
                  <a:pt x="285750" y="1282700"/>
                  <a:pt x="293940" y="1291780"/>
                  <a:pt x="304800" y="1295400"/>
                </a:cubicBezTo>
                <a:cubicBezTo>
                  <a:pt x="492019" y="1357806"/>
                  <a:pt x="314693" y="1302636"/>
                  <a:pt x="438150" y="1333500"/>
                </a:cubicBezTo>
                <a:cubicBezTo>
                  <a:pt x="447890" y="1335935"/>
                  <a:pt x="457071" y="1340267"/>
                  <a:pt x="466725" y="1343025"/>
                </a:cubicBezTo>
                <a:cubicBezTo>
                  <a:pt x="481568" y="1347266"/>
                  <a:pt x="540174" y="1361374"/>
                  <a:pt x="552450" y="1362075"/>
                </a:cubicBezTo>
                <a:cubicBezTo>
                  <a:pt x="647598" y="1367512"/>
                  <a:pt x="742950" y="1368425"/>
                  <a:pt x="838200" y="1371600"/>
                </a:cubicBezTo>
                <a:cubicBezTo>
                  <a:pt x="847725" y="1374775"/>
                  <a:pt x="857121" y="1378367"/>
                  <a:pt x="866775" y="1381125"/>
                </a:cubicBezTo>
                <a:cubicBezTo>
                  <a:pt x="879362" y="1384721"/>
                  <a:pt x="892843" y="1385493"/>
                  <a:pt x="904875" y="1390650"/>
                </a:cubicBezTo>
                <a:cubicBezTo>
                  <a:pt x="915397" y="1395159"/>
                  <a:pt x="922731" y="1405680"/>
                  <a:pt x="933450" y="1409700"/>
                </a:cubicBezTo>
                <a:cubicBezTo>
                  <a:pt x="948609" y="1415384"/>
                  <a:pt x="965271" y="1415713"/>
                  <a:pt x="981075" y="1419225"/>
                </a:cubicBezTo>
                <a:cubicBezTo>
                  <a:pt x="993854" y="1422065"/>
                  <a:pt x="1006475" y="1425575"/>
                  <a:pt x="1019175" y="1428750"/>
                </a:cubicBezTo>
                <a:cubicBezTo>
                  <a:pt x="1038225" y="1425575"/>
                  <a:pt x="1057472" y="1423415"/>
                  <a:pt x="1076325" y="1419225"/>
                </a:cubicBezTo>
                <a:cubicBezTo>
                  <a:pt x="1086126" y="1417047"/>
                  <a:pt x="1094996" y="1411351"/>
                  <a:pt x="1104900" y="1409700"/>
                </a:cubicBezTo>
                <a:cubicBezTo>
                  <a:pt x="1133260" y="1404973"/>
                  <a:pt x="1162163" y="1404241"/>
                  <a:pt x="1190625" y="1400175"/>
                </a:cubicBezTo>
                <a:cubicBezTo>
                  <a:pt x="1248721" y="1391876"/>
                  <a:pt x="1222503" y="1393788"/>
                  <a:pt x="1266825" y="1381125"/>
                </a:cubicBezTo>
                <a:cubicBezTo>
                  <a:pt x="1279412" y="1377529"/>
                  <a:pt x="1292225" y="1374775"/>
                  <a:pt x="1304925" y="1371600"/>
                </a:cubicBezTo>
                <a:lnTo>
                  <a:pt x="1362075" y="1333500"/>
                </a:lnTo>
                <a:cubicBezTo>
                  <a:pt x="1371600" y="1327150"/>
                  <a:pt x="1379790" y="1318070"/>
                  <a:pt x="1390650" y="1314450"/>
                </a:cubicBezTo>
                <a:lnTo>
                  <a:pt x="1447800" y="1295400"/>
                </a:lnTo>
                <a:cubicBezTo>
                  <a:pt x="1489382" y="1233028"/>
                  <a:pt x="1476181" y="1265470"/>
                  <a:pt x="1457325" y="1133475"/>
                </a:cubicBezTo>
                <a:cubicBezTo>
                  <a:pt x="1454056" y="1110593"/>
                  <a:pt x="1444231" y="1089134"/>
                  <a:pt x="1438275" y="1066800"/>
                </a:cubicBezTo>
                <a:cubicBezTo>
                  <a:pt x="1431529" y="1041502"/>
                  <a:pt x="1427504" y="1015438"/>
                  <a:pt x="1419225" y="990600"/>
                </a:cubicBezTo>
                <a:cubicBezTo>
                  <a:pt x="1416050" y="981075"/>
                  <a:pt x="1412458" y="971679"/>
                  <a:pt x="1409700" y="962025"/>
                </a:cubicBezTo>
                <a:cubicBezTo>
                  <a:pt x="1406104" y="949438"/>
                  <a:pt x="1406029" y="935634"/>
                  <a:pt x="1400175" y="923925"/>
                </a:cubicBezTo>
                <a:cubicBezTo>
                  <a:pt x="1389936" y="903447"/>
                  <a:pt x="1374775" y="885825"/>
                  <a:pt x="1362075" y="866775"/>
                </a:cubicBezTo>
                <a:cubicBezTo>
                  <a:pt x="1355725" y="857250"/>
                  <a:pt x="1346645" y="849060"/>
                  <a:pt x="1343025" y="838200"/>
                </a:cubicBezTo>
                <a:cubicBezTo>
                  <a:pt x="1319084" y="766376"/>
                  <a:pt x="1351379" y="854908"/>
                  <a:pt x="1314450" y="781050"/>
                </a:cubicBezTo>
                <a:cubicBezTo>
                  <a:pt x="1286881" y="725911"/>
                  <a:pt x="1330519" y="778069"/>
                  <a:pt x="1276350" y="723900"/>
                </a:cubicBezTo>
                <a:cubicBezTo>
                  <a:pt x="1254900" y="659550"/>
                  <a:pt x="1284648" y="729301"/>
                  <a:pt x="1238250" y="676275"/>
                </a:cubicBezTo>
                <a:cubicBezTo>
                  <a:pt x="1186869" y="617554"/>
                  <a:pt x="1213741" y="633251"/>
                  <a:pt x="1181100" y="581025"/>
                </a:cubicBezTo>
                <a:cubicBezTo>
                  <a:pt x="1172686" y="567563"/>
                  <a:pt x="1162050" y="555625"/>
                  <a:pt x="1152525" y="542925"/>
                </a:cubicBezTo>
                <a:cubicBezTo>
                  <a:pt x="1126185" y="463904"/>
                  <a:pt x="1170404" y="588208"/>
                  <a:pt x="1104900" y="457200"/>
                </a:cubicBezTo>
                <a:cubicBezTo>
                  <a:pt x="1098550" y="444500"/>
                  <a:pt x="1092895" y="431428"/>
                  <a:pt x="1085850" y="419100"/>
                </a:cubicBezTo>
                <a:cubicBezTo>
                  <a:pt x="1080170" y="409161"/>
                  <a:pt x="1071449" y="400986"/>
                  <a:pt x="1066800" y="390525"/>
                </a:cubicBezTo>
                <a:cubicBezTo>
                  <a:pt x="1058645" y="372175"/>
                  <a:pt x="1056730" y="351336"/>
                  <a:pt x="1047750" y="333375"/>
                </a:cubicBezTo>
                <a:cubicBezTo>
                  <a:pt x="1018461" y="274797"/>
                  <a:pt x="1036576" y="307089"/>
                  <a:pt x="990600" y="238125"/>
                </a:cubicBezTo>
                <a:cubicBezTo>
                  <a:pt x="984250" y="228600"/>
                  <a:pt x="979645" y="217645"/>
                  <a:pt x="971550" y="209550"/>
                </a:cubicBezTo>
                <a:cubicBezTo>
                  <a:pt x="962025" y="200025"/>
                  <a:pt x="951599" y="191323"/>
                  <a:pt x="942975" y="180975"/>
                </a:cubicBezTo>
                <a:cubicBezTo>
                  <a:pt x="935646" y="172181"/>
                  <a:pt x="932020" y="160495"/>
                  <a:pt x="923925" y="152400"/>
                </a:cubicBezTo>
                <a:cubicBezTo>
                  <a:pt x="892418" y="120893"/>
                  <a:pt x="874476" y="122457"/>
                  <a:pt x="838200" y="95250"/>
                </a:cubicBezTo>
                <a:cubicBezTo>
                  <a:pt x="827424" y="87168"/>
                  <a:pt x="819973" y="75299"/>
                  <a:pt x="809625" y="66675"/>
                </a:cubicBezTo>
                <a:cubicBezTo>
                  <a:pt x="768679" y="32553"/>
                  <a:pt x="795433" y="59579"/>
                  <a:pt x="752475" y="38100"/>
                </a:cubicBezTo>
                <a:cubicBezTo>
                  <a:pt x="742236" y="32980"/>
                  <a:pt x="734422" y="23559"/>
                  <a:pt x="723900" y="19050"/>
                </a:cubicBezTo>
                <a:cubicBezTo>
                  <a:pt x="683234" y="1622"/>
                  <a:pt x="560423" y="570"/>
                  <a:pt x="552450" y="0"/>
                </a:cubicBezTo>
                <a:cubicBezTo>
                  <a:pt x="479425" y="3175"/>
                  <a:pt x="406254" y="3919"/>
                  <a:pt x="333375" y="9525"/>
                </a:cubicBezTo>
                <a:cubicBezTo>
                  <a:pt x="323364" y="10295"/>
                  <a:pt x="312640" y="12778"/>
                  <a:pt x="304800" y="19050"/>
                </a:cubicBezTo>
                <a:cubicBezTo>
                  <a:pt x="295222" y="26713"/>
                  <a:pt x="296862" y="53975"/>
                  <a:pt x="285750" y="66675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04258" y="1814226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58028" y="2486638"/>
            <a:ext cx="464991" cy="39346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  <a:endCxn id="22" idx="7"/>
          </p:cNvCxnSpPr>
          <p:nvPr/>
        </p:nvCxnSpPr>
        <p:spPr>
          <a:xfrm flipH="1">
            <a:off x="4654923" y="2150070"/>
            <a:ext cx="717432" cy="394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853582" y="617675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6" name="Curved Connector 25"/>
          <p:cNvCxnSpPr>
            <a:stCxn id="25" idx="6"/>
            <a:endCxn id="21" idx="0"/>
          </p:cNvCxnSpPr>
          <p:nvPr/>
        </p:nvCxnSpPr>
        <p:spPr>
          <a:xfrm>
            <a:off x="5318573" y="814408"/>
            <a:ext cx="218179" cy="999818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5" idx="2"/>
            <a:endCxn id="28" idx="3"/>
          </p:cNvCxnSpPr>
          <p:nvPr/>
        </p:nvCxnSpPr>
        <p:spPr>
          <a:xfrm rot="10800000" flipV="1">
            <a:off x="4543258" y="814407"/>
            <a:ext cx="310324" cy="441583"/>
          </a:xfrm>
          <a:prstGeom prst="curved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4127933" y="1226705"/>
            <a:ext cx="830650" cy="51220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5170751" y="1140291"/>
            <a:ext cx="721348" cy="399206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817507" y="2527382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83" idx="7"/>
          </p:cNvCxnSpPr>
          <p:nvPr/>
        </p:nvCxnSpPr>
        <p:spPr>
          <a:xfrm flipH="1">
            <a:off x="5326972" y="2863226"/>
            <a:ext cx="558631" cy="5525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979640" y="2150070"/>
            <a:ext cx="2053424" cy="1774921"/>
          </a:xfrm>
          <a:custGeom>
            <a:avLst/>
            <a:gdLst>
              <a:gd name="connsiteX0" fmla="*/ 285750 w 1475247"/>
              <a:gd name="connsiteY0" fmla="*/ 66675 h 1428750"/>
              <a:gd name="connsiteX1" fmla="*/ 238125 w 1475247"/>
              <a:gd name="connsiteY1" fmla="*/ 95250 h 1428750"/>
              <a:gd name="connsiteX2" fmla="*/ 200025 w 1475247"/>
              <a:gd name="connsiteY2" fmla="*/ 152400 h 1428750"/>
              <a:gd name="connsiteX3" fmla="*/ 180975 w 1475247"/>
              <a:gd name="connsiteY3" fmla="*/ 180975 h 1428750"/>
              <a:gd name="connsiteX4" fmla="*/ 161925 w 1475247"/>
              <a:gd name="connsiteY4" fmla="*/ 209550 h 1428750"/>
              <a:gd name="connsiteX5" fmla="*/ 133350 w 1475247"/>
              <a:gd name="connsiteY5" fmla="*/ 238125 h 1428750"/>
              <a:gd name="connsiteX6" fmla="*/ 104775 w 1475247"/>
              <a:gd name="connsiteY6" fmla="*/ 295275 h 1428750"/>
              <a:gd name="connsiteX7" fmla="*/ 76200 w 1475247"/>
              <a:gd name="connsiteY7" fmla="*/ 352425 h 1428750"/>
              <a:gd name="connsiteX8" fmla="*/ 57150 w 1475247"/>
              <a:gd name="connsiteY8" fmla="*/ 419100 h 1428750"/>
              <a:gd name="connsiteX9" fmla="*/ 47625 w 1475247"/>
              <a:gd name="connsiteY9" fmla="*/ 457200 h 1428750"/>
              <a:gd name="connsiteX10" fmla="*/ 19050 w 1475247"/>
              <a:gd name="connsiteY10" fmla="*/ 561975 h 1428750"/>
              <a:gd name="connsiteX11" fmla="*/ 0 w 1475247"/>
              <a:gd name="connsiteY11" fmla="*/ 771525 h 1428750"/>
              <a:gd name="connsiteX12" fmla="*/ 28575 w 1475247"/>
              <a:gd name="connsiteY12" fmla="*/ 981075 h 1428750"/>
              <a:gd name="connsiteX13" fmla="*/ 38100 w 1475247"/>
              <a:gd name="connsiteY13" fmla="*/ 1009650 h 1428750"/>
              <a:gd name="connsiteX14" fmla="*/ 57150 w 1475247"/>
              <a:gd name="connsiteY14" fmla="*/ 1038225 h 1428750"/>
              <a:gd name="connsiteX15" fmla="*/ 76200 w 1475247"/>
              <a:gd name="connsiteY15" fmla="*/ 1076325 h 1428750"/>
              <a:gd name="connsiteX16" fmla="*/ 114300 w 1475247"/>
              <a:gd name="connsiteY16" fmla="*/ 1123950 h 1428750"/>
              <a:gd name="connsiteX17" fmla="*/ 171450 w 1475247"/>
              <a:gd name="connsiteY17" fmla="*/ 1181100 h 1428750"/>
              <a:gd name="connsiteX18" fmla="*/ 200025 w 1475247"/>
              <a:gd name="connsiteY18" fmla="*/ 1209675 h 1428750"/>
              <a:gd name="connsiteX19" fmla="*/ 276225 w 1475247"/>
              <a:gd name="connsiteY19" fmla="*/ 1276350 h 1428750"/>
              <a:gd name="connsiteX20" fmla="*/ 304800 w 1475247"/>
              <a:gd name="connsiteY20" fmla="*/ 1295400 h 1428750"/>
              <a:gd name="connsiteX21" fmla="*/ 438150 w 1475247"/>
              <a:gd name="connsiteY21" fmla="*/ 1333500 h 1428750"/>
              <a:gd name="connsiteX22" fmla="*/ 466725 w 1475247"/>
              <a:gd name="connsiteY22" fmla="*/ 1343025 h 1428750"/>
              <a:gd name="connsiteX23" fmla="*/ 552450 w 1475247"/>
              <a:gd name="connsiteY23" fmla="*/ 1362075 h 1428750"/>
              <a:gd name="connsiteX24" fmla="*/ 838200 w 1475247"/>
              <a:gd name="connsiteY24" fmla="*/ 1371600 h 1428750"/>
              <a:gd name="connsiteX25" fmla="*/ 866775 w 1475247"/>
              <a:gd name="connsiteY25" fmla="*/ 1381125 h 1428750"/>
              <a:gd name="connsiteX26" fmla="*/ 904875 w 1475247"/>
              <a:gd name="connsiteY26" fmla="*/ 1390650 h 1428750"/>
              <a:gd name="connsiteX27" fmla="*/ 933450 w 1475247"/>
              <a:gd name="connsiteY27" fmla="*/ 1409700 h 1428750"/>
              <a:gd name="connsiteX28" fmla="*/ 981075 w 1475247"/>
              <a:gd name="connsiteY28" fmla="*/ 1419225 h 1428750"/>
              <a:gd name="connsiteX29" fmla="*/ 1019175 w 1475247"/>
              <a:gd name="connsiteY29" fmla="*/ 1428750 h 1428750"/>
              <a:gd name="connsiteX30" fmla="*/ 1076325 w 1475247"/>
              <a:gd name="connsiteY30" fmla="*/ 1419225 h 1428750"/>
              <a:gd name="connsiteX31" fmla="*/ 1104900 w 1475247"/>
              <a:gd name="connsiteY31" fmla="*/ 1409700 h 1428750"/>
              <a:gd name="connsiteX32" fmla="*/ 1190625 w 1475247"/>
              <a:gd name="connsiteY32" fmla="*/ 1400175 h 1428750"/>
              <a:gd name="connsiteX33" fmla="*/ 1266825 w 1475247"/>
              <a:gd name="connsiteY33" fmla="*/ 1381125 h 1428750"/>
              <a:gd name="connsiteX34" fmla="*/ 1304925 w 1475247"/>
              <a:gd name="connsiteY34" fmla="*/ 1371600 h 1428750"/>
              <a:gd name="connsiteX35" fmla="*/ 1362075 w 1475247"/>
              <a:gd name="connsiteY35" fmla="*/ 1333500 h 1428750"/>
              <a:gd name="connsiteX36" fmla="*/ 1390650 w 1475247"/>
              <a:gd name="connsiteY36" fmla="*/ 1314450 h 1428750"/>
              <a:gd name="connsiteX37" fmla="*/ 1447800 w 1475247"/>
              <a:gd name="connsiteY37" fmla="*/ 1295400 h 1428750"/>
              <a:gd name="connsiteX38" fmla="*/ 1457325 w 1475247"/>
              <a:gd name="connsiteY38" fmla="*/ 1133475 h 1428750"/>
              <a:gd name="connsiteX39" fmla="*/ 1438275 w 1475247"/>
              <a:gd name="connsiteY39" fmla="*/ 1066800 h 1428750"/>
              <a:gd name="connsiteX40" fmla="*/ 1419225 w 1475247"/>
              <a:gd name="connsiteY40" fmla="*/ 990600 h 1428750"/>
              <a:gd name="connsiteX41" fmla="*/ 1409700 w 1475247"/>
              <a:gd name="connsiteY41" fmla="*/ 962025 h 1428750"/>
              <a:gd name="connsiteX42" fmla="*/ 1400175 w 1475247"/>
              <a:gd name="connsiteY42" fmla="*/ 923925 h 1428750"/>
              <a:gd name="connsiteX43" fmla="*/ 1362075 w 1475247"/>
              <a:gd name="connsiteY43" fmla="*/ 866775 h 1428750"/>
              <a:gd name="connsiteX44" fmla="*/ 1343025 w 1475247"/>
              <a:gd name="connsiteY44" fmla="*/ 838200 h 1428750"/>
              <a:gd name="connsiteX45" fmla="*/ 1314450 w 1475247"/>
              <a:gd name="connsiteY45" fmla="*/ 781050 h 1428750"/>
              <a:gd name="connsiteX46" fmla="*/ 1276350 w 1475247"/>
              <a:gd name="connsiteY46" fmla="*/ 723900 h 1428750"/>
              <a:gd name="connsiteX47" fmla="*/ 1238250 w 1475247"/>
              <a:gd name="connsiteY47" fmla="*/ 676275 h 1428750"/>
              <a:gd name="connsiteX48" fmla="*/ 1181100 w 1475247"/>
              <a:gd name="connsiteY48" fmla="*/ 581025 h 1428750"/>
              <a:gd name="connsiteX49" fmla="*/ 1152525 w 1475247"/>
              <a:gd name="connsiteY49" fmla="*/ 542925 h 1428750"/>
              <a:gd name="connsiteX50" fmla="*/ 1104900 w 1475247"/>
              <a:gd name="connsiteY50" fmla="*/ 457200 h 1428750"/>
              <a:gd name="connsiteX51" fmla="*/ 1085850 w 1475247"/>
              <a:gd name="connsiteY51" fmla="*/ 419100 h 1428750"/>
              <a:gd name="connsiteX52" fmla="*/ 1066800 w 1475247"/>
              <a:gd name="connsiteY52" fmla="*/ 390525 h 1428750"/>
              <a:gd name="connsiteX53" fmla="*/ 1047750 w 1475247"/>
              <a:gd name="connsiteY53" fmla="*/ 333375 h 1428750"/>
              <a:gd name="connsiteX54" fmla="*/ 990600 w 1475247"/>
              <a:gd name="connsiteY54" fmla="*/ 238125 h 1428750"/>
              <a:gd name="connsiteX55" fmla="*/ 971550 w 1475247"/>
              <a:gd name="connsiteY55" fmla="*/ 209550 h 1428750"/>
              <a:gd name="connsiteX56" fmla="*/ 942975 w 1475247"/>
              <a:gd name="connsiteY56" fmla="*/ 180975 h 1428750"/>
              <a:gd name="connsiteX57" fmla="*/ 923925 w 1475247"/>
              <a:gd name="connsiteY57" fmla="*/ 152400 h 1428750"/>
              <a:gd name="connsiteX58" fmla="*/ 838200 w 1475247"/>
              <a:gd name="connsiteY58" fmla="*/ 95250 h 1428750"/>
              <a:gd name="connsiteX59" fmla="*/ 809625 w 1475247"/>
              <a:gd name="connsiteY59" fmla="*/ 66675 h 1428750"/>
              <a:gd name="connsiteX60" fmla="*/ 752475 w 1475247"/>
              <a:gd name="connsiteY60" fmla="*/ 38100 h 1428750"/>
              <a:gd name="connsiteX61" fmla="*/ 723900 w 1475247"/>
              <a:gd name="connsiteY61" fmla="*/ 19050 h 1428750"/>
              <a:gd name="connsiteX62" fmla="*/ 552450 w 1475247"/>
              <a:gd name="connsiteY62" fmla="*/ 0 h 1428750"/>
              <a:gd name="connsiteX63" fmla="*/ 333375 w 1475247"/>
              <a:gd name="connsiteY63" fmla="*/ 9525 h 1428750"/>
              <a:gd name="connsiteX64" fmla="*/ 304800 w 1475247"/>
              <a:gd name="connsiteY64" fmla="*/ 19050 h 1428750"/>
              <a:gd name="connsiteX65" fmla="*/ 285750 w 1475247"/>
              <a:gd name="connsiteY65" fmla="*/ 66675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75247" h="1428750">
                <a:moveTo>
                  <a:pt x="285750" y="66675"/>
                </a:moveTo>
                <a:cubicBezTo>
                  <a:pt x="274638" y="79375"/>
                  <a:pt x="251216" y="82159"/>
                  <a:pt x="238125" y="95250"/>
                </a:cubicBezTo>
                <a:cubicBezTo>
                  <a:pt x="221936" y="111439"/>
                  <a:pt x="212725" y="133350"/>
                  <a:pt x="200025" y="152400"/>
                </a:cubicBezTo>
                <a:lnTo>
                  <a:pt x="180975" y="180975"/>
                </a:lnTo>
                <a:cubicBezTo>
                  <a:pt x="174625" y="190500"/>
                  <a:pt x="170020" y="201455"/>
                  <a:pt x="161925" y="209550"/>
                </a:cubicBezTo>
                <a:lnTo>
                  <a:pt x="133350" y="238125"/>
                </a:lnTo>
                <a:cubicBezTo>
                  <a:pt x="109409" y="309949"/>
                  <a:pt x="141704" y="221417"/>
                  <a:pt x="104775" y="295275"/>
                </a:cubicBezTo>
                <a:cubicBezTo>
                  <a:pt x="65340" y="374145"/>
                  <a:pt x="130795" y="270533"/>
                  <a:pt x="76200" y="352425"/>
                </a:cubicBezTo>
                <a:cubicBezTo>
                  <a:pt x="46423" y="471532"/>
                  <a:pt x="84479" y="323447"/>
                  <a:pt x="57150" y="419100"/>
                </a:cubicBezTo>
                <a:cubicBezTo>
                  <a:pt x="53554" y="431687"/>
                  <a:pt x="51221" y="444613"/>
                  <a:pt x="47625" y="457200"/>
                </a:cubicBezTo>
                <a:cubicBezTo>
                  <a:pt x="35166" y="500806"/>
                  <a:pt x="26596" y="501608"/>
                  <a:pt x="19050" y="561975"/>
                </a:cubicBezTo>
                <a:cubicBezTo>
                  <a:pt x="3998" y="682394"/>
                  <a:pt x="11349" y="612642"/>
                  <a:pt x="0" y="771525"/>
                </a:cubicBezTo>
                <a:cubicBezTo>
                  <a:pt x="10778" y="943966"/>
                  <a:pt x="-6571" y="875638"/>
                  <a:pt x="28575" y="981075"/>
                </a:cubicBezTo>
                <a:cubicBezTo>
                  <a:pt x="31750" y="990600"/>
                  <a:pt x="32531" y="1001296"/>
                  <a:pt x="38100" y="1009650"/>
                </a:cubicBezTo>
                <a:cubicBezTo>
                  <a:pt x="44450" y="1019175"/>
                  <a:pt x="51470" y="1028286"/>
                  <a:pt x="57150" y="1038225"/>
                </a:cubicBezTo>
                <a:cubicBezTo>
                  <a:pt x="64195" y="1050553"/>
                  <a:pt x="68324" y="1064511"/>
                  <a:pt x="76200" y="1076325"/>
                </a:cubicBezTo>
                <a:cubicBezTo>
                  <a:pt x="87477" y="1093241"/>
                  <a:pt x="100625" y="1108907"/>
                  <a:pt x="114300" y="1123950"/>
                </a:cubicBezTo>
                <a:cubicBezTo>
                  <a:pt x="132422" y="1143885"/>
                  <a:pt x="152400" y="1162050"/>
                  <a:pt x="171450" y="1181100"/>
                </a:cubicBezTo>
                <a:cubicBezTo>
                  <a:pt x="180975" y="1190625"/>
                  <a:pt x="192553" y="1198467"/>
                  <a:pt x="200025" y="1209675"/>
                </a:cubicBezTo>
                <a:cubicBezTo>
                  <a:pt x="231775" y="1257300"/>
                  <a:pt x="209550" y="1231900"/>
                  <a:pt x="276225" y="1276350"/>
                </a:cubicBezTo>
                <a:cubicBezTo>
                  <a:pt x="285750" y="1282700"/>
                  <a:pt x="293940" y="1291780"/>
                  <a:pt x="304800" y="1295400"/>
                </a:cubicBezTo>
                <a:cubicBezTo>
                  <a:pt x="492019" y="1357806"/>
                  <a:pt x="314693" y="1302636"/>
                  <a:pt x="438150" y="1333500"/>
                </a:cubicBezTo>
                <a:cubicBezTo>
                  <a:pt x="447890" y="1335935"/>
                  <a:pt x="457071" y="1340267"/>
                  <a:pt x="466725" y="1343025"/>
                </a:cubicBezTo>
                <a:cubicBezTo>
                  <a:pt x="481568" y="1347266"/>
                  <a:pt x="540174" y="1361374"/>
                  <a:pt x="552450" y="1362075"/>
                </a:cubicBezTo>
                <a:cubicBezTo>
                  <a:pt x="647598" y="1367512"/>
                  <a:pt x="742950" y="1368425"/>
                  <a:pt x="838200" y="1371600"/>
                </a:cubicBezTo>
                <a:cubicBezTo>
                  <a:pt x="847725" y="1374775"/>
                  <a:pt x="857121" y="1378367"/>
                  <a:pt x="866775" y="1381125"/>
                </a:cubicBezTo>
                <a:cubicBezTo>
                  <a:pt x="879362" y="1384721"/>
                  <a:pt x="892843" y="1385493"/>
                  <a:pt x="904875" y="1390650"/>
                </a:cubicBezTo>
                <a:cubicBezTo>
                  <a:pt x="915397" y="1395159"/>
                  <a:pt x="922731" y="1405680"/>
                  <a:pt x="933450" y="1409700"/>
                </a:cubicBezTo>
                <a:cubicBezTo>
                  <a:pt x="948609" y="1415384"/>
                  <a:pt x="965271" y="1415713"/>
                  <a:pt x="981075" y="1419225"/>
                </a:cubicBezTo>
                <a:cubicBezTo>
                  <a:pt x="993854" y="1422065"/>
                  <a:pt x="1006475" y="1425575"/>
                  <a:pt x="1019175" y="1428750"/>
                </a:cubicBezTo>
                <a:cubicBezTo>
                  <a:pt x="1038225" y="1425575"/>
                  <a:pt x="1057472" y="1423415"/>
                  <a:pt x="1076325" y="1419225"/>
                </a:cubicBezTo>
                <a:cubicBezTo>
                  <a:pt x="1086126" y="1417047"/>
                  <a:pt x="1094996" y="1411351"/>
                  <a:pt x="1104900" y="1409700"/>
                </a:cubicBezTo>
                <a:cubicBezTo>
                  <a:pt x="1133260" y="1404973"/>
                  <a:pt x="1162163" y="1404241"/>
                  <a:pt x="1190625" y="1400175"/>
                </a:cubicBezTo>
                <a:cubicBezTo>
                  <a:pt x="1248721" y="1391876"/>
                  <a:pt x="1222503" y="1393788"/>
                  <a:pt x="1266825" y="1381125"/>
                </a:cubicBezTo>
                <a:cubicBezTo>
                  <a:pt x="1279412" y="1377529"/>
                  <a:pt x="1292225" y="1374775"/>
                  <a:pt x="1304925" y="1371600"/>
                </a:cubicBezTo>
                <a:lnTo>
                  <a:pt x="1362075" y="1333500"/>
                </a:lnTo>
                <a:cubicBezTo>
                  <a:pt x="1371600" y="1327150"/>
                  <a:pt x="1379790" y="1318070"/>
                  <a:pt x="1390650" y="1314450"/>
                </a:cubicBezTo>
                <a:lnTo>
                  <a:pt x="1447800" y="1295400"/>
                </a:lnTo>
                <a:cubicBezTo>
                  <a:pt x="1489382" y="1233028"/>
                  <a:pt x="1476181" y="1265470"/>
                  <a:pt x="1457325" y="1133475"/>
                </a:cubicBezTo>
                <a:cubicBezTo>
                  <a:pt x="1454056" y="1110593"/>
                  <a:pt x="1444231" y="1089134"/>
                  <a:pt x="1438275" y="1066800"/>
                </a:cubicBezTo>
                <a:cubicBezTo>
                  <a:pt x="1431529" y="1041502"/>
                  <a:pt x="1427504" y="1015438"/>
                  <a:pt x="1419225" y="990600"/>
                </a:cubicBezTo>
                <a:cubicBezTo>
                  <a:pt x="1416050" y="981075"/>
                  <a:pt x="1412458" y="971679"/>
                  <a:pt x="1409700" y="962025"/>
                </a:cubicBezTo>
                <a:cubicBezTo>
                  <a:pt x="1406104" y="949438"/>
                  <a:pt x="1406029" y="935634"/>
                  <a:pt x="1400175" y="923925"/>
                </a:cubicBezTo>
                <a:cubicBezTo>
                  <a:pt x="1389936" y="903447"/>
                  <a:pt x="1374775" y="885825"/>
                  <a:pt x="1362075" y="866775"/>
                </a:cubicBezTo>
                <a:cubicBezTo>
                  <a:pt x="1355725" y="857250"/>
                  <a:pt x="1346645" y="849060"/>
                  <a:pt x="1343025" y="838200"/>
                </a:cubicBezTo>
                <a:cubicBezTo>
                  <a:pt x="1319084" y="766376"/>
                  <a:pt x="1351379" y="854908"/>
                  <a:pt x="1314450" y="781050"/>
                </a:cubicBezTo>
                <a:cubicBezTo>
                  <a:pt x="1286881" y="725911"/>
                  <a:pt x="1330519" y="778069"/>
                  <a:pt x="1276350" y="723900"/>
                </a:cubicBezTo>
                <a:cubicBezTo>
                  <a:pt x="1254900" y="659550"/>
                  <a:pt x="1284648" y="729301"/>
                  <a:pt x="1238250" y="676275"/>
                </a:cubicBezTo>
                <a:cubicBezTo>
                  <a:pt x="1186869" y="617554"/>
                  <a:pt x="1213741" y="633251"/>
                  <a:pt x="1181100" y="581025"/>
                </a:cubicBezTo>
                <a:cubicBezTo>
                  <a:pt x="1172686" y="567563"/>
                  <a:pt x="1162050" y="555625"/>
                  <a:pt x="1152525" y="542925"/>
                </a:cubicBezTo>
                <a:cubicBezTo>
                  <a:pt x="1126185" y="463904"/>
                  <a:pt x="1170404" y="588208"/>
                  <a:pt x="1104900" y="457200"/>
                </a:cubicBezTo>
                <a:cubicBezTo>
                  <a:pt x="1098550" y="444500"/>
                  <a:pt x="1092895" y="431428"/>
                  <a:pt x="1085850" y="419100"/>
                </a:cubicBezTo>
                <a:cubicBezTo>
                  <a:pt x="1080170" y="409161"/>
                  <a:pt x="1071449" y="400986"/>
                  <a:pt x="1066800" y="390525"/>
                </a:cubicBezTo>
                <a:cubicBezTo>
                  <a:pt x="1058645" y="372175"/>
                  <a:pt x="1056730" y="351336"/>
                  <a:pt x="1047750" y="333375"/>
                </a:cubicBezTo>
                <a:cubicBezTo>
                  <a:pt x="1018461" y="274797"/>
                  <a:pt x="1036576" y="307089"/>
                  <a:pt x="990600" y="238125"/>
                </a:cubicBezTo>
                <a:cubicBezTo>
                  <a:pt x="984250" y="228600"/>
                  <a:pt x="979645" y="217645"/>
                  <a:pt x="971550" y="209550"/>
                </a:cubicBezTo>
                <a:cubicBezTo>
                  <a:pt x="962025" y="200025"/>
                  <a:pt x="951599" y="191323"/>
                  <a:pt x="942975" y="180975"/>
                </a:cubicBezTo>
                <a:cubicBezTo>
                  <a:pt x="935646" y="172181"/>
                  <a:pt x="932020" y="160495"/>
                  <a:pt x="923925" y="152400"/>
                </a:cubicBezTo>
                <a:cubicBezTo>
                  <a:pt x="892418" y="120893"/>
                  <a:pt x="874476" y="122457"/>
                  <a:pt x="838200" y="95250"/>
                </a:cubicBezTo>
                <a:cubicBezTo>
                  <a:pt x="827424" y="87168"/>
                  <a:pt x="819973" y="75299"/>
                  <a:pt x="809625" y="66675"/>
                </a:cubicBezTo>
                <a:cubicBezTo>
                  <a:pt x="768679" y="32553"/>
                  <a:pt x="795433" y="59579"/>
                  <a:pt x="752475" y="38100"/>
                </a:cubicBezTo>
                <a:cubicBezTo>
                  <a:pt x="742236" y="32980"/>
                  <a:pt x="734422" y="23559"/>
                  <a:pt x="723900" y="19050"/>
                </a:cubicBezTo>
                <a:cubicBezTo>
                  <a:pt x="683234" y="1622"/>
                  <a:pt x="560423" y="570"/>
                  <a:pt x="552450" y="0"/>
                </a:cubicBezTo>
                <a:cubicBezTo>
                  <a:pt x="479425" y="3175"/>
                  <a:pt x="406254" y="3919"/>
                  <a:pt x="333375" y="9525"/>
                </a:cubicBezTo>
                <a:cubicBezTo>
                  <a:pt x="323364" y="10295"/>
                  <a:pt x="312640" y="12778"/>
                  <a:pt x="304800" y="19050"/>
                </a:cubicBezTo>
                <a:cubicBezTo>
                  <a:pt x="295222" y="26713"/>
                  <a:pt x="296862" y="53975"/>
                  <a:pt x="285750" y="66675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52"/>
          <p:cNvSpPr/>
          <p:nvPr/>
        </p:nvSpPr>
        <p:spPr>
          <a:xfrm>
            <a:off x="850499" y="1354306"/>
            <a:ext cx="1001504" cy="604953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8" idx="1"/>
            <a:endCxn id="22" idx="0"/>
          </p:cNvCxnSpPr>
          <p:nvPr/>
        </p:nvCxnSpPr>
        <p:spPr>
          <a:xfrm flipH="1">
            <a:off x="4490524" y="1738366"/>
            <a:ext cx="52734" cy="74827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3" idx="1"/>
            <a:endCxn id="6" idx="0"/>
          </p:cNvCxnSpPr>
          <p:nvPr/>
        </p:nvCxnSpPr>
        <p:spPr>
          <a:xfrm flipH="1">
            <a:off x="1236325" y="1958615"/>
            <a:ext cx="114926" cy="39205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" idx="4"/>
            <a:endCxn id="75" idx="0"/>
          </p:cNvCxnSpPr>
          <p:nvPr/>
        </p:nvCxnSpPr>
        <p:spPr>
          <a:xfrm rot="5400000">
            <a:off x="1071077" y="2799417"/>
            <a:ext cx="220527" cy="109970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93859" y="2964666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930077" y="3358132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6" idx="5"/>
            <a:endCxn id="83" idx="2"/>
          </p:cNvCxnSpPr>
          <p:nvPr/>
        </p:nvCxnSpPr>
        <p:spPr>
          <a:xfrm>
            <a:off x="4586827" y="3439621"/>
            <a:ext cx="343250" cy="11524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22" idx="4"/>
            <a:endCxn id="86" idx="0"/>
          </p:cNvCxnSpPr>
          <p:nvPr/>
        </p:nvCxnSpPr>
        <p:spPr>
          <a:xfrm rot="5400000">
            <a:off x="4344640" y="2957892"/>
            <a:ext cx="223673" cy="68096"/>
          </a:xfrm>
          <a:prstGeom prst="curved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9932" y="3103777"/>
            <a:ext cx="464991" cy="393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87861"/>
              </p:ext>
            </p:extLst>
          </p:nvPr>
        </p:nvGraphicFramePr>
        <p:xfrm>
          <a:off x="4409757" y="381000"/>
          <a:ext cx="848043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1000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4270773" y="4572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31845"/>
              </p:ext>
            </p:extLst>
          </p:nvPr>
        </p:nvGraphicFramePr>
        <p:xfrm>
          <a:off x="5410200" y="3733800"/>
          <a:ext cx="1132523" cy="1854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6555"/>
                <a:gridCol w="755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499215" y="2327751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 Blocks</a:t>
            </a:r>
            <a:endParaRPr lang="en-US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87907"/>
              </p:ext>
            </p:extLst>
          </p:nvPr>
        </p:nvGraphicFramePr>
        <p:xfrm>
          <a:off x="6781800" y="793591"/>
          <a:ext cx="27214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98053"/>
              </p:ext>
            </p:extLst>
          </p:nvPr>
        </p:nvGraphicFramePr>
        <p:xfrm>
          <a:off x="6473491" y="2222341"/>
          <a:ext cx="60399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039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73,3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29800"/>
              </p:ext>
            </p:extLst>
          </p:nvPr>
        </p:nvGraphicFramePr>
        <p:xfrm>
          <a:off x="7109752" y="2241391"/>
          <a:ext cx="622357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22357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22,1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Arrow Connector 64"/>
          <p:cNvCxnSpPr>
            <a:endCxn id="63" idx="0"/>
          </p:cNvCxnSpPr>
          <p:nvPr/>
        </p:nvCxnSpPr>
        <p:spPr>
          <a:xfrm flipH="1">
            <a:off x="6775490" y="1164431"/>
            <a:ext cx="1913238" cy="1057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3" idx="0"/>
          </p:cNvCxnSpPr>
          <p:nvPr/>
        </p:nvCxnSpPr>
        <p:spPr>
          <a:xfrm flipH="1">
            <a:off x="6775490" y="1164431"/>
            <a:ext cx="222294" cy="1057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2"/>
            <a:endCxn id="76" idx="0"/>
          </p:cNvCxnSpPr>
          <p:nvPr/>
        </p:nvCxnSpPr>
        <p:spPr>
          <a:xfrm>
            <a:off x="8142515" y="1164431"/>
            <a:ext cx="165490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6" idx="0"/>
          </p:cNvCxnSpPr>
          <p:nvPr/>
        </p:nvCxnSpPr>
        <p:spPr>
          <a:xfrm>
            <a:off x="7647663" y="1164431"/>
            <a:ext cx="2149752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2" idx="0"/>
          </p:cNvCxnSpPr>
          <p:nvPr/>
        </p:nvCxnSpPr>
        <p:spPr>
          <a:xfrm>
            <a:off x="8611398" y="1126330"/>
            <a:ext cx="154221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7" idx="0"/>
          </p:cNvCxnSpPr>
          <p:nvPr/>
        </p:nvCxnSpPr>
        <p:spPr>
          <a:xfrm>
            <a:off x="6962211" y="1135855"/>
            <a:ext cx="1180304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4" idx="0"/>
          </p:cNvCxnSpPr>
          <p:nvPr/>
        </p:nvCxnSpPr>
        <p:spPr>
          <a:xfrm flipH="1">
            <a:off x="7420930" y="1164430"/>
            <a:ext cx="54564" cy="1076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9008"/>
              </p:ext>
            </p:extLst>
          </p:nvPr>
        </p:nvGraphicFramePr>
        <p:xfrm>
          <a:off x="8445579" y="2203290"/>
          <a:ext cx="64008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00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28,1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19217"/>
              </p:ext>
            </p:extLst>
          </p:nvPr>
        </p:nvGraphicFramePr>
        <p:xfrm>
          <a:off x="8952452" y="2241391"/>
          <a:ext cx="64008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00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21,1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62" idx="2"/>
            <a:endCxn id="73" idx="0"/>
          </p:cNvCxnSpPr>
          <p:nvPr/>
        </p:nvCxnSpPr>
        <p:spPr>
          <a:xfrm>
            <a:off x="8142515" y="1164431"/>
            <a:ext cx="1129977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77777" y="79509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list</a:t>
            </a:r>
            <a:endParaRPr lang="en-US" dirty="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97532"/>
              </p:ext>
            </p:extLst>
          </p:nvPr>
        </p:nvGraphicFramePr>
        <p:xfrm>
          <a:off x="9477375" y="2241391"/>
          <a:ext cx="64008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00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54,2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42180"/>
              </p:ext>
            </p:extLst>
          </p:nvPr>
        </p:nvGraphicFramePr>
        <p:xfrm>
          <a:off x="7822475" y="2212815"/>
          <a:ext cx="64008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00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26,1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Straight Arrow Connector 77"/>
          <p:cNvCxnSpPr>
            <a:endCxn id="63" idx="0"/>
          </p:cNvCxnSpPr>
          <p:nvPr/>
        </p:nvCxnSpPr>
        <p:spPr>
          <a:xfrm flipH="1">
            <a:off x="6775490" y="1164431"/>
            <a:ext cx="2504784" cy="1057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2100448" y="2819400"/>
            <a:ext cx="367554" cy="838200"/>
          </a:xfrm>
          <a:prstGeom prst="downArrow">
            <a:avLst>
              <a:gd name="adj1" fmla="val 50000"/>
              <a:gd name="adj2" fmla="val 125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572631" y="5715000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Partial Aggregates</a:t>
            </a:r>
            <a:endParaRPr lang="en-US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1752"/>
              </p:ext>
            </p:extLst>
          </p:nvPr>
        </p:nvGraphicFramePr>
        <p:xfrm>
          <a:off x="1107287" y="425565"/>
          <a:ext cx="27214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32882"/>
              </p:ext>
            </p:extLst>
          </p:nvPr>
        </p:nvGraphicFramePr>
        <p:xfrm>
          <a:off x="1150146" y="1862268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9" name="Straight Arrow Connector 98"/>
          <p:cNvCxnSpPr>
            <a:endCxn id="80" idx="0"/>
          </p:cNvCxnSpPr>
          <p:nvPr/>
        </p:nvCxnSpPr>
        <p:spPr>
          <a:xfrm flipH="1">
            <a:off x="1522891" y="785308"/>
            <a:ext cx="472555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0" idx="0"/>
          </p:cNvCxnSpPr>
          <p:nvPr/>
        </p:nvCxnSpPr>
        <p:spPr>
          <a:xfrm>
            <a:off x="1414871" y="785308"/>
            <a:ext cx="10802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9" idx="2"/>
            <a:endCxn id="107" idx="0"/>
          </p:cNvCxnSpPr>
          <p:nvPr/>
        </p:nvCxnSpPr>
        <p:spPr>
          <a:xfrm flipH="1">
            <a:off x="2409657" y="796405"/>
            <a:ext cx="58345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06" idx="0"/>
          </p:cNvCxnSpPr>
          <p:nvPr/>
        </p:nvCxnSpPr>
        <p:spPr>
          <a:xfrm>
            <a:off x="2923466" y="796405"/>
            <a:ext cx="749314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61211"/>
              </p:ext>
            </p:extLst>
          </p:nvPr>
        </p:nvGraphicFramePr>
        <p:xfrm>
          <a:off x="2764232" y="1862268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4" name="Straight Arrow Connector 103"/>
          <p:cNvCxnSpPr>
            <a:stCxn id="79" idx="2"/>
            <a:endCxn id="80" idx="0"/>
          </p:cNvCxnSpPr>
          <p:nvPr/>
        </p:nvCxnSpPr>
        <p:spPr>
          <a:xfrm flipH="1">
            <a:off x="1522891" y="796405"/>
            <a:ext cx="945111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3264" y="427073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list</a:t>
            </a:r>
            <a:endParaRPr lang="en-US" dirty="0"/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23840"/>
              </p:ext>
            </p:extLst>
          </p:nvPr>
        </p:nvGraphicFramePr>
        <p:xfrm>
          <a:off x="3420368" y="1862268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91548"/>
              </p:ext>
            </p:extLst>
          </p:nvPr>
        </p:nvGraphicFramePr>
        <p:xfrm>
          <a:off x="2236619" y="1862268"/>
          <a:ext cx="34607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607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8" name="Straight Arrow Connector 107"/>
          <p:cNvCxnSpPr>
            <a:endCxn id="103" idx="0"/>
          </p:cNvCxnSpPr>
          <p:nvPr/>
        </p:nvCxnSpPr>
        <p:spPr>
          <a:xfrm flipH="1">
            <a:off x="2923466" y="796405"/>
            <a:ext cx="625005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3548471" y="796405"/>
            <a:ext cx="124309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63740"/>
              </p:ext>
            </p:extLst>
          </p:nvPr>
        </p:nvGraphicFramePr>
        <p:xfrm>
          <a:off x="1414871" y="3834171"/>
          <a:ext cx="27214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23285"/>
              </p:ext>
            </p:extLst>
          </p:nvPr>
        </p:nvGraphicFramePr>
        <p:xfrm>
          <a:off x="1457730" y="5270874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73,3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2" name="Straight Arrow Connector 111"/>
          <p:cNvCxnSpPr>
            <a:endCxn id="111" idx="0"/>
          </p:cNvCxnSpPr>
          <p:nvPr/>
        </p:nvCxnSpPr>
        <p:spPr>
          <a:xfrm flipH="1">
            <a:off x="1830475" y="4193914"/>
            <a:ext cx="472555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1" idx="0"/>
          </p:cNvCxnSpPr>
          <p:nvPr/>
        </p:nvCxnSpPr>
        <p:spPr>
          <a:xfrm>
            <a:off x="1722455" y="4193914"/>
            <a:ext cx="10802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2"/>
            <a:endCxn id="120" idx="0"/>
          </p:cNvCxnSpPr>
          <p:nvPr/>
        </p:nvCxnSpPr>
        <p:spPr>
          <a:xfrm flipH="1">
            <a:off x="2634907" y="4205011"/>
            <a:ext cx="140679" cy="107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9" idx="0"/>
          </p:cNvCxnSpPr>
          <p:nvPr/>
        </p:nvCxnSpPr>
        <p:spPr>
          <a:xfrm>
            <a:off x="3293684" y="4205011"/>
            <a:ext cx="816942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99947"/>
              </p:ext>
            </p:extLst>
          </p:nvPr>
        </p:nvGraphicFramePr>
        <p:xfrm>
          <a:off x="3071816" y="5270874"/>
          <a:ext cx="64008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00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21,1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7" name="Straight Arrow Connector 116"/>
          <p:cNvCxnSpPr>
            <a:stCxn id="110" idx="2"/>
            <a:endCxn id="111" idx="0"/>
          </p:cNvCxnSpPr>
          <p:nvPr/>
        </p:nvCxnSpPr>
        <p:spPr>
          <a:xfrm flipH="1">
            <a:off x="1830475" y="4205011"/>
            <a:ext cx="945111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0848" y="383567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list</a:t>
            </a:r>
            <a:endParaRPr lang="en-US"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24745"/>
              </p:ext>
            </p:extLst>
          </p:nvPr>
        </p:nvGraphicFramePr>
        <p:xfrm>
          <a:off x="3790586" y="5270874"/>
          <a:ext cx="64008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00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54,2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93225"/>
              </p:ext>
            </p:extLst>
          </p:nvPr>
        </p:nvGraphicFramePr>
        <p:xfrm>
          <a:off x="2314867" y="5277290"/>
          <a:ext cx="64008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008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28,1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1" name="Straight Arrow Connector 120"/>
          <p:cNvCxnSpPr>
            <a:endCxn id="116" idx="0"/>
          </p:cNvCxnSpPr>
          <p:nvPr/>
        </p:nvCxnSpPr>
        <p:spPr>
          <a:xfrm flipH="1">
            <a:off x="3391856" y="4205011"/>
            <a:ext cx="464200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9" idx="0"/>
          </p:cNvCxnSpPr>
          <p:nvPr/>
        </p:nvCxnSpPr>
        <p:spPr>
          <a:xfrm>
            <a:off x="3918689" y="4205011"/>
            <a:ext cx="191937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72847"/>
              </p:ext>
            </p:extLst>
          </p:nvPr>
        </p:nvGraphicFramePr>
        <p:xfrm>
          <a:off x="990600" y="1524000"/>
          <a:ext cx="2667000" cy="29925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4598"/>
                <a:gridCol w="1012592"/>
                <a:gridCol w="578934"/>
                <a:gridCol w="500876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Salary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</a:rPr>
                        <a:t>Rank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develop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1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develop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develop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5200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develop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4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develop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sales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1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sales   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sales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0" y="2894970"/>
            <a:ext cx="3429000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ID, Department, Salary,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Department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salary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67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59107"/>
              </p:ext>
            </p:extLst>
          </p:nvPr>
        </p:nvGraphicFramePr>
        <p:xfrm>
          <a:off x="914400" y="990600"/>
          <a:ext cx="7162801" cy="4546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767"/>
                <a:gridCol w="1393767"/>
                <a:gridCol w="1393767"/>
                <a:gridCol w="1393767"/>
                <a:gridCol w="1587733"/>
              </a:tblGrid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Age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Gender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Salary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Experience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2,500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3,200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2,700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4,000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3,000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048077"/>
            <a:ext cx="465002" cy="439821"/>
          </a:xfrm>
          <a:prstGeom prst="ellipse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2092" y="1048076"/>
            <a:ext cx="465002" cy="439821"/>
          </a:xfrm>
          <a:prstGeom prst="ellipse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2978687"/>
            <a:ext cx="465002" cy="439821"/>
          </a:xfrm>
          <a:prstGeom prst="ellipse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8344" y="1999642"/>
            <a:ext cx="465002" cy="439821"/>
          </a:xfrm>
          <a:prstGeom prst="ellipse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2694" y="2974991"/>
            <a:ext cx="465002" cy="439821"/>
          </a:xfrm>
          <a:prstGeom prst="ellipse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15198" y="2013381"/>
            <a:ext cx="465002" cy="439821"/>
          </a:xfrm>
          <a:prstGeom prst="ellipse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3994" y="2971430"/>
            <a:ext cx="465002" cy="439821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3088" y="1139166"/>
            <a:ext cx="465002" cy="439821"/>
          </a:xfrm>
          <a:prstGeom prst="ellipse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1600" y="2064052"/>
            <a:ext cx="465002" cy="439821"/>
          </a:xfrm>
          <a:prstGeom prst="ellipse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4"/>
            <a:endCxn id="6" idx="0"/>
          </p:cNvCxnSpPr>
          <p:nvPr/>
        </p:nvCxnSpPr>
        <p:spPr>
          <a:xfrm>
            <a:off x="994501" y="1487898"/>
            <a:ext cx="0" cy="149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9" idx="1"/>
          </p:cNvCxnSpPr>
          <p:nvPr/>
        </p:nvCxnSpPr>
        <p:spPr>
          <a:xfrm>
            <a:off x="1158904" y="1423488"/>
            <a:ext cx="724392" cy="65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6"/>
            <a:endCxn id="5" idx="2"/>
          </p:cNvCxnSpPr>
          <p:nvPr/>
        </p:nvCxnSpPr>
        <p:spPr>
          <a:xfrm flipV="1">
            <a:off x="1227002" y="1267987"/>
            <a:ext cx="1545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  <a:endCxn id="10" idx="2"/>
          </p:cNvCxnSpPr>
          <p:nvPr/>
        </p:nvCxnSpPr>
        <p:spPr>
          <a:xfrm flipV="1">
            <a:off x="1227002" y="3191341"/>
            <a:ext cx="1476992" cy="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7"/>
            <a:endCxn id="7" idx="3"/>
          </p:cNvCxnSpPr>
          <p:nvPr/>
        </p:nvCxnSpPr>
        <p:spPr>
          <a:xfrm flipV="1">
            <a:off x="3100898" y="2375053"/>
            <a:ext cx="515544" cy="66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7"/>
            <a:endCxn id="5" idx="3"/>
          </p:cNvCxnSpPr>
          <p:nvPr/>
        </p:nvCxnSpPr>
        <p:spPr>
          <a:xfrm flipV="1">
            <a:off x="2212102" y="1423487"/>
            <a:ext cx="628088" cy="65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6"/>
            <a:endCxn id="8" idx="2"/>
          </p:cNvCxnSpPr>
          <p:nvPr/>
        </p:nvCxnSpPr>
        <p:spPr>
          <a:xfrm>
            <a:off x="3168996" y="3191341"/>
            <a:ext cx="1223698" cy="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1"/>
            <a:endCxn id="7" idx="5"/>
          </p:cNvCxnSpPr>
          <p:nvPr/>
        </p:nvCxnSpPr>
        <p:spPr>
          <a:xfrm flipH="1" flipV="1">
            <a:off x="3945248" y="2375053"/>
            <a:ext cx="515544" cy="66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0"/>
            <a:endCxn id="11" idx="4"/>
          </p:cNvCxnSpPr>
          <p:nvPr/>
        </p:nvCxnSpPr>
        <p:spPr>
          <a:xfrm flipV="1">
            <a:off x="4625195" y="1578987"/>
            <a:ext cx="394" cy="13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7" idx="7"/>
          </p:cNvCxnSpPr>
          <p:nvPr/>
        </p:nvCxnSpPr>
        <p:spPr>
          <a:xfrm flipH="1">
            <a:off x="3945248" y="1514577"/>
            <a:ext cx="515938" cy="54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5"/>
            <a:endCxn id="12" idx="1"/>
          </p:cNvCxnSpPr>
          <p:nvPr/>
        </p:nvCxnSpPr>
        <p:spPr>
          <a:xfrm>
            <a:off x="4789992" y="1514577"/>
            <a:ext cx="459706" cy="61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7"/>
            <a:endCxn id="12" idx="3"/>
          </p:cNvCxnSpPr>
          <p:nvPr/>
        </p:nvCxnSpPr>
        <p:spPr>
          <a:xfrm flipV="1">
            <a:off x="4789598" y="2439463"/>
            <a:ext cx="460100" cy="59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9" idx="5"/>
            <a:endCxn id="10" idx="1"/>
          </p:cNvCxnSpPr>
          <p:nvPr/>
        </p:nvCxnSpPr>
        <p:spPr>
          <a:xfrm>
            <a:off x="2212102" y="2388792"/>
            <a:ext cx="559990" cy="64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" idx="3"/>
            <a:endCxn id="6" idx="7"/>
          </p:cNvCxnSpPr>
          <p:nvPr/>
        </p:nvCxnSpPr>
        <p:spPr>
          <a:xfrm flipH="1">
            <a:off x="1158904" y="2388792"/>
            <a:ext cx="724392" cy="65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08095" y="1512727"/>
            <a:ext cx="23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1165404" y="3226585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2316843" y="2075155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3269746" y="1118565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111095" y="3234224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4025369" y="2034886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4930724" y="3006674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4930921" y="1174410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5000" y="2064052"/>
            <a:ext cx="1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6377530" y="271639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Community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6414560" y="3209149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community</a:t>
            </a:r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5893293" y="3171572"/>
            <a:ext cx="465002" cy="439821"/>
          </a:xfrm>
          <a:prstGeom prst="ellipse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5892848" y="2645909"/>
            <a:ext cx="465002" cy="439821"/>
          </a:xfrm>
          <a:prstGeom prst="ellipse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35220"/>
              </p:ext>
            </p:extLst>
          </p:nvPr>
        </p:nvGraphicFramePr>
        <p:xfrm>
          <a:off x="609600" y="533400"/>
          <a:ext cx="32766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3938"/>
              </p:ext>
            </p:extLst>
          </p:nvPr>
        </p:nvGraphicFramePr>
        <p:xfrm>
          <a:off x="4495800" y="533400"/>
          <a:ext cx="2184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546100"/>
                <a:gridCol w="546100"/>
                <a:gridCol w="5461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9384"/>
              </p:ext>
            </p:extLst>
          </p:nvPr>
        </p:nvGraphicFramePr>
        <p:xfrm>
          <a:off x="7086600" y="533400"/>
          <a:ext cx="1600201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412"/>
                <a:gridCol w="529412"/>
                <a:gridCol w="541377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68049"/>
              </p:ext>
            </p:extLst>
          </p:nvPr>
        </p:nvGraphicFramePr>
        <p:xfrm>
          <a:off x="4343400" y="3886200"/>
          <a:ext cx="238379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490"/>
                <a:gridCol w="546100"/>
                <a:gridCol w="546100"/>
                <a:gridCol w="546100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A,C,D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25752"/>
              </p:ext>
            </p:extLst>
          </p:nvPr>
        </p:nvGraphicFramePr>
        <p:xfrm>
          <a:off x="7162800" y="3886200"/>
          <a:ext cx="1600201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412"/>
                <a:gridCol w="529412"/>
                <a:gridCol w="541377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B,E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94930"/>
              </p:ext>
            </p:extLst>
          </p:nvPr>
        </p:nvGraphicFramePr>
        <p:xfrm>
          <a:off x="990600" y="3733800"/>
          <a:ext cx="27214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9768"/>
              </p:ext>
            </p:extLst>
          </p:nvPr>
        </p:nvGraphicFramePr>
        <p:xfrm>
          <a:off x="1033459" y="5170503"/>
          <a:ext cx="745490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4549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A,C,D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10" idx="0"/>
          </p:cNvCxnSpPr>
          <p:nvPr/>
        </p:nvCxnSpPr>
        <p:spPr>
          <a:xfrm flipH="1">
            <a:off x="1406204" y="4093543"/>
            <a:ext cx="472555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1298184" y="4093543"/>
            <a:ext cx="108020" cy="10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9" idx="0"/>
          </p:cNvCxnSpPr>
          <p:nvPr/>
        </p:nvCxnSpPr>
        <p:spPr>
          <a:xfrm flipH="1">
            <a:off x="2292970" y="4104640"/>
            <a:ext cx="58345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8" idx="0"/>
          </p:cNvCxnSpPr>
          <p:nvPr/>
        </p:nvCxnSpPr>
        <p:spPr>
          <a:xfrm>
            <a:off x="2806779" y="4104640"/>
            <a:ext cx="749314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29706"/>
              </p:ext>
            </p:extLst>
          </p:nvPr>
        </p:nvGraphicFramePr>
        <p:xfrm>
          <a:off x="2647545" y="5170503"/>
          <a:ext cx="318469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846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1406204" y="4104640"/>
            <a:ext cx="945111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66305" y="5638800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Dense Blocks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4092"/>
              </p:ext>
            </p:extLst>
          </p:nvPr>
        </p:nvGraphicFramePr>
        <p:xfrm>
          <a:off x="3303681" y="5170503"/>
          <a:ext cx="504825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0482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25557"/>
              </p:ext>
            </p:extLst>
          </p:nvPr>
        </p:nvGraphicFramePr>
        <p:xfrm>
          <a:off x="2119932" y="5170503"/>
          <a:ext cx="346076" cy="3810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607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15" idx="0"/>
          </p:cNvCxnSpPr>
          <p:nvPr/>
        </p:nvCxnSpPr>
        <p:spPr>
          <a:xfrm flipH="1">
            <a:off x="2806779" y="4104640"/>
            <a:ext cx="625005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3431784" y="4104640"/>
            <a:ext cx="124309" cy="1065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4310" y="649402"/>
                <a:ext cx="3954780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𝐽𝑎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649402"/>
                <a:ext cx="3954780" cy="8745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" y="1524000"/>
                <a:ext cx="4191000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𝐽𝑎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0"/>
                <a:ext cx="4191000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02480" y="704458"/>
                <a:ext cx="3977640" cy="855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𝐽𝑎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+|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0" y="704458"/>
                <a:ext cx="3977640" cy="8559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02480" y="1980488"/>
                <a:ext cx="3977640" cy="1041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𝐽𝑎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 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</a:rPr>
                      <m:t>𝐽𝑎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0" y="1980488"/>
                <a:ext cx="3977640" cy="1041504"/>
              </a:xfrm>
              <a:prstGeom prst="rect">
                <a:avLst/>
              </a:prstGeom>
              <a:blipFill rotWithShape="1">
                <a:blip r:embed="rId5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914400" y="3810000"/>
            <a:ext cx="1752600" cy="1752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1805940" y="3810000"/>
            <a:ext cx="1752600" cy="1752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442469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441454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441454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96050" y="303003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|A| &gt; |B| +|C|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02931"/>
              </p:ext>
            </p:extLst>
          </p:nvPr>
        </p:nvGraphicFramePr>
        <p:xfrm>
          <a:off x="3596640" y="2895600"/>
          <a:ext cx="3931920" cy="3291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</a:tblGrid>
              <a:tr h="347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133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22856"/>
              </p:ext>
            </p:extLst>
          </p:nvPr>
        </p:nvGraphicFramePr>
        <p:xfrm>
          <a:off x="228600" y="304800"/>
          <a:ext cx="2666997" cy="3291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6333"/>
                <a:gridCol w="296333"/>
                <a:gridCol w="296333"/>
                <a:gridCol w="296333"/>
                <a:gridCol w="296333"/>
                <a:gridCol w="296333"/>
                <a:gridCol w="296333"/>
                <a:gridCol w="296333"/>
                <a:gridCol w="296333"/>
              </a:tblGrid>
              <a:tr h="2963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95697"/>
              </p:ext>
            </p:extLst>
          </p:nvPr>
        </p:nvGraphicFramePr>
        <p:xfrm>
          <a:off x="4495800" y="609600"/>
          <a:ext cx="2904492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7030"/>
                <a:gridCol w="359093"/>
                <a:gridCol w="357505"/>
                <a:gridCol w="376555"/>
                <a:gridCol w="346393"/>
                <a:gridCol w="340043"/>
                <a:gridCol w="379730"/>
                <a:gridCol w="378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21336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0520" y="2130862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2960" y="2130862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133600"/>
            <a:ext cx="990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A,B,C,D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2137172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137172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91300" y="2138006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E,F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2133600"/>
            <a:ext cx="304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3886200" y="990600"/>
            <a:ext cx="74676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1618</Words>
  <Application>Microsoft Office PowerPoint</Application>
  <PresentationFormat>On-screen Show (4:3)</PresentationFormat>
  <Paragraphs>1434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Fan Qi</cp:lastModifiedBy>
  <cp:revision>78</cp:revision>
  <cp:lastPrinted>2014-08-28T10:11:53Z</cp:lastPrinted>
  <dcterms:created xsi:type="dcterms:W3CDTF">2006-08-16T00:00:00Z</dcterms:created>
  <dcterms:modified xsi:type="dcterms:W3CDTF">2014-10-20T12:01:06Z</dcterms:modified>
</cp:coreProperties>
</file>