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78447" y="2209800"/>
            <a:ext cx="4132153" cy="147732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SELECT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Season, Region, Sales,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(),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OVER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PARTITION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Region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 BY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Season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DESC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FROM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employee;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633451"/>
              </p:ext>
            </p:extLst>
          </p:nvPr>
        </p:nvGraphicFramePr>
        <p:xfrm>
          <a:off x="685800" y="690173"/>
          <a:ext cx="3733800" cy="2992581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735810"/>
                <a:gridCol w="770775"/>
                <a:gridCol w="627107"/>
                <a:gridCol w="678207"/>
                <a:gridCol w="921901"/>
              </a:tblGrid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Season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Region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Sales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sum()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avg</a:t>
                      </a:r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()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West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5100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2" charset="0"/>
                        </a:rPr>
                        <a:t>5100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5100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West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5200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10300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5150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West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5200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15500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5166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West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4500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20000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5000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East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5000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5000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5000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East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4400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9400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4700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East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4800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14200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4733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East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5100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19300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4825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4478447" y="1066800"/>
            <a:ext cx="245953" cy="914400"/>
          </a:xfrm>
          <a:prstGeom prst="rightBrace">
            <a:avLst>
              <a:gd name="adj1" fmla="val 8333"/>
              <a:gd name="adj2" fmla="val 490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31190" y="1339334"/>
            <a:ext cx="208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 of season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91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42151" y="2238836"/>
            <a:ext cx="1290221" cy="457200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dk1"/>
                </a:solidFill>
              </a:rPr>
              <a:t>Distance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5261" y="4070782"/>
            <a:ext cx="1524000" cy="489382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dk1"/>
                </a:solidFill>
              </a:rPr>
              <a:t>Comparison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27790" y="2186218"/>
            <a:ext cx="3877744" cy="562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dk1"/>
                </a:solidFill>
              </a:rPr>
              <a:t>Graph: Graph Window Queries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67000" y="2971800"/>
            <a:ext cx="3877744" cy="66138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dk1"/>
                </a:solidFill>
              </a:rPr>
              <a:t>Sequence data: k-Sketch Query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627790" y="3962400"/>
            <a:ext cx="3877744" cy="6725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dk1"/>
                </a:solidFill>
              </a:rPr>
              <a:t>Trajectory: </a:t>
            </a:r>
            <a:r>
              <a:rPr lang="en-US" sz="2000" dirty="0" smtClean="0"/>
              <a:t> Co-Movement Pattern </a:t>
            </a:r>
            <a:r>
              <a:rPr lang="en-US" sz="2000" dirty="0" smtClean="0">
                <a:solidFill>
                  <a:schemeClr val="dk1"/>
                </a:solidFill>
              </a:rPr>
              <a:t>Query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96031" y="2238836"/>
            <a:ext cx="1295401" cy="457200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dk1"/>
                </a:solidFill>
              </a:rPr>
              <a:t>Aggregate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82254" y="4070782"/>
            <a:ext cx="1295401" cy="457200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dk1"/>
                </a:solidFill>
              </a:rPr>
              <a:t>Rank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082254" y="3036163"/>
            <a:ext cx="1295401" cy="661386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Pattern Matching</a:t>
            </a:r>
            <a:endParaRPr lang="en-US" sz="2000" dirty="0">
              <a:solidFill>
                <a:schemeClr val="dk1"/>
              </a:solidFill>
            </a:endParaRPr>
          </a:p>
        </p:txBody>
      </p:sp>
      <p:cxnSp>
        <p:nvCxnSpPr>
          <p:cNvPr id="46" name="Straight Arrow Connector 45"/>
          <p:cNvCxnSpPr>
            <a:stCxn id="12" idx="1"/>
            <a:endCxn id="9" idx="3"/>
          </p:cNvCxnSpPr>
          <p:nvPr/>
        </p:nvCxnSpPr>
        <p:spPr>
          <a:xfrm flipH="1">
            <a:off x="6505534" y="2467436"/>
            <a:ext cx="590497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" idx="3"/>
            <a:endCxn id="11" idx="1"/>
          </p:cNvCxnSpPr>
          <p:nvPr/>
        </p:nvCxnSpPr>
        <p:spPr>
          <a:xfrm flipV="1">
            <a:off x="2049261" y="4298677"/>
            <a:ext cx="578529" cy="16796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1"/>
            <a:endCxn id="11" idx="3"/>
          </p:cNvCxnSpPr>
          <p:nvPr/>
        </p:nvCxnSpPr>
        <p:spPr>
          <a:xfrm flipH="1">
            <a:off x="6505534" y="3366856"/>
            <a:ext cx="576720" cy="931821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" idx="3"/>
            <a:endCxn id="10" idx="1"/>
          </p:cNvCxnSpPr>
          <p:nvPr/>
        </p:nvCxnSpPr>
        <p:spPr>
          <a:xfrm>
            <a:off x="1932372" y="2467436"/>
            <a:ext cx="734628" cy="835057"/>
          </a:xfrm>
          <a:prstGeom prst="straightConnector1">
            <a:avLst/>
          </a:prstGeom>
          <a:ln w="28575" cap="sq" cmpd="sng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" idx="3"/>
            <a:endCxn id="10" idx="1"/>
          </p:cNvCxnSpPr>
          <p:nvPr/>
        </p:nvCxnSpPr>
        <p:spPr>
          <a:xfrm flipV="1">
            <a:off x="2049261" y="3302493"/>
            <a:ext cx="617739" cy="1012980"/>
          </a:xfrm>
          <a:prstGeom prst="straightConnector1">
            <a:avLst/>
          </a:prstGeom>
          <a:ln w="28575" cap="sq" cmpd="sng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2" idx="1"/>
            <a:endCxn id="10" idx="3"/>
          </p:cNvCxnSpPr>
          <p:nvPr/>
        </p:nvCxnSpPr>
        <p:spPr>
          <a:xfrm flipH="1">
            <a:off x="6544744" y="2467436"/>
            <a:ext cx="551287" cy="835057"/>
          </a:xfrm>
          <a:prstGeom prst="straightConnector1">
            <a:avLst/>
          </a:prstGeom>
          <a:ln w="28575" cap="sq" cmpd="sng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ounded Rectangle 89"/>
              <p:cNvSpPr/>
              <p:nvPr/>
            </p:nvSpPr>
            <p:spPr>
              <a:xfrm>
                <a:off x="457200" y="1752600"/>
                <a:ext cx="1676400" cy="3048000"/>
              </a:xfrm>
              <a:prstGeom prst="roundRect">
                <a:avLst/>
              </a:prstGeom>
              <a:noFill/>
              <a:ln>
                <a:prstDash val="lgDash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𝒩</m:t>
                      </m:r>
                    </m:oMath>
                  </m:oMathPara>
                </a14:m>
                <a:endParaRPr lang="en-US" sz="20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ounded 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752600"/>
                <a:ext cx="1676400" cy="304800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prstDash val="lg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ounded Rectangle 90"/>
              <p:cNvSpPr/>
              <p:nvPr/>
            </p:nvSpPr>
            <p:spPr>
              <a:xfrm>
                <a:off x="6858000" y="1752600"/>
                <a:ext cx="1674733" cy="3048000"/>
              </a:xfrm>
              <a:prstGeom prst="roundRect">
                <a:avLst/>
              </a:prstGeom>
              <a:noFill/>
              <a:ln>
                <a:prstDash val="lgDash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ℱ</m:t>
                      </m:r>
                    </m:oMath>
                  </m:oMathPara>
                </a14:m>
                <a:endParaRPr lang="en-US" sz="2000" b="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sz="20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Rounded 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1752600"/>
                <a:ext cx="1674733" cy="30480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prstDash val="lg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Arrow Connector 159"/>
          <p:cNvCxnSpPr>
            <a:stCxn id="5" idx="3"/>
            <a:endCxn id="9" idx="1"/>
          </p:cNvCxnSpPr>
          <p:nvPr/>
        </p:nvCxnSpPr>
        <p:spPr>
          <a:xfrm>
            <a:off x="1932372" y="2467436"/>
            <a:ext cx="69541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6" idx="3"/>
            <a:endCxn id="9" idx="1"/>
          </p:cNvCxnSpPr>
          <p:nvPr/>
        </p:nvCxnSpPr>
        <p:spPr>
          <a:xfrm flipV="1">
            <a:off x="2049261" y="2467436"/>
            <a:ext cx="578529" cy="184803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3" idx="1"/>
            <a:endCxn id="10" idx="3"/>
          </p:cNvCxnSpPr>
          <p:nvPr/>
        </p:nvCxnSpPr>
        <p:spPr>
          <a:xfrm flipH="1" flipV="1">
            <a:off x="6544744" y="3302493"/>
            <a:ext cx="537510" cy="996889"/>
          </a:xfrm>
          <a:prstGeom prst="straightConnector1">
            <a:avLst/>
          </a:prstGeom>
          <a:ln w="28575" cap="sq" cmpd="sng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457200" y="990600"/>
            <a:ext cx="8075533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Neighborhood Analytics</a:t>
            </a:r>
          </a:p>
        </p:txBody>
      </p:sp>
      <p:cxnSp>
        <p:nvCxnSpPr>
          <p:cNvPr id="22" name="Straight Arrow Connector 21"/>
          <p:cNvCxnSpPr>
            <a:stCxn id="5" idx="3"/>
            <a:endCxn id="11" idx="1"/>
          </p:cNvCxnSpPr>
          <p:nvPr/>
        </p:nvCxnSpPr>
        <p:spPr>
          <a:xfrm>
            <a:off x="1932372" y="2467436"/>
            <a:ext cx="695418" cy="1831241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59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9208"/>
            <a:ext cx="1887245" cy="21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770517"/>
              </p:ext>
            </p:extLst>
          </p:nvPr>
        </p:nvGraphicFramePr>
        <p:xfrm>
          <a:off x="457200" y="2907239"/>
          <a:ext cx="2140615" cy="201314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75023"/>
                <a:gridCol w="567856"/>
                <a:gridCol w="897736"/>
              </a:tblGrid>
              <a:tr h="287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User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Age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Gender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4573918" y="876640"/>
            <a:ext cx="457200" cy="4572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901785" y="876640"/>
            <a:ext cx="457200" cy="4572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811918" y="198703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73918" y="198703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335918" y="198703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 rot="5400000">
            <a:off x="4583167" y="933236"/>
            <a:ext cx="405412" cy="167418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5400000">
            <a:off x="6927679" y="933236"/>
            <a:ext cx="405412" cy="167418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140895" y="198703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867754" y="198703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629754" y="198703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Curved Connector 25"/>
          <p:cNvCxnSpPr>
            <a:stCxn id="6" idx="0"/>
            <a:endCxn id="6" idx="4"/>
          </p:cNvCxnSpPr>
          <p:nvPr/>
        </p:nvCxnSpPr>
        <p:spPr>
          <a:xfrm rot="16200000" flipH="1">
            <a:off x="4573918" y="1105240"/>
            <a:ext cx="457200" cy="12700"/>
          </a:xfrm>
          <a:prstGeom prst="curvedConnector5">
            <a:avLst>
              <a:gd name="adj1" fmla="val -50000"/>
              <a:gd name="adj2" fmla="val -4229118"/>
              <a:gd name="adj3" fmla="val 1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88272" y="952765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Count: 2</a:t>
            </a:r>
            <a:endParaRPr lang="en-US" dirty="0"/>
          </a:p>
        </p:txBody>
      </p:sp>
      <p:cxnSp>
        <p:nvCxnSpPr>
          <p:cNvPr id="31" name="Curved Connector 30"/>
          <p:cNvCxnSpPr>
            <a:stCxn id="7" idx="0"/>
            <a:endCxn id="7" idx="4"/>
          </p:cNvCxnSpPr>
          <p:nvPr/>
        </p:nvCxnSpPr>
        <p:spPr>
          <a:xfrm rot="16200000" flipH="1">
            <a:off x="6901785" y="1105240"/>
            <a:ext cx="457200" cy="12700"/>
          </a:xfrm>
          <a:prstGeom prst="curvedConnector5">
            <a:avLst>
              <a:gd name="adj1" fmla="val -50000"/>
              <a:gd name="adj2" fmla="val 4858252"/>
              <a:gd name="adj3" fmla="val 1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05954" y="914736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Count: 2</a:t>
            </a:r>
            <a:endParaRPr lang="en-US" dirty="0"/>
          </a:p>
        </p:txBody>
      </p:sp>
      <p:cxnSp>
        <p:nvCxnSpPr>
          <p:cNvPr id="36" name="Straight Connector 35"/>
          <p:cNvCxnSpPr>
            <a:stCxn id="6" idx="6"/>
            <a:endCxn id="7" idx="2"/>
          </p:cNvCxnSpPr>
          <p:nvPr/>
        </p:nvCxnSpPr>
        <p:spPr>
          <a:xfrm>
            <a:off x="5031118" y="1105240"/>
            <a:ext cx="18706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74272" y="710242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Count: 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738229" y="2526268"/>
            <a:ext cx="231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Graph Aggregation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810114" y="5149334"/>
            <a:ext cx="190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Graph Window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381000" y="5149334"/>
            <a:ext cx="233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Mini social network</a:t>
            </a:r>
            <a:endParaRPr lang="en-US" dirty="0"/>
          </a:p>
        </p:txBody>
      </p:sp>
      <p:pic>
        <p:nvPicPr>
          <p:cNvPr id="1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295" y="3028989"/>
            <a:ext cx="1887245" cy="21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" name="Freeform 144"/>
          <p:cNvSpPr/>
          <p:nvPr/>
        </p:nvSpPr>
        <p:spPr>
          <a:xfrm>
            <a:off x="3570275" y="3385720"/>
            <a:ext cx="2003997" cy="1413394"/>
          </a:xfrm>
          <a:custGeom>
            <a:avLst/>
            <a:gdLst>
              <a:gd name="connsiteX0" fmla="*/ 34059 w 2007967"/>
              <a:gd name="connsiteY0" fmla="*/ 183103 h 1413394"/>
              <a:gd name="connsiteX1" fmla="*/ 51814 w 2007967"/>
              <a:gd name="connsiteY1" fmla="*/ 1301690 h 1413394"/>
              <a:gd name="connsiteX2" fmla="*/ 531208 w 2007967"/>
              <a:gd name="connsiteY2" fmla="*/ 1372711 h 1413394"/>
              <a:gd name="connsiteX3" fmla="*/ 1960513 w 2007967"/>
              <a:gd name="connsiteY3" fmla="*/ 1292812 h 1413394"/>
              <a:gd name="connsiteX4" fmla="*/ 1534385 w 2007967"/>
              <a:gd name="connsiteY4" fmla="*/ 715763 h 1413394"/>
              <a:gd name="connsiteX5" fmla="*/ 238245 w 2007967"/>
              <a:gd name="connsiteY5" fmla="*/ 49938 h 1413394"/>
              <a:gd name="connsiteX6" fmla="*/ 34059 w 2007967"/>
              <a:gd name="connsiteY6" fmla="*/ 183103 h 141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7967" h="1413394">
                <a:moveTo>
                  <a:pt x="34059" y="183103"/>
                </a:moveTo>
                <a:cubicBezTo>
                  <a:pt x="2987" y="391728"/>
                  <a:pt x="-31044" y="1103422"/>
                  <a:pt x="51814" y="1301690"/>
                </a:cubicBezTo>
                <a:cubicBezTo>
                  <a:pt x="134672" y="1499958"/>
                  <a:pt x="213092" y="1374191"/>
                  <a:pt x="531208" y="1372711"/>
                </a:cubicBezTo>
                <a:cubicBezTo>
                  <a:pt x="849324" y="1371231"/>
                  <a:pt x="1793317" y="1402303"/>
                  <a:pt x="1960513" y="1292812"/>
                </a:cubicBezTo>
                <a:cubicBezTo>
                  <a:pt x="2127709" y="1183321"/>
                  <a:pt x="1821430" y="922909"/>
                  <a:pt x="1534385" y="715763"/>
                </a:cubicBezTo>
                <a:cubicBezTo>
                  <a:pt x="1247340" y="508617"/>
                  <a:pt x="486820" y="134276"/>
                  <a:pt x="238245" y="49938"/>
                </a:cubicBezTo>
                <a:cubicBezTo>
                  <a:pt x="-10330" y="-34400"/>
                  <a:pt x="65131" y="-25522"/>
                  <a:pt x="34059" y="183103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824" y="3028990"/>
            <a:ext cx="1887245" cy="21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" name="Freeform 148"/>
          <p:cNvSpPr/>
          <p:nvPr/>
        </p:nvSpPr>
        <p:spPr>
          <a:xfrm>
            <a:off x="6107583" y="3001126"/>
            <a:ext cx="1283634" cy="2177772"/>
          </a:xfrm>
          <a:custGeom>
            <a:avLst/>
            <a:gdLst>
              <a:gd name="connsiteX0" fmla="*/ 914654 w 1283634"/>
              <a:gd name="connsiteY0" fmla="*/ 8404 h 2177772"/>
              <a:gd name="connsiteX1" fmla="*/ 254 w 1283634"/>
              <a:gd name="connsiteY1" fmla="*/ 549942 h 2177772"/>
              <a:gd name="connsiteX2" fmla="*/ 825877 w 1283634"/>
              <a:gd name="connsiteY2" fmla="*/ 2103534 h 2177772"/>
              <a:gd name="connsiteX3" fmla="*/ 1234250 w 1283634"/>
              <a:gd name="connsiteY3" fmla="*/ 1766183 h 2177772"/>
              <a:gd name="connsiteX4" fmla="*/ 1243128 w 1283634"/>
              <a:gd name="connsiteY4" fmla="*/ 336878 h 2177772"/>
              <a:gd name="connsiteX5" fmla="*/ 914654 w 1283634"/>
              <a:gd name="connsiteY5" fmla="*/ 8404 h 2177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3634" h="2177772">
                <a:moveTo>
                  <a:pt x="914654" y="8404"/>
                </a:moveTo>
                <a:cubicBezTo>
                  <a:pt x="707508" y="43915"/>
                  <a:pt x="15050" y="200754"/>
                  <a:pt x="254" y="549942"/>
                </a:cubicBezTo>
                <a:cubicBezTo>
                  <a:pt x="-14542" y="899130"/>
                  <a:pt x="620211" y="1900827"/>
                  <a:pt x="825877" y="2103534"/>
                </a:cubicBezTo>
                <a:cubicBezTo>
                  <a:pt x="1031543" y="2306241"/>
                  <a:pt x="1164708" y="2060626"/>
                  <a:pt x="1234250" y="1766183"/>
                </a:cubicBezTo>
                <a:cubicBezTo>
                  <a:pt x="1303792" y="1471740"/>
                  <a:pt x="1293435" y="629841"/>
                  <a:pt x="1243128" y="336878"/>
                </a:cubicBezTo>
                <a:cubicBezTo>
                  <a:pt x="1192821" y="43915"/>
                  <a:pt x="1121800" y="-27107"/>
                  <a:pt x="914654" y="8404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4845495" y="1322097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Count: 3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6149539" y="1340190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Count: 3</a:t>
            </a:r>
            <a:endParaRPr lang="en-US" dirty="0"/>
          </a:p>
        </p:txBody>
      </p:sp>
      <p:sp>
        <p:nvSpPr>
          <p:cNvPr id="153" name="Oval 152"/>
          <p:cNvSpPr/>
          <p:nvPr/>
        </p:nvSpPr>
        <p:spPr>
          <a:xfrm>
            <a:off x="3666744" y="4414030"/>
            <a:ext cx="304800" cy="3103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6913046" y="3075351"/>
            <a:ext cx="304800" cy="3103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70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3671</TotalTime>
  <Words>167</Words>
  <Application>Microsoft Office PowerPoint</Application>
  <PresentationFormat>On-screen Show (4:3)</PresentationFormat>
  <Paragraphs>98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 Qi</dc:creator>
  <cp:lastModifiedBy>Fan Qi</cp:lastModifiedBy>
  <cp:revision>39</cp:revision>
  <dcterms:created xsi:type="dcterms:W3CDTF">2006-08-16T00:00:00Z</dcterms:created>
  <dcterms:modified xsi:type="dcterms:W3CDTF">2016-09-02T06:02:58Z</dcterms:modified>
</cp:coreProperties>
</file>