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3A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FC2E-5808-4554-A4F7-8AE765D1C330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C3B8-B16D-4333-AFF6-B63090866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0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16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09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2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49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08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14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1CC4-AE7D-43A3-886C-8914A95FEA55}" type="datetimeFigureOut">
              <a:rPr lang="en-GB" smtClean="0"/>
              <a:t>12/08/2018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A57D5-D918-42A6-B2F0-DE1C27A262B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1133" y="208667"/>
            <a:ext cx="3552000" cy="10272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Input New Location: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Latitude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Longitude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  <a:p>
            <a:pPr algn="ctr"/>
            <a:r>
              <a:rPr lang="en-GB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Date-time</a:t>
            </a:r>
            <a:endParaRPr sz="1200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00933" y="444667"/>
            <a:ext cx="1248800" cy="55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783563" y="544550"/>
            <a:ext cx="917370" cy="35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Start here</a:t>
            </a:r>
            <a:endParaRPr sz="1200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8059066" y="1619697"/>
            <a:ext cx="32468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Append(Latitude, Longitude, Date-time) -&gt; Current_Hour_Points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65" name="Google Shape;65;p13"/>
          <p:cNvCxnSpPr>
            <a:stCxn id="54" idx="2"/>
            <a:endCxn id="54" idx="2"/>
          </p:cNvCxnSpPr>
          <p:nvPr/>
        </p:nvCxnSpPr>
        <p:spPr>
          <a:xfrm>
            <a:off x="5717133" y="1235867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 flipH="1">
            <a:off x="5716133" y="1252167"/>
            <a:ext cx="2000" cy="32640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4135933" y="2622169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Stay-points: in Current_Hour_Points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135933" y="3550472"/>
            <a:ext cx="3160400" cy="888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Group stay-points to form states (Using DB to snap the stay-points)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135933" y="4620775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Hourly State Weights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70" name="Google Shape;70;p13"/>
          <p:cNvCxnSpPr>
            <a:cxnSpLocks/>
            <a:stCxn id="7" idx="2"/>
            <a:endCxn id="67" idx="0"/>
          </p:cNvCxnSpPr>
          <p:nvPr/>
        </p:nvCxnSpPr>
        <p:spPr>
          <a:xfrm>
            <a:off x="5716133" y="2400299"/>
            <a:ext cx="0" cy="22187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67" idx="2"/>
            <a:endCxn id="68" idx="0"/>
          </p:cNvCxnSpPr>
          <p:nvPr/>
        </p:nvCxnSpPr>
        <p:spPr>
          <a:xfrm>
            <a:off x="5716133" y="3368169"/>
            <a:ext cx="0" cy="182303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3"/>
          <p:cNvSpPr txBox="1"/>
          <p:nvPr/>
        </p:nvSpPr>
        <p:spPr>
          <a:xfrm>
            <a:off x="5946085" y="2276077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629163" y="5640477"/>
            <a:ext cx="50677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6632718" y="5576575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787422" y="1619697"/>
            <a:ext cx="508911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NO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29674" y="5593877"/>
            <a:ext cx="3160400" cy="746000"/>
          </a:xfrm>
          <a:prstGeom prst="roundRect">
            <a:avLst>
              <a:gd name="adj" fmla="val 16667"/>
            </a:avLst>
          </a:prstGeom>
          <a:solidFill>
            <a:srgbClr val="B4A7D6"/>
          </a:solidFill>
          <a:ln w="9525" cap="flat" cmpd="sng">
            <a:solidFill>
              <a:srgbClr val="4C1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Calculate Markov Chain Model on States</a:t>
            </a:r>
            <a:endParaRPr sz="1200">
              <a:solidFill>
                <a:schemeClr val="bg1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20539BA-36EA-4AAC-BECB-09523F9446EF}"/>
              </a:ext>
            </a:extLst>
          </p:cNvPr>
          <p:cNvSpPr/>
          <p:nvPr/>
        </p:nvSpPr>
        <p:spPr>
          <a:xfrm>
            <a:off x="4829118" y="1564700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Changed?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63213AE5-8556-481B-BE4F-C797E1F229C9}"/>
              </a:ext>
            </a:extLst>
          </p:cNvPr>
          <p:cNvSpPr/>
          <p:nvPr/>
        </p:nvSpPr>
        <p:spPr>
          <a:xfrm>
            <a:off x="4825873" y="5549078"/>
            <a:ext cx="1774030" cy="835599"/>
          </a:xfrm>
          <a:prstGeom prst="diamond">
            <a:avLst/>
          </a:prstGeom>
          <a:solidFill>
            <a:srgbClr val="CD63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Date Changed?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3AE122-B0C2-425C-8588-43E87C4F4BF8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5716133" y="4438472"/>
            <a:ext cx="0" cy="182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672B3D-2732-4693-9F81-EDEE6FF22183}"/>
              </a:ext>
            </a:extLst>
          </p:cNvPr>
          <p:cNvCxnSpPr>
            <a:stCxn id="69" idx="2"/>
            <a:endCxn id="79" idx="0"/>
          </p:cNvCxnSpPr>
          <p:nvPr/>
        </p:nvCxnSpPr>
        <p:spPr>
          <a:xfrm flipH="1">
            <a:off x="5712888" y="5366775"/>
            <a:ext cx="3245" cy="1823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CD394D-5D1A-4E84-8162-165569C5D153}"/>
              </a:ext>
            </a:extLst>
          </p:cNvPr>
          <p:cNvCxnSpPr>
            <a:stCxn id="7" idx="3"/>
            <a:endCxn id="61" idx="1"/>
          </p:cNvCxnSpPr>
          <p:nvPr/>
        </p:nvCxnSpPr>
        <p:spPr>
          <a:xfrm>
            <a:off x="6603148" y="1982500"/>
            <a:ext cx="1455918" cy="10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ECB566-EF73-4C7A-88B7-C012D512F97F}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3890074" y="5966877"/>
            <a:ext cx="935799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Google Shape;73;p13">
            <a:extLst>
              <a:ext uri="{FF2B5EF4-FFF2-40B4-BE49-F238E27FC236}">
                <a16:creationId xmlns:a16="http://schemas.microsoft.com/office/drawing/2014/main" id="{4237DBC8-35E6-4874-A118-B1FE1F4334E3}"/>
              </a:ext>
            </a:extLst>
          </p:cNvPr>
          <p:cNvSpPr txBox="1"/>
          <p:nvPr/>
        </p:nvSpPr>
        <p:spPr>
          <a:xfrm>
            <a:off x="4168748" y="5615631"/>
            <a:ext cx="7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1200" b="1" dirty="0">
                <a:solidFill>
                  <a:srgbClr val="CD63A0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  <a:sym typeface="Courier New"/>
              </a:rPr>
              <a:t>YES</a:t>
            </a:r>
            <a:endParaRPr sz="1200" b="1" dirty="0">
              <a:solidFill>
                <a:srgbClr val="CD63A0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  <a:sym typeface="Courier New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8CF907B-1D35-48BC-A343-3FC3E7F72EE6}"/>
              </a:ext>
            </a:extLst>
          </p:cNvPr>
          <p:cNvCxnSpPr>
            <a:cxnSpLocks/>
            <a:stCxn id="69" idx="1"/>
            <a:endCxn id="55" idx="3"/>
          </p:cNvCxnSpPr>
          <p:nvPr/>
        </p:nvCxnSpPr>
        <p:spPr>
          <a:xfrm rot="10800000">
            <a:off x="3949733" y="722267"/>
            <a:ext cx="186200" cy="4271508"/>
          </a:xfrm>
          <a:prstGeom prst="curvedConnector3">
            <a:avLst>
              <a:gd name="adj1" fmla="val 5269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D91D475E-3DA9-4D37-83CA-0C0DD1AD62C9}"/>
              </a:ext>
            </a:extLst>
          </p:cNvPr>
          <p:cNvCxnSpPr>
            <a:stCxn id="77" idx="0"/>
            <a:endCxn id="54" idx="1"/>
          </p:cNvCxnSpPr>
          <p:nvPr/>
        </p:nvCxnSpPr>
        <p:spPr>
          <a:xfrm rot="5400000" flipH="1" flipV="1">
            <a:off x="689698" y="2342443"/>
            <a:ext cx="4871610" cy="163125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034469" y="30757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1923" y="30757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0293953" y="30710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034469" y="3736108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11923" y="3736108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0293953" y="373149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84843" y="27629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71359" y="27682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78101" y="276562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164615" y="2770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31472" y="276430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24730" y="276694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17988" y="276958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38214" y="2761669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029852" y="49553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07306" y="49553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0289336" y="49506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029852" y="5615706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7306" y="5615706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289336" y="5611094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80226" y="46425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66742" y="46478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573484" y="464522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159998" y="4650505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6855" y="464390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20113" y="464654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13371" y="464918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33597" y="4641267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011382" y="12238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88836" y="12238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0270866" y="12192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011382" y="1884219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88836" y="1884219"/>
            <a:ext cx="8358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0270866" y="1879607"/>
            <a:ext cx="87745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61756" y="9111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272" y="9163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55014" y="91374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141528" y="919018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408385" y="91242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01643" y="91506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994901" y="91770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15127" y="909780"/>
            <a:ext cx="0" cy="12099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225961" y="1219207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668811" y="1233054"/>
            <a:ext cx="1756866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842171" y="1228432"/>
            <a:ext cx="1403761" cy="660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00470" y="1228432"/>
            <a:ext cx="1974438" cy="660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SP4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07586" y="786299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1214580" y="91440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1028216" y="916380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196108" y="27682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177636" y="46478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028216" y="2761669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028216" y="4641267"/>
            <a:ext cx="0" cy="120996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239810" y="3057239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668812" y="3066474"/>
            <a:ext cx="1754918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42171" y="3080327"/>
            <a:ext cx="1403761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400304" y="3068949"/>
            <a:ext cx="1969411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</a:p>
        </p:txBody>
      </p:sp>
      <p:cxnSp>
        <p:nvCxnSpPr>
          <p:cNvPr id="75" name="Curved Connector 74"/>
          <p:cNvCxnSpPr>
            <a:stCxn id="58" idx="2"/>
            <a:endCxn id="56" idx="2"/>
          </p:cNvCxnSpPr>
          <p:nvPr/>
        </p:nvCxnSpPr>
        <p:spPr>
          <a:xfrm rot="5400000" flipH="1">
            <a:off x="4590521" y="-64698"/>
            <a:ext cx="9225" cy="3897836"/>
          </a:xfrm>
          <a:prstGeom prst="curvedConnector3">
            <a:avLst>
              <a:gd name="adj1" fmla="val -2478049"/>
            </a:avLst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9" idx="2"/>
            <a:endCxn id="57" idx="2"/>
          </p:cNvCxnSpPr>
          <p:nvPr/>
        </p:nvCxnSpPr>
        <p:spPr>
          <a:xfrm rot="5400000">
            <a:off x="6465156" y="-29079"/>
            <a:ext cx="4622" cy="3840445"/>
          </a:xfrm>
          <a:prstGeom prst="curvedConnector3">
            <a:avLst>
              <a:gd name="adj1" fmla="val 5045911"/>
            </a:avLst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43866" y="8124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7751" y="266173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1053" y="451361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 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239810" y="4950694"/>
            <a:ext cx="840510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4852" y="4950694"/>
            <a:ext cx="762002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6853" y="4946082"/>
            <a:ext cx="99209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0.9167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8279" y="4959919"/>
            <a:ext cx="894943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0.6667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724730" y="4964531"/>
            <a:ext cx="521202" cy="660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400470" y="4950357"/>
            <a:ext cx="489394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</a:p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0.4167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866735" y="4957035"/>
            <a:ext cx="1146629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=1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013364" y="4957035"/>
            <a:ext cx="384633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1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=0.333</a:t>
            </a:r>
            <a:endParaRPr lang="en-GB" sz="1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842171" y="130233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842171" y="318424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842171" y="5059221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53724" y="1323936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STAYPOINTS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2691" y="3167748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7922" y="5065815"/>
            <a:ext cx="1099099" cy="443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WEIGHTS</a:t>
            </a:r>
            <a:endParaRPr lang="en-GB" sz="1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97164" y="176728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97164" y="3611094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1753274" y="3642262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1734803" y="1745681"/>
            <a:ext cx="0" cy="14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6E95A0-682D-4AA0-87A6-B115611EC6AC}"/>
              </a:ext>
            </a:extLst>
          </p:cNvPr>
          <p:cNvSpPr txBox="1"/>
          <p:nvPr/>
        </p:nvSpPr>
        <p:spPr>
          <a:xfrm>
            <a:off x="1707108" y="2697590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4DCF6F-0A11-43EB-B75B-605F4C583DD1}"/>
              </a:ext>
            </a:extLst>
          </p:cNvPr>
          <p:cNvSpPr txBox="1"/>
          <p:nvPr/>
        </p:nvSpPr>
        <p:spPr>
          <a:xfrm>
            <a:off x="1688262" y="4581363"/>
            <a:ext cx="9176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4                         5                           6                         7                        8	        9	            10 	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247015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7219" y="332509"/>
            <a:ext cx="6209145" cy="581674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 </a:t>
            </a:r>
            <a:r>
              <a:rPr lang="en-GB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</a:t>
            </a:r>
            <a:r>
              <a:rPr lang="de-DE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3200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Weights</a:t>
            </a:r>
          </a:p>
          <a:p>
            <a:pPr marL="0" indent="0" algn="ctr">
              <a:buNone/>
            </a:pPr>
            <a:r>
              <a:rPr lang="en-US" sz="2100" dirty="0">
                <a:latin typeface="LaTeX Template for Microsoft Word"/>
              </a:rPr>
              <a:t>…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ST1(4)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(04:45 - 04:05).minutes/60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ST2(4)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0 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ST1(5)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ST2(5)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(06:00 - 05:20).minutes/60 = 40/60 = 0.6667 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ST1(6)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ST2(6) 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(06:55 – 06:00).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minutes</a:t>
            </a:r>
            <a:r>
              <a:rPr lang="de-DE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/60 = 55/60 = 0.9167</a:t>
            </a:r>
            <a:endParaRPr lang="en-GB" sz="2000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ST1(7)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(08:00 – 07:20).minutes/60 = 40/60 = 0.6667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ST2(7)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(08:25 – 08:00).minutes/60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ST2(8)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(09:00 – 08:35).minutes/60 = 25/60 = 0.4167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ST2(9)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(10:00 – 09:00).minutes/60 = 60/60 = 1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0</a:t>
            </a:r>
          </a:p>
          <a:p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</a:t>
            </a:r>
            <a:r>
              <a:rPr lang="en-GB" sz="2000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ST2(10) </a:t>
            </a:r>
            <a:r>
              <a:rPr lang="en-GB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(10:20 -  10:00).minutes/60 = 20/60 = 0.3333</a:t>
            </a:r>
          </a:p>
          <a:p>
            <a:pPr marL="0" indent="0" algn="ctr">
              <a:buNone/>
            </a:pPr>
            <a:r>
              <a:rPr lang="de-DE" sz="2000" dirty="0">
                <a:latin typeface="LaTeX Template for Microsoft Word"/>
              </a:rPr>
              <a:t>…</a:t>
            </a:r>
            <a:endParaRPr lang="en-GB" sz="2000" dirty="0">
              <a:latin typeface="LaTeX Template for Microsoft Word"/>
            </a:endParaRPr>
          </a:p>
        </p:txBody>
      </p:sp>
    </p:spTree>
    <p:extLst>
      <p:ext uri="{BB962C8B-B14F-4D97-AF65-F5344CB8AC3E}">
        <p14:creationId xmlns:p14="http://schemas.microsoft.com/office/powerpoint/2010/main" val="263434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655" y="203198"/>
            <a:ext cx="3852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Hourly Matrix</a:t>
            </a:r>
          </a:p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</a:p>
          <a:p>
            <a:r>
              <a:rPr lang="de-DE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STATES-&gt;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	ST1              ST2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0.6667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6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0.9167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7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0.6667              0 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0.4167           0.4167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 0                 1        ]</a:t>
            </a: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10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[          0             0.3333    ]</a:t>
            </a:r>
          </a:p>
          <a:p>
            <a:endParaRPr lang="de-DE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   </a:t>
            </a:r>
            <a:endParaRPr lang="en-GB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4327" y="1173018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327" y="3652982"/>
            <a:ext cx="0" cy="387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E9FEE5-25D8-4732-B698-5AFF169F72AE}"/>
              </a:ext>
            </a:extLst>
          </p:cNvPr>
          <p:cNvSpPr txBox="1"/>
          <p:nvPr/>
        </p:nvSpPr>
        <p:spPr>
          <a:xfrm>
            <a:off x="6096000" y="104628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123F0D-DBE4-4A49-AB5E-11518476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41713"/>
              </p:ext>
            </p:extLst>
          </p:nvPr>
        </p:nvGraphicFramePr>
        <p:xfrm>
          <a:off x="7307385" y="756138"/>
          <a:ext cx="869462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462">
                  <a:extLst>
                    <a:ext uri="{9D8B030D-6E8A-4147-A177-3AD203B41FA5}">
                      <a16:colId xmlns:a16="http://schemas.microsoft.com/office/drawing/2014/main" val="3176823286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de-DE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62751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b="0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88177"/>
                  </a:ext>
                </a:extLst>
              </a:tr>
            </a:tbl>
          </a:graphicData>
        </a:graphic>
      </p:graphicFrame>
      <p:sp>
        <p:nvSpPr>
          <p:cNvPr id="6" name="Left Bracket 5">
            <a:extLst>
              <a:ext uri="{FF2B5EF4-FFF2-40B4-BE49-F238E27FC236}">
                <a16:creationId xmlns:a16="http://schemas.microsoft.com/office/drawing/2014/main" id="{12AA5BEE-02D6-4D0C-B5F4-73DEEDD82D62}"/>
              </a:ext>
            </a:extLst>
          </p:cNvPr>
          <p:cNvSpPr/>
          <p:nvPr/>
        </p:nvSpPr>
        <p:spPr>
          <a:xfrm>
            <a:off x="7204292" y="668215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C91700B0-D3DE-44B1-B763-8556FA67EE14}"/>
              </a:ext>
            </a:extLst>
          </p:cNvPr>
          <p:cNvSpPr/>
          <p:nvPr/>
        </p:nvSpPr>
        <p:spPr>
          <a:xfrm flipH="1">
            <a:off x="8160239" y="668214"/>
            <a:ext cx="119701" cy="111662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2710EC-B61C-4F44-BD01-8904A380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05473"/>
              </p:ext>
            </p:extLst>
          </p:nvPr>
        </p:nvGraphicFramePr>
        <p:xfrm>
          <a:off x="8494345" y="918142"/>
          <a:ext cx="1715728" cy="49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864">
                  <a:extLst>
                    <a:ext uri="{9D8B030D-6E8A-4147-A177-3AD203B41FA5}">
                      <a16:colId xmlns:a16="http://schemas.microsoft.com/office/drawing/2014/main" val="1532025676"/>
                    </a:ext>
                  </a:extLst>
                </a:gridCol>
                <a:gridCol w="857864">
                  <a:extLst>
                    <a:ext uri="{9D8B030D-6E8A-4147-A177-3AD203B41FA5}">
                      <a16:colId xmlns:a16="http://schemas.microsoft.com/office/drawing/2014/main" val="1450773116"/>
                    </a:ext>
                  </a:extLst>
                </a:gridCol>
              </a:tblGrid>
              <a:tr h="497475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0.6667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12107"/>
                  </a:ext>
                </a:extLst>
              </a:tr>
            </a:tbl>
          </a:graphicData>
        </a:graphic>
      </p:graphicFrame>
      <p:sp>
        <p:nvSpPr>
          <p:cNvPr id="11" name="Left Bracket 10">
            <a:extLst>
              <a:ext uri="{FF2B5EF4-FFF2-40B4-BE49-F238E27FC236}">
                <a16:creationId xmlns:a16="http://schemas.microsoft.com/office/drawing/2014/main" id="{36C8C31C-E8C9-4390-85D1-A4E20D430BF1}"/>
              </a:ext>
            </a:extLst>
          </p:cNvPr>
          <p:cNvSpPr/>
          <p:nvPr/>
        </p:nvSpPr>
        <p:spPr>
          <a:xfrm>
            <a:off x="8405448" y="826476"/>
            <a:ext cx="45719" cy="6465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64C3D09-BB18-43C5-A5AF-0CBA0A14A359}"/>
              </a:ext>
            </a:extLst>
          </p:cNvPr>
          <p:cNvSpPr/>
          <p:nvPr/>
        </p:nvSpPr>
        <p:spPr>
          <a:xfrm flipH="1">
            <a:off x="10255792" y="826476"/>
            <a:ext cx="45719" cy="6465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518B1-F9BC-446E-98DB-DF0B4E0665E9}"/>
              </a:ext>
            </a:extLst>
          </p:cNvPr>
          <p:cNvSpPr txBox="1"/>
          <p:nvPr/>
        </p:nvSpPr>
        <p:spPr>
          <a:xfrm>
            <a:off x="6096000" y="2613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</a:t>
            </a:r>
            <a:r>
              <a:rPr lang="de-DE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 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EBFC48-F0E4-4A29-A6D9-120EBB10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97191"/>
              </p:ext>
            </p:extLst>
          </p:nvPr>
        </p:nvGraphicFramePr>
        <p:xfrm>
          <a:off x="7222508" y="2270339"/>
          <a:ext cx="2405322" cy="1372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2661">
                  <a:extLst>
                    <a:ext uri="{9D8B030D-6E8A-4147-A177-3AD203B41FA5}">
                      <a16:colId xmlns:a16="http://schemas.microsoft.com/office/drawing/2014/main" val="4035214011"/>
                    </a:ext>
                  </a:extLst>
                </a:gridCol>
                <a:gridCol w="1202661">
                  <a:extLst>
                    <a:ext uri="{9D8B030D-6E8A-4147-A177-3AD203B41FA5}">
                      <a16:colId xmlns:a16="http://schemas.microsoft.com/office/drawing/2014/main" val="1981672099"/>
                    </a:ext>
                  </a:extLst>
                </a:gridCol>
              </a:tblGrid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0.4445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67821"/>
                  </a:ext>
                </a:extLst>
              </a:tr>
              <a:tr h="686452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0</a:t>
                      </a:r>
                      <a:endParaRPr lang="en-US" dirty="0"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70913"/>
                  </a:ext>
                </a:extLst>
              </a:tr>
            </a:tbl>
          </a:graphicData>
        </a:graphic>
      </p:graphicFrame>
      <p:sp>
        <p:nvSpPr>
          <p:cNvPr id="15" name="Left Bracket 14">
            <a:extLst>
              <a:ext uri="{FF2B5EF4-FFF2-40B4-BE49-F238E27FC236}">
                <a16:creationId xmlns:a16="http://schemas.microsoft.com/office/drawing/2014/main" id="{451B54BA-513D-4104-A9D4-DCA95B688A20}"/>
              </a:ext>
            </a:extLst>
          </p:cNvPr>
          <p:cNvSpPr/>
          <p:nvPr/>
        </p:nvSpPr>
        <p:spPr>
          <a:xfrm>
            <a:off x="726583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CDB5D8-D9EC-49B6-88DA-BD4B83F52A7A}"/>
              </a:ext>
            </a:extLst>
          </p:cNvPr>
          <p:cNvSpPr/>
          <p:nvPr/>
        </p:nvSpPr>
        <p:spPr>
          <a:xfrm flipH="1">
            <a:off x="9566926" y="2221020"/>
            <a:ext cx="198830" cy="12079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BDEF122-99D7-4A49-8680-516F266A25A6}"/>
              </a:ext>
            </a:extLst>
          </p:cNvPr>
          <p:cNvSpPr/>
          <p:nvPr/>
        </p:nvSpPr>
        <p:spPr>
          <a:xfrm>
            <a:off x="6682153" y="668214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D4639E-E9FC-4B7C-AE23-49D8C791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72237"/>
              </p:ext>
            </p:extLst>
          </p:nvPr>
        </p:nvGraphicFramePr>
        <p:xfrm>
          <a:off x="6711602" y="692094"/>
          <a:ext cx="446173" cy="94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173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42AFADBA-3F4E-4CDD-A763-5D3006114DC6}"/>
              </a:ext>
            </a:extLst>
          </p:cNvPr>
          <p:cNvSpPr/>
          <p:nvPr/>
        </p:nvSpPr>
        <p:spPr>
          <a:xfrm flipH="1">
            <a:off x="7010510" y="66821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E5F20EC-FCC7-47F5-AA92-59D96268CC73}"/>
              </a:ext>
            </a:extLst>
          </p:cNvPr>
          <p:cNvSpPr/>
          <p:nvPr/>
        </p:nvSpPr>
        <p:spPr>
          <a:xfrm>
            <a:off x="6676292" y="2253763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93B7EA-3FEE-4BFA-997E-200690F30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18045"/>
              </p:ext>
            </p:extLst>
          </p:nvPr>
        </p:nvGraphicFramePr>
        <p:xfrm>
          <a:off x="6703673" y="2221020"/>
          <a:ext cx="400368" cy="111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1932353227"/>
                    </a:ext>
                  </a:extLst>
                </a:gridCol>
              </a:tblGrid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037026"/>
                  </a:ext>
                </a:extLst>
              </a:tr>
              <a:tr h="558311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408082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id="{EDF7FE5E-D442-418E-B227-EC5C60E94201}"/>
              </a:ext>
            </a:extLst>
          </p:cNvPr>
          <p:cNvSpPr/>
          <p:nvPr/>
        </p:nvSpPr>
        <p:spPr>
          <a:xfrm flipH="1">
            <a:off x="7004649" y="2253762"/>
            <a:ext cx="126484" cy="1116623"/>
          </a:xfrm>
          <a:prstGeom prst="leftBrac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613088-3360-42C3-8568-4650ED95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86965"/>
              </p:ext>
            </p:extLst>
          </p:nvPr>
        </p:nvGraphicFramePr>
        <p:xfrm>
          <a:off x="8525148" y="587394"/>
          <a:ext cx="16455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788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822788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C8D522F2-340C-4D85-A51D-29E026B3486F}"/>
              </a:ext>
            </a:extLst>
          </p:cNvPr>
          <p:cNvSpPr/>
          <p:nvPr/>
        </p:nvSpPr>
        <p:spPr>
          <a:xfrm>
            <a:off x="8642838" y="66821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3815D59-D5E4-49EF-9DD2-F298BA2BB8ED}"/>
              </a:ext>
            </a:extLst>
          </p:cNvPr>
          <p:cNvSpPr/>
          <p:nvPr/>
        </p:nvSpPr>
        <p:spPr>
          <a:xfrm flipH="1">
            <a:off x="10079519" y="64784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5781DD7-A9AC-4329-B2D8-4B0BCCEA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0319"/>
              </p:ext>
            </p:extLst>
          </p:nvPr>
        </p:nvGraphicFramePr>
        <p:xfrm>
          <a:off x="7265836" y="1917964"/>
          <a:ext cx="23010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545">
                  <a:extLst>
                    <a:ext uri="{9D8B030D-6E8A-4147-A177-3AD203B41FA5}">
                      <a16:colId xmlns:a16="http://schemas.microsoft.com/office/drawing/2014/main" val="3237060543"/>
                    </a:ext>
                  </a:extLst>
                </a:gridCol>
                <a:gridCol w="1150545">
                  <a:extLst>
                    <a:ext uri="{9D8B030D-6E8A-4147-A177-3AD203B41FA5}">
                      <a16:colId xmlns:a16="http://schemas.microsoft.com/office/drawing/2014/main" val="2537869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ST1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MU Bright" panose="02000603000000000000" pitchFamily="2" charset="0"/>
                          <a:ea typeface="CMU Bright" panose="02000603000000000000" pitchFamily="2" charset="0"/>
                          <a:cs typeface="CMU Bright" panose="02000603000000000000" pitchFamily="2" charset="0"/>
                        </a:rPr>
                        <a:t>ST2</a:t>
                      </a:r>
                      <a:endParaRPr lang="en-US" sz="1000" dirty="0">
                        <a:solidFill>
                          <a:schemeClr val="bg1">
                            <a:lumMod val="6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289578"/>
                  </a:ext>
                </a:extLst>
              </a:tr>
            </a:tbl>
          </a:graphicData>
        </a:graphic>
      </p:graphicFrame>
      <p:sp>
        <p:nvSpPr>
          <p:cNvPr id="31" name="Left Brace 30">
            <a:extLst>
              <a:ext uri="{FF2B5EF4-FFF2-40B4-BE49-F238E27FC236}">
                <a16:creationId xmlns:a16="http://schemas.microsoft.com/office/drawing/2014/main" id="{2D8B12AD-6E0C-4A6D-B32E-AF374EEB24DF}"/>
              </a:ext>
            </a:extLst>
          </p:cNvPr>
          <p:cNvSpPr/>
          <p:nvPr/>
        </p:nvSpPr>
        <p:spPr>
          <a:xfrm>
            <a:off x="7502771" y="1998783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B547940-04B3-46C3-B7EB-45A4067A6D1C}"/>
              </a:ext>
            </a:extLst>
          </p:cNvPr>
          <p:cNvSpPr/>
          <p:nvPr/>
        </p:nvSpPr>
        <p:spPr>
          <a:xfrm flipH="1">
            <a:off x="9502162" y="1978419"/>
            <a:ext cx="69309" cy="249929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271D38-D17B-4F23-891E-9B5F687C4EB5}"/>
              </a:ext>
            </a:extLst>
          </p:cNvPr>
          <p:cNvSpPr/>
          <p:nvPr/>
        </p:nvSpPr>
        <p:spPr>
          <a:xfrm>
            <a:off x="5838093" y="4879726"/>
            <a:ext cx="800100" cy="78251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ST2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CE0C2A-1900-49FB-8DDB-5CF8C6079C95}"/>
              </a:ext>
            </a:extLst>
          </p:cNvPr>
          <p:cNvSpPr/>
          <p:nvPr/>
        </p:nvSpPr>
        <p:spPr>
          <a:xfrm>
            <a:off x="4012224" y="4879725"/>
            <a:ext cx="800100" cy="78251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ST1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E3C0C0B-C3CF-4933-83DD-79CC72C74B80}"/>
              </a:ext>
            </a:extLst>
          </p:cNvPr>
          <p:cNvCxnSpPr>
            <a:stCxn id="37" idx="7"/>
            <a:endCxn id="33" idx="1"/>
          </p:cNvCxnSpPr>
          <p:nvPr/>
        </p:nvCxnSpPr>
        <p:spPr>
          <a:xfrm rot="16200000" flipH="1">
            <a:off x="5325207" y="4364266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B387E93-2F5F-4961-B41A-09AE291653AE}"/>
              </a:ext>
            </a:extLst>
          </p:cNvPr>
          <p:cNvCxnSpPr>
            <a:stCxn id="33" idx="6"/>
            <a:endCxn id="33" idx="7"/>
          </p:cNvCxnSpPr>
          <p:nvPr/>
        </p:nvCxnSpPr>
        <p:spPr>
          <a:xfrm flipH="1" flipV="1">
            <a:off x="6521021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154257C-287A-4395-B983-779A281B759D}"/>
              </a:ext>
            </a:extLst>
          </p:cNvPr>
          <p:cNvCxnSpPr>
            <a:stCxn id="37" idx="2"/>
            <a:endCxn id="37" idx="1"/>
          </p:cNvCxnSpPr>
          <p:nvPr/>
        </p:nvCxnSpPr>
        <p:spPr>
          <a:xfrm rot="10800000" flipH="1">
            <a:off x="4012224" y="4994323"/>
            <a:ext cx="117172" cy="276661"/>
          </a:xfrm>
          <a:prstGeom prst="curvedConnector4">
            <a:avLst>
              <a:gd name="adj1" fmla="val -195098"/>
              <a:gd name="adj2" fmla="val 224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F96E7D-460F-4A6E-B5AA-21585B092829}"/>
              </a:ext>
            </a:extLst>
          </p:cNvPr>
          <p:cNvSpPr txBox="1"/>
          <p:nvPr/>
        </p:nvSpPr>
        <p:spPr>
          <a:xfrm>
            <a:off x="4982004" y="439316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0.4445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F26FB3-A4AB-4166-98FE-886822DB40CE}"/>
              </a:ext>
            </a:extLst>
          </p:cNvPr>
          <p:cNvSpPr txBox="1"/>
          <p:nvPr/>
        </p:nvSpPr>
        <p:spPr>
          <a:xfrm>
            <a:off x="5187188" y="590778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A74F0-1487-4FA0-8A6C-3D935158E765}"/>
              </a:ext>
            </a:extLst>
          </p:cNvPr>
          <p:cNvSpPr txBox="1"/>
          <p:nvPr/>
        </p:nvSpPr>
        <p:spPr>
          <a:xfrm>
            <a:off x="6816534" y="47009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9374CE-1865-4DB5-ABB0-36A14D7D369D}"/>
              </a:ext>
            </a:extLst>
          </p:cNvPr>
          <p:cNvSpPr txBox="1"/>
          <p:nvPr/>
        </p:nvSpPr>
        <p:spPr>
          <a:xfrm>
            <a:off x="3544207" y="4700944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0</a:t>
            </a:r>
            <a:endParaRPr lang="en-US" sz="14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1E23D24-1D87-4329-9350-4E1CCC58E935}"/>
              </a:ext>
            </a:extLst>
          </p:cNvPr>
          <p:cNvCxnSpPr>
            <a:stCxn id="33" idx="3"/>
            <a:endCxn id="37" idx="5"/>
          </p:cNvCxnSpPr>
          <p:nvPr/>
        </p:nvCxnSpPr>
        <p:spPr>
          <a:xfrm rot="5400000" flipH="1">
            <a:off x="5325208" y="4917588"/>
            <a:ext cx="1" cy="1260113"/>
          </a:xfrm>
          <a:prstGeom prst="curvedConnector3">
            <a:avLst>
              <a:gd name="adj1" fmla="val -343197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7D50CD6-4E23-44C4-9C1D-1A8C2FF5C5A9}"/>
              </a:ext>
            </a:extLst>
          </p:cNvPr>
          <p:cNvSpPr txBox="1"/>
          <p:nvPr/>
        </p:nvSpPr>
        <p:spPr>
          <a:xfrm>
            <a:off x="4516138" y="3972623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Markov Chain t</a:t>
            </a:r>
            <a:r>
              <a:rPr lang="de-DE" u="sng" baseline="-25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4-5</a:t>
            </a:r>
            <a:endParaRPr lang="en-US" u="sng" baseline="-25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107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CMU Bright</vt:lpstr>
      <vt:lpstr>Courier New</vt:lpstr>
      <vt:lpstr>LaTeX Template for Microsoft Word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Sharma Shashank (CC/PMO-CA1)</dc:creator>
  <cp:lastModifiedBy>shashank sharma</cp:lastModifiedBy>
  <cp:revision>42</cp:revision>
  <dcterms:created xsi:type="dcterms:W3CDTF">2018-08-08T06:58:18Z</dcterms:created>
  <dcterms:modified xsi:type="dcterms:W3CDTF">2018-08-13T10:39:23Z</dcterms:modified>
</cp:coreProperties>
</file>