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58" r:id="rId6"/>
    <p:sldId id="271" r:id="rId7"/>
    <p:sldId id="259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6D61"/>
    <a:srgbClr val="B0C3E6"/>
    <a:srgbClr val="CCECFF"/>
    <a:srgbClr val="0099FF"/>
    <a:srgbClr val="99CCFF"/>
    <a:srgbClr val="66CCFF"/>
    <a:srgbClr val="990000"/>
    <a:srgbClr val="0033CC"/>
    <a:srgbClr val="FF99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Cosine Similarity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Degree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6.5561999999999996</c:v>
                </c:pt>
                <c:pt idx="1">
                  <c:v>7.7634999999999996</c:v>
                </c:pt>
                <c:pt idx="2">
                  <c:v>8.1685999999999996</c:v>
                </c:pt>
                <c:pt idx="3">
                  <c:v>13.387</c:v>
                </c:pt>
                <c:pt idx="4">
                  <c:v>5.9356600000000004</c:v>
                </c:pt>
                <c:pt idx="5">
                  <c:v>9.7744999999999997</c:v>
                </c:pt>
                <c:pt idx="6">
                  <c:v>11.633559999999999</c:v>
                </c:pt>
                <c:pt idx="7">
                  <c:v>16.008120000000002</c:v>
                </c:pt>
                <c:pt idx="8">
                  <c:v>7.7397355000000001</c:v>
                </c:pt>
                <c:pt idx="9">
                  <c:v>5.1597799999999996</c:v>
                </c:pt>
                <c:pt idx="10">
                  <c:v>16.032463</c:v>
                </c:pt>
                <c:pt idx="11">
                  <c:v>10.179949000000001</c:v>
                </c:pt>
                <c:pt idx="12">
                  <c:v>5.1902200000000001</c:v>
                </c:pt>
                <c:pt idx="13">
                  <c:v>8.3900500000000005</c:v>
                </c:pt>
                <c:pt idx="14">
                  <c:v>12.191431</c:v>
                </c:pt>
                <c:pt idx="15">
                  <c:v>7.6580199999999996</c:v>
                </c:pt>
                <c:pt idx="16">
                  <c:v>7.8084610000000003</c:v>
                </c:pt>
                <c:pt idx="17">
                  <c:v>21.423884999999999</c:v>
                </c:pt>
                <c:pt idx="18">
                  <c:v>13.217980000000001</c:v>
                </c:pt>
                <c:pt idx="19">
                  <c:v>22.56748</c:v>
                </c:pt>
                <c:pt idx="20">
                  <c:v>12.654927000000001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A1-44CF-8CA1-5554235DB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10.925786738095237</c:v>
                </c:pt>
                <c:pt idx="1">
                  <c:v>10.925786738095237</c:v>
                </c:pt>
                <c:pt idx="2">
                  <c:v>10.925786738095237</c:v>
                </c:pt>
                <c:pt idx="3">
                  <c:v>10.925786738095237</c:v>
                </c:pt>
                <c:pt idx="4">
                  <c:v>10.925786738095237</c:v>
                </c:pt>
                <c:pt idx="5">
                  <c:v>10.925786738095237</c:v>
                </c:pt>
                <c:pt idx="6">
                  <c:v>10.925786738095237</c:v>
                </c:pt>
                <c:pt idx="7">
                  <c:v>10.925786738095237</c:v>
                </c:pt>
                <c:pt idx="8">
                  <c:v>10.925786738095237</c:v>
                </c:pt>
                <c:pt idx="9">
                  <c:v>10.925786738095237</c:v>
                </c:pt>
                <c:pt idx="10">
                  <c:v>10.925786738095237</c:v>
                </c:pt>
                <c:pt idx="11">
                  <c:v>10.925786738095237</c:v>
                </c:pt>
                <c:pt idx="12">
                  <c:v>10.925786738095237</c:v>
                </c:pt>
                <c:pt idx="13">
                  <c:v>10.925786738095237</c:v>
                </c:pt>
                <c:pt idx="14">
                  <c:v>10.925786738095237</c:v>
                </c:pt>
                <c:pt idx="15">
                  <c:v>10.925786738095237</c:v>
                </c:pt>
                <c:pt idx="16">
                  <c:v>10.925786738095237</c:v>
                </c:pt>
                <c:pt idx="17">
                  <c:v>10.925786738095237</c:v>
                </c:pt>
                <c:pt idx="18">
                  <c:v>10.925786738095237</c:v>
                </c:pt>
                <c:pt idx="19">
                  <c:v>10.925786738095237</c:v>
                </c:pt>
                <c:pt idx="20">
                  <c:v>10.925786738095237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A1-44CF-8CA1-5554235DB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171192"/>
        <c:axId val="535167672"/>
      </c:lineChart>
      <c:catAx>
        <c:axId val="535171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67672"/>
        <c:crosses val="autoZero"/>
        <c:auto val="1"/>
        <c:lblAlgn val="ctr"/>
        <c:lblOffset val="100"/>
        <c:noMultiLvlLbl val="0"/>
      </c:catAx>
      <c:valAx>
        <c:axId val="53516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Cosine</a:t>
                </a:r>
                <a:r>
                  <a:rPr lang="en-US" baseline="0"/>
                  <a:t> Degrees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7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BEF8D-DA05-4BEC-869E-181504FA700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268F0DB-D104-474F-96DE-62FDBBE9B4A1}">
      <dgm:prSet/>
      <dgm:spPr/>
      <dgm:t>
        <a:bodyPr/>
        <a:lstStyle/>
        <a:p>
          <a:pPr>
            <a:defRPr cap="all"/>
          </a:pPr>
          <a:r>
            <a:rPr lang="en-US"/>
            <a:t>91% of the Americans have lost control on their private data</a:t>
          </a:r>
        </a:p>
      </dgm:t>
    </dgm:pt>
    <dgm:pt modelId="{3E471571-EE6E-434A-9DEA-ABC1CF0BE44E}" type="parTrans" cxnId="{53690A8C-9B8F-41AD-9570-0D906F652A0B}">
      <dgm:prSet/>
      <dgm:spPr/>
      <dgm:t>
        <a:bodyPr/>
        <a:lstStyle/>
        <a:p>
          <a:endParaRPr lang="en-US"/>
        </a:p>
      </dgm:t>
    </dgm:pt>
    <dgm:pt modelId="{373F9C42-8480-44A2-943F-A4EE7D9D242E}" type="sibTrans" cxnId="{53690A8C-9B8F-41AD-9570-0D906F652A0B}">
      <dgm:prSet/>
      <dgm:spPr/>
      <dgm:t>
        <a:bodyPr/>
        <a:lstStyle/>
        <a:p>
          <a:endParaRPr lang="en-US"/>
        </a:p>
      </dgm:t>
    </dgm:pt>
    <dgm:pt modelId="{5A7CE151-29F4-4577-B660-83328DD985DF}">
      <dgm:prSet/>
      <dgm:spPr/>
      <dgm:t>
        <a:bodyPr/>
        <a:lstStyle/>
        <a:p>
          <a:pPr>
            <a:defRPr cap="all"/>
          </a:pPr>
          <a:r>
            <a:rPr lang="en-US" dirty="0"/>
            <a:t>Only 9% users are confident that the social media will protect their Private data</a:t>
          </a:r>
        </a:p>
      </dgm:t>
    </dgm:pt>
    <dgm:pt modelId="{EC1B4B86-91A9-4B4C-805F-4F3865538457}" type="parTrans" cxnId="{C1E36A2C-3CA5-4BE0-9B3F-5F03D884B593}">
      <dgm:prSet/>
      <dgm:spPr/>
      <dgm:t>
        <a:bodyPr/>
        <a:lstStyle/>
        <a:p>
          <a:endParaRPr lang="en-US"/>
        </a:p>
      </dgm:t>
    </dgm:pt>
    <dgm:pt modelId="{7C99FBB8-4569-43B6-B421-950C569EBC0E}" type="sibTrans" cxnId="{C1E36A2C-3CA5-4BE0-9B3F-5F03D884B593}">
      <dgm:prSet/>
      <dgm:spPr/>
      <dgm:t>
        <a:bodyPr/>
        <a:lstStyle/>
        <a:p>
          <a:endParaRPr lang="en-US"/>
        </a:p>
      </dgm:t>
    </dgm:pt>
    <dgm:pt modelId="{C5E9467E-EC40-4F60-BC2F-85816C4810C2}" type="pres">
      <dgm:prSet presAssocID="{C8FBEF8D-DA05-4BEC-869E-181504FA7007}" presName="root" presStyleCnt="0">
        <dgm:presLayoutVars>
          <dgm:dir/>
          <dgm:resizeHandles val="exact"/>
        </dgm:presLayoutVars>
      </dgm:prSet>
      <dgm:spPr/>
    </dgm:pt>
    <dgm:pt modelId="{8F1B8329-9CEA-4D74-916B-F058CDBFBD0F}" type="pres">
      <dgm:prSet presAssocID="{9268F0DB-D104-474F-96DE-62FDBBE9B4A1}" presName="compNode" presStyleCnt="0"/>
      <dgm:spPr/>
    </dgm:pt>
    <dgm:pt modelId="{51EB978D-93BA-495E-85BE-7F5BECB6AF5B}" type="pres">
      <dgm:prSet presAssocID="{9268F0DB-D104-474F-96DE-62FDBBE9B4A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9319B62-7471-4059-98CD-8BDC027C8580}" type="pres">
      <dgm:prSet presAssocID="{9268F0DB-D104-474F-96DE-62FDBBE9B4A1}" presName="iconRect" presStyleLbl="node1" presStyleIdx="0" presStyleCnt="2" custLinFactX="235143" custLinFactY="-94817" custLinFactNeighborX="3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E93946D9-2A52-4D07-8776-07F3E4188004}" type="pres">
      <dgm:prSet presAssocID="{9268F0DB-D104-474F-96DE-62FDBBE9B4A1}" presName="spaceRect" presStyleCnt="0"/>
      <dgm:spPr/>
    </dgm:pt>
    <dgm:pt modelId="{58891FE6-379F-412A-BB6D-2D8F59494776}" type="pres">
      <dgm:prSet presAssocID="{9268F0DB-D104-474F-96DE-62FDBBE9B4A1}" presName="textRect" presStyleLbl="revTx" presStyleIdx="0" presStyleCnt="2">
        <dgm:presLayoutVars>
          <dgm:chMax val="1"/>
          <dgm:chPref val="1"/>
        </dgm:presLayoutVars>
      </dgm:prSet>
      <dgm:spPr/>
    </dgm:pt>
    <dgm:pt modelId="{5E3C2EB2-C4B2-481A-8172-BF89E8A91BE7}" type="pres">
      <dgm:prSet presAssocID="{373F9C42-8480-44A2-943F-A4EE7D9D242E}" presName="sibTrans" presStyleCnt="0"/>
      <dgm:spPr/>
    </dgm:pt>
    <dgm:pt modelId="{86D6830B-09F6-4AE2-B1ED-A16AA6B4E2F9}" type="pres">
      <dgm:prSet presAssocID="{5A7CE151-29F4-4577-B660-83328DD985DF}" presName="compNode" presStyleCnt="0"/>
      <dgm:spPr/>
    </dgm:pt>
    <dgm:pt modelId="{4FF6B063-308E-4305-A437-7604111DE81B}" type="pres">
      <dgm:prSet presAssocID="{5A7CE151-29F4-4577-B660-83328DD985D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B228B4D-502B-4AFE-B1B8-F0C084115E46}" type="pres">
      <dgm:prSet presAssocID="{5A7CE151-29F4-4577-B660-83328DD985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3FB7B58-0F80-4A98-8335-48A4DDB539FB}" type="pres">
      <dgm:prSet presAssocID="{5A7CE151-29F4-4577-B660-83328DD985DF}" presName="spaceRect" presStyleCnt="0"/>
      <dgm:spPr/>
    </dgm:pt>
    <dgm:pt modelId="{F05BA807-CBBD-4287-9A00-1C1D2844E15F}" type="pres">
      <dgm:prSet presAssocID="{5A7CE151-29F4-4577-B660-83328DD985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9B4D21-6D94-4A65-9AC5-392E3B4816B0}" type="presOf" srcId="{9268F0DB-D104-474F-96DE-62FDBBE9B4A1}" destId="{58891FE6-379F-412A-BB6D-2D8F59494776}" srcOrd="0" destOrd="0" presId="urn:microsoft.com/office/officeart/2018/5/layout/IconLeafLabelList"/>
    <dgm:cxn modelId="{C1E36A2C-3CA5-4BE0-9B3F-5F03D884B593}" srcId="{C8FBEF8D-DA05-4BEC-869E-181504FA7007}" destId="{5A7CE151-29F4-4577-B660-83328DD985DF}" srcOrd="1" destOrd="0" parTransId="{EC1B4B86-91A9-4B4C-805F-4F3865538457}" sibTransId="{7C99FBB8-4569-43B6-B421-950C569EBC0E}"/>
    <dgm:cxn modelId="{53690A8C-9B8F-41AD-9570-0D906F652A0B}" srcId="{C8FBEF8D-DA05-4BEC-869E-181504FA7007}" destId="{9268F0DB-D104-474F-96DE-62FDBBE9B4A1}" srcOrd="0" destOrd="0" parTransId="{3E471571-EE6E-434A-9DEA-ABC1CF0BE44E}" sibTransId="{373F9C42-8480-44A2-943F-A4EE7D9D242E}"/>
    <dgm:cxn modelId="{40837BA0-8E0E-46B3-9D6E-ECE64C9CA13D}" type="presOf" srcId="{C8FBEF8D-DA05-4BEC-869E-181504FA7007}" destId="{C5E9467E-EC40-4F60-BC2F-85816C4810C2}" srcOrd="0" destOrd="0" presId="urn:microsoft.com/office/officeart/2018/5/layout/IconLeafLabelList"/>
    <dgm:cxn modelId="{22000FAA-31E1-4FD8-A8E6-99D7EF6C19C7}" type="presOf" srcId="{5A7CE151-29F4-4577-B660-83328DD985DF}" destId="{F05BA807-CBBD-4287-9A00-1C1D2844E15F}" srcOrd="0" destOrd="0" presId="urn:microsoft.com/office/officeart/2018/5/layout/IconLeafLabelList"/>
    <dgm:cxn modelId="{3405B73C-BBF8-4043-A613-321F7485BFD5}" type="presParOf" srcId="{C5E9467E-EC40-4F60-BC2F-85816C4810C2}" destId="{8F1B8329-9CEA-4D74-916B-F058CDBFBD0F}" srcOrd="0" destOrd="0" presId="urn:microsoft.com/office/officeart/2018/5/layout/IconLeafLabelList"/>
    <dgm:cxn modelId="{F4701922-4A9F-47EA-95D4-96B13B8D8600}" type="presParOf" srcId="{8F1B8329-9CEA-4D74-916B-F058CDBFBD0F}" destId="{51EB978D-93BA-495E-85BE-7F5BECB6AF5B}" srcOrd="0" destOrd="0" presId="urn:microsoft.com/office/officeart/2018/5/layout/IconLeafLabelList"/>
    <dgm:cxn modelId="{B65B332E-A9FA-41A2-BD3F-A03B2BAE0900}" type="presParOf" srcId="{8F1B8329-9CEA-4D74-916B-F058CDBFBD0F}" destId="{F9319B62-7471-4059-98CD-8BDC027C8580}" srcOrd="1" destOrd="0" presId="urn:microsoft.com/office/officeart/2018/5/layout/IconLeafLabelList"/>
    <dgm:cxn modelId="{81D12B7F-3FA1-4612-A991-8C7C32758B29}" type="presParOf" srcId="{8F1B8329-9CEA-4D74-916B-F058CDBFBD0F}" destId="{E93946D9-2A52-4D07-8776-07F3E4188004}" srcOrd="2" destOrd="0" presId="urn:microsoft.com/office/officeart/2018/5/layout/IconLeafLabelList"/>
    <dgm:cxn modelId="{C798C56E-144C-4745-AA54-60A2D309D6B9}" type="presParOf" srcId="{8F1B8329-9CEA-4D74-916B-F058CDBFBD0F}" destId="{58891FE6-379F-412A-BB6D-2D8F59494776}" srcOrd="3" destOrd="0" presId="urn:microsoft.com/office/officeart/2018/5/layout/IconLeafLabelList"/>
    <dgm:cxn modelId="{C4EB2E2C-A7DC-48FD-AFE9-7A24385248A7}" type="presParOf" srcId="{C5E9467E-EC40-4F60-BC2F-85816C4810C2}" destId="{5E3C2EB2-C4B2-481A-8172-BF89E8A91BE7}" srcOrd="1" destOrd="0" presId="urn:microsoft.com/office/officeart/2018/5/layout/IconLeafLabelList"/>
    <dgm:cxn modelId="{A3DF3589-5E48-449D-A1AC-CF6DEDE97E7E}" type="presParOf" srcId="{C5E9467E-EC40-4F60-BC2F-85816C4810C2}" destId="{86D6830B-09F6-4AE2-B1ED-A16AA6B4E2F9}" srcOrd="2" destOrd="0" presId="urn:microsoft.com/office/officeart/2018/5/layout/IconLeafLabelList"/>
    <dgm:cxn modelId="{339BAD81-E46D-4BB9-9E06-FCAB7E85500D}" type="presParOf" srcId="{86D6830B-09F6-4AE2-B1ED-A16AA6B4E2F9}" destId="{4FF6B063-308E-4305-A437-7604111DE81B}" srcOrd="0" destOrd="0" presId="urn:microsoft.com/office/officeart/2018/5/layout/IconLeafLabelList"/>
    <dgm:cxn modelId="{B8875B40-F93F-4F80-A722-E23D8E62BF53}" type="presParOf" srcId="{86D6830B-09F6-4AE2-B1ED-A16AA6B4E2F9}" destId="{EB228B4D-502B-4AFE-B1B8-F0C084115E46}" srcOrd="1" destOrd="0" presId="urn:microsoft.com/office/officeart/2018/5/layout/IconLeafLabelList"/>
    <dgm:cxn modelId="{E4690DBB-CD71-4124-89BD-D2CF771E7B67}" type="presParOf" srcId="{86D6830B-09F6-4AE2-B1ED-A16AA6B4E2F9}" destId="{D3FB7B58-0F80-4A98-8335-48A4DDB539FB}" srcOrd="2" destOrd="0" presId="urn:microsoft.com/office/officeart/2018/5/layout/IconLeafLabelList"/>
    <dgm:cxn modelId="{58E923EE-E165-43A8-9F57-4A41184EA51B}" type="presParOf" srcId="{86D6830B-09F6-4AE2-B1ED-A16AA6B4E2F9}" destId="{F05BA807-CBBD-4287-9A00-1C1D2844E1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47702-6D2F-4EE7-9096-7F411928D74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966D882-CC7A-4513-801D-9BB2DBACDD5B}">
      <dgm:prSet/>
      <dgm:spPr/>
      <dgm:t>
        <a:bodyPr/>
        <a:lstStyle/>
        <a:p>
          <a:r>
            <a:rPr lang="en-US"/>
            <a:t>Global Positioning System GPS</a:t>
          </a:r>
        </a:p>
      </dgm:t>
    </dgm:pt>
    <dgm:pt modelId="{E4D767B4-A3F6-4368-BDFE-8E889C4F76BA}" type="parTrans" cxnId="{326C8415-0CB4-41B9-ACCC-07953B9BA8A4}">
      <dgm:prSet/>
      <dgm:spPr/>
      <dgm:t>
        <a:bodyPr/>
        <a:lstStyle/>
        <a:p>
          <a:endParaRPr lang="en-US"/>
        </a:p>
      </dgm:t>
    </dgm:pt>
    <dgm:pt modelId="{0E84A6D4-FAE5-4795-B3EA-60EDD112BF3E}" type="sibTrans" cxnId="{326C8415-0CB4-41B9-ACCC-07953B9BA8A4}">
      <dgm:prSet/>
      <dgm:spPr/>
      <dgm:t>
        <a:bodyPr/>
        <a:lstStyle/>
        <a:p>
          <a:endParaRPr lang="en-US"/>
        </a:p>
      </dgm:t>
    </dgm:pt>
    <dgm:pt modelId="{36F6AFB5-020C-472F-9AE3-A82105B2CA87}">
      <dgm:prSet/>
      <dgm:spPr/>
      <dgm:t>
        <a:bodyPr/>
        <a:lstStyle/>
        <a:p>
          <a:r>
            <a:rPr lang="en-US"/>
            <a:t>Wi-Fi</a:t>
          </a:r>
        </a:p>
      </dgm:t>
    </dgm:pt>
    <dgm:pt modelId="{E03E85EE-5636-446C-A0E8-6CB67DCFE4AC}" type="parTrans" cxnId="{5C398618-7D90-4855-8113-F6485AFDA28C}">
      <dgm:prSet/>
      <dgm:spPr/>
      <dgm:t>
        <a:bodyPr/>
        <a:lstStyle/>
        <a:p>
          <a:endParaRPr lang="en-US"/>
        </a:p>
      </dgm:t>
    </dgm:pt>
    <dgm:pt modelId="{8AB14BCF-6CF9-4FE3-B6F0-D38BFD1212CD}" type="sibTrans" cxnId="{5C398618-7D90-4855-8113-F6485AFDA28C}">
      <dgm:prSet/>
      <dgm:spPr/>
      <dgm:t>
        <a:bodyPr/>
        <a:lstStyle/>
        <a:p>
          <a:endParaRPr lang="en-US"/>
        </a:p>
      </dgm:t>
    </dgm:pt>
    <dgm:pt modelId="{1BA4DB0E-E266-4477-8E9D-EDFD1DEC841A}">
      <dgm:prSet/>
      <dgm:spPr/>
      <dgm:t>
        <a:bodyPr/>
        <a:lstStyle/>
        <a:p>
          <a:r>
            <a:rPr lang="en-US"/>
            <a:t>Global System for Mobile Communication GSM</a:t>
          </a:r>
        </a:p>
      </dgm:t>
    </dgm:pt>
    <dgm:pt modelId="{6B1E062D-B08B-4DFD-97DC-CFD9B200C4EE}" type="parTrans" cxnId="{9EC8AEB5-5EC0-43E6-B3C5-3A47827E5C23}">
      <dgm:prSet/>
      <dgm:spPr/>
      <dgm:t>
        <a:bodyPr/>
        <a:lstStyle/>
        <a:p>
          <a:endParaRPr lang="en-US"/>
        </a:p>
      </dgm:t>
    </dgm:pt>
    <dgm:pt modelId="{CACAD9F1-9E6D-4A62-9C1E-C026128B8615}" type="sibTrans" cxnId="{9EC8AEB5-5EC0-43E6-B3C5-3A47827E5C23}">
      <dgm:prSet/>
      <dgm:spPr/>
      <dgm:t>
        <a:bodyPr/>
        <a:lstStyle/>
        <a:p>
          <a:endParaRPr lang="en-US"/>
        </a:p>
      </dgm:t>
    </dgm:pt>
    <dgm:pt modelId="{67D88AF6-D051-4694-9132-9FDA14C801C7}" type="pres">
      <dgm:prSet presAssocID="{F7347702-6D2F-4EE7-9096-7F411928D745}" presName="root" presStyleCnt="0">
        <dgm:presLayoutVars>
          <dgm:dir/>
          <dgm:resizeHandles val="exact"/>
        </dgm:presLayoutVars>
      </dgm:prSet>
      <dgm:spPr/>
    </dgm:pt>
    <dgm:pt modelId="{B1A5DA5F-89D5-4D7F-BB1D-B941E4D8A24D}" type="pres">
      <dgm:prSet presAssocID="{8966D882-CC7A-4513-801D-9BB2DBACDD5B}" presName="compNode" presStyleCnt="0"/>
      <dgm:spPr/>
    </dgm:pt>
    <dgm:pt modelId="{3EC7C32E-4418-4004-89E4-91485683FEBE}" type="pres">
      <dgm:prSet presAssocID="{8966D882-CC7A-4513-801D-9BB2DBACDD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47A940F-D818-4E37-A40E-2AB3C2059DE0}" type="pres">
      <dgm:prSet presAssocID="{8966D882-CC7A-4513-801D-9BB2DBACDD5B}" presName="spaceRect" presStyleCnt="0"/>
      <dgm:spPr/>
    </dgm:pt>
    <dgm:pt modelId="{09241B94-97FD-43EF-AA70-25978F661F24}" type="pres">
      <dgm:prSet presAssocID="{8966D882-CC7A-4513-801D-9BB2DBACDD5B}" presName="textRect" presStyleLbl="revTx" presStyleIdx="0" presStyleCnt="3">
        <dgm:presLayoutVars>
          <dgm:chMax val="1"/>
          <dgm:chPref val="1"/>
        </dgm:presLayoutVars>
      </dgm:prSet>
      <dgm:spPr/>
    </dgm:pt>
    <dgm:pt modelId="{CAFAD386-154A-4BCA-8665-DD35ACE7A9B7}" type="pres">
      <dgm:prSet presAssocID="{0E84A6D4-FAE5-4795-B3EA-60EDD112BF3E}" presName="sibTrans" presStyleCnt="0"/>
      <dgm:spPr/>
    </dgm:pt>
    <dgm:pt modelId="{AD3D521B-AD02-4BBF-89FD-CF2BC6628526}" type="pres">
      <dgm:prSet presAssocID="{36F6AFB5-020C-472F-9AE3-A82105B2CA87}" presName="compNode" presStyleCnt="0"/>
      <dgm:spPr/>
    </dgm:pt>
    <dgm:pt modelId="{066F680F-932D-40E3-96BE-E9F0658C3C1B}" type="pres">
      <dgm:prSet presAssocID="{36F6AFB5-020C-472F-9AE3-A82105B2CA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B7CB42CC-79A9-46BD-B612-8FCC37163858}" type="pres">
      <dgm:prSet presAssocID="{36F6AFB5-020C-472F-9AE3-A82105B2CA87}" presName="spaceRect" presStyleCnt="0"/>
      <dgm:spPr/>
    </dgm:pt>
    <dgm:pt modelId="{AC8BE078-1B31-4A7B-8680-13F326AA7C97}" type="pres">
      <dgm:prSet presAssocID="{36F6AFB5-020C-472F-9AE3-A82105B2CA87}" presName="textRect" presStyleLbl="revTx" presStyleIdx="1" presStyleCnt="3">
        <dgm:presLayoutVars>
          <dgm:chMax val="1"/>
          <dgm:chPref val="1"/>
        </dgm:presLayoutVars>
      </dgm:prSet>
      <dgm:spPr/>
    </dgm:pt>
    <dgm:pt modelId="{5A826E95-3FC5-4C74-8AB3-CC95937C0C36}" type="pres">
      <dgm:prSet presAssocID="{8AB14BCF-6CF9-4FE3-B6F0-D38BFD1212CD}" presName="sibTrans" presStyleCnt="0"/>
      <dgm:spPr/>
    </dgm:pt>
    <dgm:pt modelId="{AA60485A-10B1-40BF-850B-11D2079629CF}" type="pres">
      <dgm:prSet presAssocID="{1BA4DB0E-E266-4477-8E9D-EDFD1DEC841A}" presName="compNode" presStyleCnt="0"/>
      <dgm:spPr/>
    </dgm:pt>
    <dgm:pt modelId="{3B5A1291-0B90-46C7-B1B9-438B52C4D54C}" type="pres">
      <dgm:prSet presAssocID="{1BA4DB0E-E266-4477-8E9D-EDFD1DEC84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EEEDDE2-88DB-48AA-8B6E-9844C8AE4B5D}" type="pres">
      <dgm:prSet presAssocID="{1BA4DB0E-E266-4477-8E9D-EDFD1DEC841A}" presName="spaceRect" presStyleCnt="0"/>
      <dgm:spPr/>
    </dgm:pt>
    <dgm:pt modelId="{D7D05F05-6444-44DC-AA75-4D87B8A14B11}" type="pres">
      <dgm:prSet presAssocID="{1BA4DB0E-E266-4477-8E9D-EDFD1DEC84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6C8415-0CB4-41B9-ACCC-07953B9BA8A4}" srcId="{F7347702-6D2F-4EE7-9096-7F411928D745}" destId="{8966D882-CC7A-4513-801D-9BB2DBACDD5B}" srcOrd="0" destOrd="0" parTransId="{E4D767B4-A3F6-4368-BDFE-8E889C4F76BA}" sibTransId="{0E84A6D4-FAE5-4795-B3EA-60EDD112BF3E}"/>
    <dgm:cxn modelId="{5C398618-7D90-4855-8113-F6485AFDA28C}" srcId="{F7347702-6D2F-4EE7-9096-7F411928D745}" destId="{36F6AFB5-020C-472F-9AE3-A82105B2CA87}" srcOrd="1" destOrd="0" parTransId="{E03E85EE-5636-446C-A0E8-6CB67DCFE4AC}" sibTransId="{8AB14BCF-6CF9-4FE3-B6F0-D38BFD1212CD}"/>
    <dgm:cxn modelId="{CB17F179-7390-472B-A8A9-345B1B57B2E1}" type="presOf" srcId="{36F6AFB5-020C-472F-9AE3-A82105B2CA87}" destId="{AC8BE078-1B31-4A7B-8680-13F326AA7C97}" srcOrd="0" destOrd="0" presId="urn:microsoft.com/office/officeart/2018/2/layout/IconLabelList"/>
    <dgm:cxn modelId="{4ED6167C-FD63-4BA9-A0F8-88ED0ED6F6F4}" type="presOf" srcId="{F7347702-6D2F-4EE7-9096-7F411928D745}" destId="{67D88AF6-D051-4694-9132-9FDA14C801C7}" srcOrd="0" destOrd="0" presId="urn:microsoft.com/office/officeart/2018/2/layout/IconLabelList"/>
    <dgm:cxn modelId="{DF755484-6F15-40BE-9FBF-80B7E790AF2F}" type="presOf" srcId="{1BA4DB0E-E266-4477-8E9D-EDFD1DEC841A}" destId="{D7D05F05-6444-44DC-AA75-4D87B8A14B11}" srcOrd="0" destOrd="0" presId="urn:microsoft.com/office/officeart/2018/2/layout/IconLabelList"/>
    <dgm:cxn modelId="{1A6D9DA5-D00D-463F-AF91-10CE58997E0C}" type="presOf" srcId="{8966D882-CC7A-4513-801D-9BB2DBACDD5B}" destId="{09241B94-97FD-43EF-AA70-25978F661F24}" srcOrd="0" destOrd="0" presId="urn:microsoft.com/office/officeart/2018/2/layout/IconLabelList"/>
    <dgm:cxn modelId="{9EC8AEB5-5EC0-43E6-B3C5-3A47827E5C23}" srcId="{F7347702-6D2F-4EE7-9096-7F411928D745}" destId="{1BA4DB0E-E266-4477-8E9D-EDFD1DEC841A}" srcOrd="2" destOrd="0" parTransId="{6B1E062D-B08B-4DFD-97DC-CFD9B200C4EE}" sibTransId="{CACAD9F1-9E6D-4A62-9C1E-C026128B8615}"/>
    <dgm:cxn modelId="{DB9344E4-E680-4ED2-8138-1EA4EB18870E}" type="presParOf" srcId="{67D88AF6-D051-4694-9132-9FDA14C801C7}" destId="{B1A5DA5F-89D5-4D7F-BB1D-B941E4D8A24D}" srcOrd="0" destOrd="0" presId="urn:microsoft.com/office/officeart/2018/2/layout/IconLabelList"/>
    <dgm:cxn modelId="{15A4B698-A1CB-4DCC-B7FA-269767AA8E5F}" type="presParOf" srcId="{B1A5DA5F-89D5-4D7F-BB1D-B941E4D8A24D}" destId="{3EC7C32E-4418-4004-89E4-91485683FEBE}" srcOrd="0" destOrd="0" presId="urn:microsoft.com/office/officeart/2018/2/layout/IconLabelList"/>
    <dgm:cxn modelId="{02AF2BF2-FEA7-4898-A384-B58984EB82FC}" type="presParOf" srcId="{B1A5DA5F-89D5-4D7F-BB1D-B941E4D8A24D}" destId="{147A940F-D818-4E37-A40E-2AB3C2059DE0}" srcOrd="1" destOrd="0" presId="urn:microsoft.com/office/officeart/2018/2/layout/IconLabelList"/>
    <dgm:cxn modelId="{B2500E56-8085-4A26-A2C7-86F208344AA4}" type="presParOf" srcId="{B1A5DA5F-89D5-4D7F-BB1D-B941E4D8A24D}" destId="{09241B94-97FD-43EF-AA70-25978F661F24}" srcOrd="2" destOrd="0" presId="urn:microsoft.com/office/officeart/2018/2/layout/IconLabelList"/>
    <dgm:cxn modelId="{9D96B9C5-FF48-47B8-9B7B-8AF53EE6A234}" type="presParOf" srcId="{67D88AF6-D051-4694-9132-9FDA14C801C7}" destId="{CAFAD386-154A-4BCA-8665-DD35ACE7A9B7}" srcOrd="1" destOrd="0" presId="urn:microsoft.com/office/officeart/2018/2/layout/IconLabelList"/>
    <dgm:cxn modelId="{E6921872-B026-43EA-A8CF-8F759516BB5A}" type="presParOf" srcId="{67D88AF6-D051-4694-9132-9FDA14C801C7}" destId="{AD3D521B-AD02-4BBF-89FD-CF2BC6628526}" srcOrd="2" destOrd="0" presId="urn:microsoft.com/office/officeart/2018/2/layout/IconLabelList"/>
    <dgm:cxn modelId="{2A0E450F-2CB7-4FD5-9CA8-7A5472F853F4}" type="presParOf" srcId="{AD3D521B-AD02-4BBF-89FD-CF2BC6628526}" destId="{066F680F-932D-40E3-96BE-E9F0658C3C1B}" srcOrd="0" destOrd="0" presId="urn:microsoft.com/office/officeart/2018/2/layout/IconLabelList"/>
    <dgm:cxn modelId="{7585F923-C269-4E8D-B8EA-542CBD51516C}" type="presParOf" srcId="{AD3D521B-AD02-4BBF-89FD-CF2BC6628526}" destId="{B7CB42CC-79A9-46BD-B612-8FCC37163858}" srcOrd="1" destOrd="0" presId="urn:microsoft.com/office/officeart/2018/2/layout/IconLabelList"/>
    <dgm:cxn modelId="{D7C59547-9C67-4217-A0AC-0476973DFC4D}" type="presParOf" srcId="{AD3D521B-AD02-4BBF-89FD-CF2BC6628526}" destId="{AC8BE078-1B31-4A7B-8680-13F326AA7C97}" srcOrd="2" destOrd="0" presId="urn:microsoft.com/office/officeart/2018/2/layout/IconLabelList"/>
    <dgm:cxn modelId="{31BA8B05-4425-4371-BED5-34A06EFCD60C}" type="presParOf" srcId="{67D88AF6-D051-4694-9132-9FDA14C801C7}" destId="{5A826E95-3FC5-4C74-8AB3-CC95937C0C36}" srcOrd="3" destOrd="0" presId="urn:microsoft.com/office/officeart/2018/2/layout/IconLabelList"/>
    <dgm:cxn modelId="{BBFEB345-F70C-41BE-BF92-44E784FA9E53}" type="presParOf" srcId="{67D88AF6-D051-4694-9132-9FDA14C801C7}" destId="{AA60485A-10B1-40BF-850B-11D2079629CF}" srcOrd="4" destOrd="0" presId="urn:microsoft.com/office/officeart/2018/2/layout/IconLabelList"/>
    <dgm:cxn modelId="{943252DB-C8F8-4508-AFD2-7CCE308241C4}" type="presParOf" srcId="{AA60485A-10B1-40BF-850B-11D2079629CF}" destId="{3B5A1291-0B90-46C7-B1B9-438B52C4D54C}" srcOrd="0" destOrd="0" presId="urn:microsoft.com/office/officeart/2018/2/layout/IconLabelList"/>
    <dgm:cxn modelId="{DB109F3C-9BB6-44AC-9726-D29FAE942A1F}" type="presParOf" srcId="{AA60485A-10B1-40BF-850B-11D2079629CF}" destId="{4EEEDDE2-88DB-48AA-8B6E-9844C8AE4B5D}" srcOrd="1" destOrd="0" presId="urn:microsoft.com/office/officeart/2018/2/layout/IconLabelList"/>
    <dgm:cxn modelId="{AD8F11FD-34B0-4ABF-A792-806DA148D183}" type="presParOf" srcId="{AA60485A-10B1-40BF-850B-11D2079629CF}" destId="{D7D05F05-6444-44DC-AA75-4D87B8A14B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A093D3-4D43-45EB-84BB-DBC14CD1EA64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0D237B-5B5C-47A4-9797-F241B5FF0D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LBA can predict your future movements</a:t>
          </a:r>
        </a:p>
      </dgm:t>
    </dgm:pt>
    <dgm:pt modelId="{A0E27051-3C53-4242-91AB-BDF6BBC8ABB2}" type="parTrans" cxnId="{0110BF3D-0D0A-4183-854C-8FF5859E3AB9}">
      <dgm:prSet/>
      <dgm:spPr/>
      <dgm:t>
        <a:bodyPr/>
        <a:lstStyle/>
        <a:p>
          <a:endParaRPr lang="en-US"/>
        </a:p>
      </dgm:t>
    </dgm:pt>
    <dgm:pt modelId="{3BF1D2ED-85FA-4E6A-A14E-013594D458B7}" type="sibTrans" cxnId="{0110BF3D-0D0A-4183-854C-8FF5859E3AB9}">
      <dgm:prSet/>
      <dgm:spPr/>
      <dgm:t>
        <a:bodyPr/>
        <a:lstStyle/>
        <a:p>
          <a:endParaRPr lang="en-US"/>
        </a:p>
      </dgm:t>
    </dgm:pt>
    <dgm:pt modelId="{F8AA3D93-86E4-4D31-B80A-5E256D9BD3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Can be on unauthorized servers </a:t>
          </a:r>
        </a:p>
      </dgm:t>
    </dgm:pt>
    <dgm:pt modelId="{4D32407D-C9CE-4068-982A-D95B0594A7CA}" type="parTrans" cxnId="{0ECFBBA2-2FB1-4D42-86BC-9DE84C69E6AF}">
      <dgm:prSet/>
      <dgm:spPr/>
      <dgm:t>
        <a:bodyPr/>
        <a:lstStyle/>
        <a:p>
          <a:endParaRPr lang="en-US"/>
        </a:p>
      </dgm:t>
    </dgm:pt>
    <dgm:pt modelId="{6DBB7270-0D59-4819-9C25-3133F615E5F7}" type="sibTrans" cxnId="{0ECFBBA2-2FB1-4D42-86BC-9DE84C69E6AF}">
      <dgm:prSet/>
      <dgm:spPr/>
      <dgm:t>
        <a:bodyPr/>
        <a:lstStyle/>
        <a:p>
          <a:endParaRPr lang="en-US"/>
        </a:p>
      </dgm:t>
    </dgm:pt>
    <dgm:pt modelId="{7F6293CA-B73C-4AC1-A8ED-3F2FFAAFDC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Leaked information on web</a:t>
          </a:r>
        </a:p>
      </dgm:t>
    </dgm:pt>
    <dgm:pt modelId="{F7BB9ECC-3FB1-4DE0-94C0-6E7ABDE59D91}" type="parTrans" cxnId="{4836AC9A-CE05-40AB-914B-FA5DA70CB4B9}">
      <dgm:prSet/>
      <dgm:spPr/>
      <dgm:t>
        <a:bodyPr/>
        <a:lstStyle/>
        <a:p>
          <a:endParaRPr lang="en-US"/>
        </a:p>
      </dgm:t>
    </dgm:pt>
    <dgm:pt modelId="{65D510B5-BEEB-446B-BEF3-049311A2715D}" type="sibTrans" cxnId="{4836AC9A-CE05-40AB-914B-FA5DA70CB4B9}">
      <dgm:prSet/>
      <dgm:spPr/>
      <dgm:t>
        <a:bodyPr/>
        <a:lstStyle/>
        <a:p>
          <a:endParaRPr lang="en-US"/>
        </a:p>
      </dgm:t>
    </dgm:pt>
    <dgm:pt modelId="{58D0AB47-3CFD-448B-A2BF-3269D34CA4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Examples:</a:t>
          </a:r>
        </a:p>
      </dgm:t>
    </dgm:pt>
    <dgm:pt modelId="{14DABC85-EAD9-4687-87DB-26B74A80BA8C}" type="parTrans" cxnId="{8A1BF666-C43A-450F-BAAC-C39BD094D2B0}">
      <dgm:prSet/>
      <dgm:spPr/>
      <dgm:t>
        <a:bodyPr/>
        <a:lstStyle/>
        <a:p>
          <a:endParaRPr lang="en-US"/>
        </a:p>
      </dgm:t>
    </dgm:pt>
    <dgm:pt modelId="{E2CBD052-A7D3-4C9C-ACF7-60F1CC1789BA}" type="sibTrans" cxnId="{8A1BF666-C43A-450F-BAAC-C39BD094D2B0}">
      <dgm:prSet/>
      <dgm:spPr/>
      <dgm:t>
        <a:bodyPr/>
        <a:lstStyle/>
        <a:p>
          <a:endParaRPr lang="en-US"/>
        </a:p>
      </dgm:t>
    </dgm:pt>
    <dgm:pt modelId="{9C64AAD7-D700-4539-9E32-AC0E450C26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Anonymous Alcoholics Meetings can reveal the patients</a:t>
          </a:r>
        </a:p>
      </dgm:t>
    </dgm:pt>
    <dgm:pt modelId="{2075B04A-261B-43BF-94AB-EC90B83A7B3F}" type="parTrans" cxnId="{2FEB4DE1-3FAD-44A4-8061-59064298E89A}">
      <dgm:prSet/>
      <dgm:spPr/>
      <dgm:t>
        <a:bodyPr/>
        <a:lstStyle/>
        <a:p>
          <a:endParaRPr lang="en-US"/>
        </a:p>
      </dgm:t>
    </dgm:pt>
    <dgm:pt modelId="{0DE0C195-7EF7-4A97-AEB1-5928CBEFB01C}" type="sibTrans" cxnId="{2FEB4DE1-3FAD-44A4-8061-59064298E89A}">
      <dgm:prSet/>
      <dgm:spPr/>
      <dgm:t>
        <a:bodyPr/>
        <a:lstStyle/>
        <a:p>
          <a:endParaRPr lang="en-US"/>
        </a:p>
      </dgm:t>
    </dgm:pt>
    <dgm:pt modelId="{2A527932-B0BD-419E-96F2-7D98456E01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Can identify the disease and time of visit based on type of doctor visits</a:t>
          </a:r>
        </a:p>
      </dgm:t>
    </dgm:pt>
    <dgm:pt modelId="{4A841B96-19CE-4EBA-8B48-FF63976E42F6}" type="parTrans" cxnId="{34B934EF-EAE5-4C8A-9C40-24CB2B525744}">
      <dgm:prSet/>
      <dgm:spPr/>
      <dgm:t>
        <a:bodyPr/>
        <a:lstStyle/>
        <a:p>
          <a:endParaRPr lang="en-US"/>
        </a:p>
      </dgm:t>
    </dgm:pt>
    <dgm:pt modelId="{505B2593-AC25-4D61-91F7-5C4591AAC3AC}" type="sibTrans" cxnId="{34B934EF-EAE5-4C8A-9C40-24CB2B525744}">
      <dgm:prSet/>
      <dgm:spPr/>
      <dgm:t>
        <a:bodyPr/>
        <a:lstStyle/>
        <a:p>
          <a:endParaRPr lang="en-US"/>
        </a:p>
      </dgm:t>
    </dgm:pt>
    <dgm:pt modelId="{79AD15CF-BA27-4E39-BF68-B53A4007B9B4}" type="pres">
      <dgm:prSet presAssocID="{93A093D3-4D43-45EB-84BB-DBC14CD1EA64}" presName="root" presStyleCnt="0">
        <dgm:presLayoutVars>
          <dgm:dir/>
          <dgm:resizeHandles val="exact"/>
        </dgm:presLayoutVars>
      </dgm:prSet>
      <dgm:spPr/>
    </dgm:pt>
    <dgm:pt modelId="{5539D3CD-2F26-4821-A411-C77EEA78DC79}" type="pres">
      <dgm:prSet presAssocID="{C50D237B-5B5C-47A4-9797-F241B5FF0DFE}" presName="compNode" presStyleCnt="0"/>
      <dgm:spPr/>
    </dgm:pt>
    <dgm:pt modelId="{B79CCD2B-CA00-4899-85DE-29E4BFAEE9C1}" type="pres">
      <dgm:prSet presAssocID="{C50D237B-5B5C-47A4-9797-F241B5FF0DFE}" presName="iconRect" presStyleLbl="node1" presStyleIdx="0" presStyleCnt="4" custLinFactY="-35212" custLinFactNeighborX="4249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4597C69-AFBC-42B8-A808-5AEFF0DF6554}" type="pres">
      <dgm:prSet presAssocID="{C50D237B-5B5C-47A4-9797-F241B5FF0DFE}" presName="iconSpace" presStyleCnt="0"/>
      <dgm:spPr/>
    </dgm:pt>
    <dgm:pt modelId="{A7C98131-213F-484E-A900-73AF3A1432CA}" type="pres">
      <dgm:prSet presAssocID="{C50D237B-5B5C-47A4-9797-F241B5FF0DFE}" presName="parTx" presStyleLbl="revTx" presStyleIdx="0" presStyleCnt="8" custLinFactY="-100000" custLinFactNeighborX="6942" custLinFactNeighborY="-119671">
        <dgm:presLayoutVars>
          <dgm:chMax val="0"/>
          <dgm:chPref val="0"/>
        </dgm:presLayoutVars>
      </dgm:prSet>
      <dgm:spPr/>
    </dgm:pt>
    <dgm:pt modelId="{A6CE8875-B7FE-445C-ACC0-4F638B0F7E8A}" type="pres">
      <dgm:prSet presAssocID="{C50D237B-5B5C-47A4-9797-F241B5FF0DFE}" presName="txSpace" presStyleCnt="0"/>
      <dgm:spPr/>
    </dgm:pt>
    <dgm:pt modelId="{4F1BFCF3-3C54-4DA3-A2F9-5D9C3F751CAB}" type="pres">
      <dgm:prSet presAssocID="{C50D237B-5B5C-47A4-9797-F241B5FF0DFE}" presName="desTx" presStyleLbl="revTx" presStyleIdx="1" presStyleCnt="8">
        <dgm:presLayoutVars/>
      </dgm:prSet>
      <dgm:spPr/>
    </dgm:pt>
    <dgm:pt modelId="{528066A1-FF26-41C2-A04F-4CC9370169B5}" type="pres">
      <dgm:prSet presAssocID="{3BF1D2ED-85FA-4E6A-A14E-013594D458B7}" presName="sibTrans" presStyleCnt="0"/>
      <dgm:spPr/>
    </dgm:pt>
    <dgm:pt modelId="{08BDD12B-9AA9-4202-9815-1BAA2B87024D}" type="pres">
      <dgm:prSet presAssocID="{F8AA3D93-86E4-4D31-B80A-5E256D9BD35D}" presName="compNode" presStyleCnt="0"/>
      <dgm:spPr/>
    </dgm:pt>
    <dgm:pt modelId="{4974E476-FF4A-4743-8399-52A3D8109D7F}" type="pres">
      <dgm:prSet presAssocID="{F8AA3D93-86E4-4D31-B80A-5E256D9BD35D}" presName="iconRect" presStyleLbl="node1" presStyleIdx="1" presStyleCnt="4" custLinFactX="170013" custLinFactY="-38272" custLinFactNeighborX="2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FE6A18-23EC-4E40-AC38-23B8E4833B8B}" type="pres">
      <dgm:prSet presAssocID="{F8AA3D93-86E4-4D31-B80A-5E256D9BD35D}" presName="iconSpace" presStyleCnt="0"/>
      <dgm:spPr/>
    </dgm:pt>
    <dgm:pt modelId="{61F89B64-6D66-4F7E-9C00-718B1230C1A7}" type="pres">
      <dgm:prSet presAssocID="{F8AA3D93-86E4-4D31-B80A-5E256D9BD35D}" presName="parTx" presStyleLbl="revTx" presStyleIdx="2" presStyleCnt="8" custLinFactY="-100000" custLinFactNeighborX="97005" custLinFactNeighborY="-117540">
        <dgm:presLayoutVars>
          <dgm:chMax val="0"/>
          <dgm:chPref val="0"/>
        </dgm:presLayoutVars>
      </dgm:prSet>
      <dgm:spPr/>
    </dgm:pt>
    <dgm:pt modelId="{BA052BF4-CD29-4AF3-8914-9FDA523B477B}" type="pres">
      <dgm:prSet presAssocID="{F8AA3D93-86E4-4D31-B80A-5E256D9BD35D}" presName="txSpace" presStyleCnt="0"/>
      <dgm:spPr/>
    </dgm:pt>
    <dgm:pt modelId="{2364BB90-0367-488C-8156-FAFABBA5F2F6}" type="pres">
      <dgm:prSet presAssocID="{F8AA3D93-86E4-4D31-B80A-5E256D9BD35D}" presName="desTx" presStyleLbl="revTx" presStyleIdx="3" presStyleCnt="8">
        <dgm:presLayoutVars/>
      </dgm:prSet>
      <dgm:spPr/>
    </dgm:pt>
    <dgm:pt modelId="{A708CEF4-CB42-4A00-AA25-2FBCB39A8F0E}" type="pres">
      <dgm:prSet presAssocID="{6DBB7270-0D59-4819-9C25-3133F615E5F7}" presName="sibTrans" presStyleCnt="0"/>
      <dgm:spPr/>
    </dgm:pt>
    <dgm:pt modelId="{8115D810-7A29-421A-A64C-C28170503037}" type="pres">
      <dgm:prSet presAssocID="{7F6293CA-B73C-4AC1-A8ED-3F2FFAAFDCBA}" presName="compNode" presStyleCnt="0"/>
      <dgm:spPr/>
    </dgm:pt>
    <dgm:pt modelId="{22DECA10-48A2-4FB2-BC13-7D1515B03314}" type="pres">
      <dgm:prSet presAssocID="{7F6293CA-B73C-4AC1-A8ED-3F2FFAAFDCBA}" presName="iconRect" presStyleLbl="node1" presStyleIdx="2" presStyleCnt="4" custLinFactX="263761" custLinFactY="-43262" custLinFactNeighborX="3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CBA851F2-0F91-4AC5-87B6-10960B794B5B}" type="pres">
      <dgm:prSet presAssocID="{7F6293CA-B73C-4AC1-A8ED-3F2FFAAFDCBA}" presName="iconSpace" presStyleCnt="0"/>
      <dgm:spPr/>
    </dgm:pt>
    <dgm:pt modelId="{3E1309FB-56BB-41DE-8DD0-9A7F428321CB}" type="pres">
      <dgm:prSet presAssocID="{7F6293CA-B73C-4AC1-A8ED-3F2FFAAFDCBA}" presName="parTx" presStyleLbl="revTx" presStyleIdx="4" presStyleCnt="8" custLinFactX="72384" custLinFactY="-100000" custLinFactNeighborX="100000" custLinFactNeighborY="-123934">
        <dgm:presLayoutVars>
          <dgm:chMax val="0"/>
          <dgm:chPref val="0"/>
        </dgm:presLayoutVars>
      </dgm:prSet>
      <dgm:spPr/>
    </dgm:pt>
    <dgm:pt modelId="{1101FBFE-AC22-4AAA-A726-69C5185A3D57}" type="pres">
      <dgm:prSet presAssocID="{7F6293CA-B73C-4AC1-A8ED-3F2FFAAFDCBA}" presName="txSpace" presStyleCnt="0"/>
      <dgm:spPr/>
    </dgm:pt>
    <dgm:pt modelId="{1A1A0166-E310-4ACF-AE9F-A31C4AB616AB}" type="pres">
      <dgm:prSet presAssocID="{7F6293CA-B73C-4AC1-A8ED-3F2FFAAFDCBA}" presName="desTx" presStyleLbl="revTx" presStyleIdx="5" presStyleCnt="8">
        <dgm:presLayoutVars/>
      </dgm:prSet>
      <dgm:spPr/>
    </dgm:pt>
    <dgm:pt modelId="{EF5D1019-72F0-4656-924F-5AB33CDD2349}" type="pres">
      <dgm:prSet presAssocID="{65D510B5-BEEB-446B-BEF3-049311A2715D}" presName="sibTrans" presStyleCnt="0"/>
      <dgm:spPr/>
    </dgm:pt>
    <dgm:pt modelId="{9D79A595-765C-4C01-A74B-DCA6DACB1841}" type="pres">
      <dgm:prSet presAssocID="{58D0AB47-3CFD-448B-A2BF-3269D34CA455}" presName="compNode" presStyleCnt="0"/>
      <dgm:spPr/>
    </dgm:pt>
    <dgm:pt modelId="{FCA2E7F1-A996-4290-AF86-D11BD650784F}" type="pres">
      <dgm:prSet presAssocID="{58D0AB47-3CFD-448B-A2BF-3269D34CA455}" presName="iconRect" presStyleLbl="node1" presStyleIdx="3" presStyleCnt="4" custLinFactX="-317031" custLinFactY="100000" custLinFactNeighborX="-400000" custLinFactNeighborY="11847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light curve"/>
        </a:ext>
      </dgm:extLst>
    </dgm:pt>
    <dgm:pt modelId="{FE89F6CE-000B-4943-87E6-FF6FFF3390CF}" type="pres">
      <dgm:prSet presAssocID="{58D0AB47-3CFD-448B-A2BF-3269D34CA455}" presName="iconSpace" presStyleCnt="0"/>
      <dgm:spPr/>
    </dgm:pt>
    <dgm:pt modelId="{130A5D4E-D915-4DBB-AEC4-F58C7713317C}" type="pres">
      <dgm:prSet presAssocID="{58D0AB47-3CFD-448B-A2BF-3269D34CA455}" presName="parTx" presStyleLbl="revTx" presStyleIdx="6" presStyleCnt="8" custLinFactX="-100000" custLinFactNeighborX="-108181" custLinFactNeighborY="21937">
        <dgm:presLayoutVars>
          <dgm:chMax val="0"/>
          <dgm:chPref val="0"/>
        </dgm:presLayoutVars>
      </dgm:prSet>
      <dgm:spPr/>
    </dgm:pt>
    <dgm:pt modelId="{04573D1A-F215-4EFA-8977-6EA8C07E1285}" type="pres">
      <dgm:prSet presAssocID="{58D0AB47-3CFD-448B-A2BF-3269D34CA455}" presName="txSpace" presStyleCnt="0"/>
      <dgm:spPr/>
    </dgm:pt>
    <dgm:pt modelId="{93618707-DB4B-4061-AD99-046B0EF29C15}" type="pres">
      <dgm:prSet presAssocID="{58D0AB47-3CFD-448B-A2BF-3269D34CA455}" presName="desTx" presStyleLbl="revTx" presStyleIdx="7" presStyleCnt="8" custScaleX="176509" custScaleY="166947" custLinFactX="-72645" custLinFactNeighborX="-100000" custLinFactNeighborY="53427">
        <dgm:presLayoutVars/>
      </dgm:prSet>
      <dgm:spPr/>
    </dgm:pt>
  </dgm:ptLst>
  <dgm:cxnLst>
    <dgm:cxn modelId="{31FA300E-F8D9-4399-BE4B-4A53B6EB179C}" type="presOf" srcId="{F8AA3D93-86E4-4D31-B80A-5E256D9BD35D}" destId="{61F89B64-6D66-4F7E-9C00-718B1230C1A7}" srcOrd="0" destOrd="0" presId="urn:microsoft.com/office/officeart/2018/2/layout/IconLabelDescriptionList"/>
    <dgm:cxn modelId="{9B3AD023-C901-4DB8-A77E-882D72C897FD}" type="presOf" srcId="{93A093D3-4D43-45EB-84BB-DBC14CD1EA64}" destId="{79AD15CF-BA27-4E39-BF68-B53A4007B9B4}" srcOrd="0" destOrd="0" presId="urn:microsoft.com/office/officeart/2018/2/layout/IconLabelDescriptionList"/>
    <dgm:cxn modelId="{10EBCC2F-ED2E-48F5-ABA3-38270216E4C4}" type="presOf" srcId="{58D0AB47-3CFD-448B-A2BF-3269D34CA455}" destId="{130A5D4E-D915-4DBB-AEC4-F58C7713317C}" srcOrd="0" destOrd="0" presId="urn:microsoft.com/office/officeart/2018/2/layout/IconLabelDescriptionList"/>
    <dgm:cxn modelId="{69236137-294C-4CEF-B157-544191A6B067}" type="presOf" srcId="{C50D237B-5B5C-47A4-9797-F241B5FF0DFE}" destId="{A7C98131-213F-484E-A900-73AF3A1432CA}" srcOrd="0" destOrd="0" presId="urn:microsoft.com/office/officeart/2018/2/layout/IconLabelDescriptionList"/>
    <dgm:cxn modelId="{0110BF3D-0D0A-4183-854C-8FF5859E3AB9}" srcId="{93A093D3-4D43-45EB-84BB-DBC14CD1EA64}" destId="{C50D237B-5B5C-47A4-9797-F241B5FF0DFE}" srcOrd="0" destOrd="0" parTransId="{A0E27051-3C53-4242-91AB-BDF6BBC8ABB2}" sibTransId="{3BF1D2ED-85FA-4E6A-A14E-013594D458B7}"/>
    <dgm:cxn modelId="{8A1BF666-C43A-450F-BAAC-C39BD094D2B0}" srcId="{93A093D3-4D43-45EB-84BB-DBC14CD1EA64}" destId="{58D0AB47-3CFD-448B-A2BF-3269D34CA455}" srcOrd="3" destOrd="0" parTransId="{14DABC85-EAD9-4687-87DB-26B74A80BA8C}" sibTransId="{E2CBD052-A7D3-4C9C-ACF7-60F1CC1789BA}"/>
    <dgm:cxn modelId="{15DC1D96-DD79-48DA-AC6C-9FC0E510582E}" type="presOf" srcId="{7F6293CA-B73C-4AC1-A8ED-3F2FFAAFDCBA}" destId="{3E1309FB-56BB-41DE-8DD0-9A7F428321CB}" srcOrd="0" destOrd="0" presId="urn:microsoft.com/office/officeart/2018/2/layout/IconLabelDescriptionList"/>
    <dgm:cxn modelId="{4836AC9A-CE05-40AB-914B-FA5DA70CB4B9}" srcId="{93A093D3-4D43-45EB-84BB-DBC14CD1EA64}" destId="{7F6293CA-B73C-4AC1-A8ED-3F2FFAAFDCBA}" srcOrd="2" destOrd="0" parTransId="{F7BB9ECC-3FB1-4DE0-94C0-6E7ABDE59D91}" sibTransId="{65D510B5-BEEB-446B-BEF3-049311A2715D}"/>
    <dgm:cxn modelId="{0ECFBBA2-2FB1-4D42-86BC-9DE84C69E6AF}" srcId="{93A093D3-4D43-45EB-84BB-DBC14CD1EA64}" destId="{F8AA3D93-86E4-4D31-B80A-5E256D9BD35D}" srcOrd="1" destOrd="0" parTransId="{4D32407D-C9CE-4068-982A-D95B0594A7CA}" sibTransId="{6DBB7270-0D59-4819-9C25-3133F615E5F7}"/>
    <dgm:cxn modelId="{2FEB4DE1-3FAD-44A4-8061-59064298E89A}" srcId="{58D0AB47-3CFD-448B-A2BF-3269D34CA455}" destId="{9C64AAD7-D700-4539-9E32-AC0E450C2678}" srcOrd="0" destOrd="0" parTransId="{2075B04A-261B-43BF-94AB-EC90B83A7B3F}" sibTransId="{0DE0C195-7EF7-4A97-AEB1-5928CBEFB01C}"/>
    <dgm:cxn modelId="{AF3C33E8-5C38-48F9-874E-BEBA4FB40FB3}" type="presOf" srcId="{2A527932-B0BD-419E-96F2-7D98456E018F}" destId="{93618707-DB4B-4061-AD99-046B0EF29C15}" srcOrd="0" destOrd="1" presId="urn:microsoft.com/office/officeart/2018/2/layout/IconLabelDescriptionList"/>
    <dgm:cxn modelId="{34B934EF-EAE5-4C8A-9C40-24CB2B525744}" srcId="{58D0AB47-3CFD-448B-A2BF-3269D34CA455}" destId="{2A527932-B0BD-419E-96F2-7D98456E018F}" srcOrd="1" destOrd="0" parTransId="{4A841B96-19CE-4EBA-8B48-FF63976E42F6}" sibTransId="{505B2593-AC25-4D61-91F7-5C4591AAC3AC}"/>
    <dgm:cxn modelId="{42C79FF5-CF75-49E3-BA32-94ED0317C9F9}" type="presOf" srcId="{9C64AAD7-D700-4539-9E32-AC0E450C2678}" destId="{93618707-DB4B-4061-AD99-046B0EF29C15}" srcOrd="0" destOrd="0" presId="urn:microsoft.com/office/officeart/2018/2/layout/IconLabelDescriptionList"/>
    <dgm:cxn modelId="{632AC96F-7379-4937-BA6D-14979C2D2339}" type="presParOf" srcId="{79AD15CF-BA27-4E39-BF68-B53A4007B9B4}" destId="{5539D3CD-2F26-4821-A411-C77EEA78DC79}" srcOrd="0" destOrd="0" presId="urn:microsoft.com/office/officeart/2018/2/layout/IconLabelDescriptionList"/>
    <dgm:cxn modelId="{B40B7B5F-0461-4A70-97FF-886BC7B33287}" type="presParOf" srcId="{5539D3CD-2F26-4821-A411-C77EEA78DC79}" destId="{B79CCD2B-CA00-4899-85DE-29E4BFAEE9C1}" srcOrd="0" destOrd="0" presId="urn:microsoft.com/office/officeart/2018/2/layout/IconLabelDescriptionList"/>
    <dgm:cxn modelId="{9B974FCC-B9C2-45E0-AADE-444D70C9898B}" type="presParOf" srcId="{5539D3CD-2F26-4821-A411-C77EEA78DC79}" destId="{44597C69-AFBC-42B8-A808-5AEFF0DF6554}" srcOrd="1" destOrd="0" presId="urn:microsoft.com/office/officeart/2018/2/layout/IconLabelDescriptionList"/>
    <dgm:cxn modelId="{5116CC2A-9525-4C23-9B6B-7C1107867CD1}" type="presParOf" srcId="{5539D3CD-2F26-4821-A411-C77EEA78DC79}" destId="{A7C98131-213F-484E-A900-73AF3A1432CA}" srcOrd="2" destOrd="0" presId="urn:microsoft.com/office/officeart/2018/2/layout/IconLabelDescriptionList"/>
    <dgm:cxn modelId="{16FEB8CE-AAC7-4B97-8F63-13F1CDA5ED8B}" type="presParOf" srcId="{5539D3CD-2F26-4821-A411-C77EEA78DC79}" destId="{A6CE8875-B7FE-445C-ACC0-4F638B0F7E8A}" srcOrd="3" destOrd="0" presId="urn:microsoft.com/office/officeart/2018/2/layout/IconLabelDescriptionList"/>
    <dgm:cxn modelId="{6E2C7576-A744-4BB8-AA40-07306A473634}" type="presParOf" srcId="{5539D3CD-2F26-4821-A411-C77EEA78DC79}" destId="{4F1BFCF3-3C54-4DA3-A2F9-5D9C3F751CAB}" srcOrd="4" destOrd="0" presId="urn:microsoft.com/office/officeart/2018/2/layout/IconLabelDescriptionList"/>
    <dgm:cxn modelId="{E68F59D5-6F98-4AF2-8B16-B24EA6D70D96}" type="presParOf" srcId="{79AD15CF-BA27-4E39-BF68-B53A4007B9B4}" destId="{528066A1-FF26-41C2-A04F-4CC9370169B5}" srcOrd="1" destOrd="0" presId="urn:microsoft.com/office/officeart/2018/2/layout/IconLabelDescriptionList"/>
    <dgm:cxn modelId="{101E3973-EE13-4C3B-8047-F39B3310BB7D}" type="presParOf" srcId="{79AD15CF-BA27-4E39-BF68-B53A4007B9B4}" destId="{08BDD12B-9AA9-4202-9815-1BAA2B87024D}" srcOrd="2" destOrd="0" presId="urn:microsoft.com/office/officeart/2018/2/layout/IconLabelDescriptionList"/>
    <dgm:cxn modelId="{AD9EBC22-9F9F-4093-A665-08834F88C128}" type="presParOf" srcId="{08BDD12B-9AA9-4202-9815-1BAA2B87024D}" destId="{4974E476-FF4A-4743-8399-52A3D8109D7F}" srcOrd="0" destOrd="0" presId="urn:microsoft.com/office/officeart/2018/2/layout/IconLabelDescriptionList"/>
    <dgm:cxn modelId="{7CB413C4-84E9-4D1F-A84A-D8203C658A9F}" type="presParOf" srcId="{08BDD12B-9AA9-4202-9815-1BAA2B87024D}" destId="{46FE6A18-23EC-4E40-AC38-23B8E4833B8B}" srcOrd="1" destOrd="0" presId="urn:microsoft.com/office/officeart/2018/2/layout/IconLabelDescriptionList"/>
    <dgm:cxn modelId="{39798F98-C915-4193-8EE1-8169ED5A10C9}" type="presParOf" srcId="{08BDD12B-9AA9-4202-9815-1BAA2B87024D}" destId="{61F89B64-6D66-4F7E-9C00-718B1230C1A7}" srcOrd="2" destOrd="0" presId="urn:microsoft.com/office/officeart/2018/2/layout/IconLabelDescriptionList"/>
    <dgm:cxn modelId="{E5FBF41E-3BF3-4BCD-A0B8-F1605DC6B6E4}" type="presParOf" srcId="{08BDD12B-9AA9-4202-9815-1BAA2B87024D}" destId="{BA052BF4-CD29-4AF3-8914-9FDA523B477B}" srcOrd="3" destOrd="0" presId="urn:microsoft.com/office/officeart/2018/2/layout/IconLabelDescriptionList"/>
    <dgm:cxn modelId="{A1A10DA1-CA98-43A0-AB32-85924F9CD7F2}" type="presParOf" srcId="{08BDD12B-9AA9-4202-9815-1BAA2B87024D}" destId="{2364BB90-0367-488C-8156-FAFABBA5F2F6}" srcOrd="4" destOrd="0" presId="urn:microsoft.com/office/officeart/2018/2/layout/IconLabelDescriptionList"/>
    <dgm:cxn modelId="{5A7BB778-9655-40D6-BC34-189DA2A6AFC6}" type="presParOf" srcId="{79AD15CF-BA27-4E39-BF68-B53A4007B9B4}" destId="{A708CEF4-CB42-4A00-AA25-2FBCB39A8F0E}" srcOrd="3" destOrd="0" presId="urn:microsoft.com/office/officeart/2018/2/layout/IconLabelDescriptionList"/>
    <dgm:cxn modelId="{EF39FA4D-14DA-42B7-9D4E-897FAEA44647}" type="presParOf" srcId="{79AD15CF-BA27-4E39-BF68-B53A4007B9B4}" destId="{8115D810-7A29-421A-A64C-C28170503037}" srcOrd="4" destOrd="0" presId="urn:microsoft.com/office/officeart/2018/2/layout/IconLabelDescriptionList"/>
    <dgm:cxn modelId="{EE88C2A5-1785-4B85-8C0A-F808C3936589}" type="presParOf" srcId="{8115D810-7A29-421A-A64C-C28170503037}" destId="{22DECA10-48A2-4FB2-BC13-7D1515B03314}" srcOrd="0" destOrd="0" presId="urn:microsoft.com/office/officeart/2018/2/layout/IconLabelDescriptionList"/>
    <dgm:cxn modelId="{6B07C512-335A-4DE3-B7C7-E4ECA8AC9D0D}" type="presParOf" srcId="{8115D810-7A29-421A-A64C-C28170503037}" destId="{CBA851F2-0F91-4AC5-87B6-10960B794B5B}" srcOrd="1" destOrd="0" presId="urn:microsoft.com/office/officeart/2018/2/layout/IconLabelDescriptionList"/>
    <dgm:cxn modelId="{17C38AA6-B78A-4A4A-9342-0DB2BDD1F2B9}" type="presParOf" srcId="{8115D810-7A29-421A-A64C-C28170503037}" destId="{3E1309FB-56BB-41DE-8DD0-9A7F428321CB}" srcOrd="2" destOrd="0" presId="urn:microsoft.com/office/officeart/2018/2/layout/IconLabelDescriptionList"/>
    <dgm:cxn modelId="{4CFC4BB8-2CED-4096-BA38-76F253C86A3C}" type="presParOf" srcId="{8115D810-7A29-421A-A64C-C28170503037}" destId="{1101FBFE-AC22-4AAA-A726-69C5185A3D57}" srcOrd="3" destOrd="0" presId="urn:microsoft.com/office/officeart/2018/2/layout/IconLabelDescriptionList"/>
    <dgm:cxn modelId="{CCC9FB36-F50D-4F4A-BD77-D75A5885EF7D}" type="presParOf" srcId="{8115D810-7A29-421A-A64C-C28170503037}" destId="{1A1A0166-E310-4ACF-AE9F-A31C4AB616AB}" srcOrd="4" destOrd="0" presId="urn:microsoft.com/office/officeart/2018/2/layout/IconLabelDescriptionList"/>
    <dgm:cxn modelId="{BE2C8EC8-DCCB-4635-B3C9-2013EC7E38F2}" type="presParOf" srcId="{79AD15CF-BA27-4E39-BF68-B53A4007B9B4}" destId="{EF5D1019-72F0-4656-924F-5AB33CDD2349}" srcOrd="5" destOrd="0" presId="urn:microsoft.com/office/officeart/2018/2/layout/IconLabelDescriptionList"/>
    <dgm:cxn modelId="{A824A643-7B71-49C9-81F9-ACA4D7D89D4F}" type="presParOf" srcId="{79AD15CF-BA27-4E39-BF68-B53A4007B9B4}" destId="{9D79A595-765C-4C01-A74B-DCA6DACB1841}" srcOrd="6" destOrd="0" presId="urn:microsoft.com/office/officeart/2018/2/layout/IconLabelDescriptionList"/>
    <dgm:cxn modelId="{7F428387-F029-4AA3-90B0-6621EB3331C6}" type="presParOf" srcId="{9D79A595-765C-4C01-A74B-DCA6DACB1841}" destId="{FCA2E7F1-A996-4290-AF86-D11BD650784F}" srcOrd="0" destOrd="0" presId="urn:microsoft.com/office/officeart/2018/2/layout/IconLabelDescriptionList"/>
    <dgm:cxn modelId="{A86FF5F7-8BC0-4FE4-BEC8-7626CE4DF64E}" type="presParOf" srcId="{9D79A595-765C-4C01-A74B-DCA6DACB1841}" destId="{FE89F6CE-000B-4943-87E6-FF6FFF3390CF}" srcOrd="1" destOrd="0" presId="urn:microsoft.com/office/officeart/2018/2/layout/IconLabelDescriptionList"/>
    <dgm:cxn modelId="{D1D4C7C1-5FA6-4613-ABFD-5A397FAA68B2}" type="presParOf" srcId="{9D79A595-765C-4C01-A74B-DCA6DACB1841}" destId="{130A5D4E-D915-4DBB-AEC4-F58C7713317C}" srcOrd="2" destOrd="0" presId="urn:microsoft.com/office/officeart/2018/2/layout/IconLabelDescriptionList"/>
    <dgm:cxn modelId="{9C3486E5-B897-4497-AD11-EA7BDD2FF57C}" type="presParOf" srcId="{9D79A595-765C-4C01-A74B-DCA6DACB1841}" destId="{04573D1A-F215-4EFA-8977-6EA8C07E1285}" srcOrd="3" destOrd="0" presId="urn:microsoft.com/office/officeart/2018/2/layout/IconLabelDescriptionList"/>
    <dgm:cxn modelId="{A5D827F0-1580-48D1-87F4-D8BF7F4BFA52}" type="presParOf" srcId="{9D79A595-765C-4C01-A74B-DCA6DACB1841}" destId="{93618707-DB4B-4061-AD99-046B0EF29C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B978D-93BA-495E-85BE-7F5BECB6AF5B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19B62-7471-4059-98CD-8BDC027C8580}">
      <dsp:nvSpPr>
        <dsp:cNvPr id="0" name=""/>
        <dsp:cNvSpPr/>
      </dsp:nvSpPr>
      <dsp:spPr>
        <a:xfrm>
          <a:off x="9255600" y="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91FE6-379F-412A-BB6D-2D8F59494776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91% of the Americans have lost control on their private data</a:t>
          </a:r>
        </a:p>
      </dsp:txBody>
      <dsp:txXfrm>
        <a:off x="1342800" y="3255669"/>
        <a:ext cx="3600000" cy="720000"/>
      </dsp:txXfrm>
    </dsp:sp>
    <dsp:sp modelId="{4FF6B063-308E-4305-A437-7604111DE81B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28B4D-502B-4AFE-B1B8-F0C084115E46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BA807-CBBD-4287-9A00-1C1D2844E15F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Only 9% users are confident that the social media will protect their Private data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7C32E-4418-4004-89E4-91485683FEBE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241B94-97FD-43EF-AA70-25978F661F2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Global Positioning System GPS</a:t>
          </a:r>
        </a:p>
      </dsp:txBody>
      <dsp:txXfrm>
        <a:off x="417971" y="2644140"/>
        <a:ext cx="2889450" cy="720000"/>
      </dsp:txXfrm>
    </dsp:sp>
    <dsp:sp modelId="{066F680F-932D-40E3-96BE-E9F0658C3C1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8BE078-1B31-4A7B-8680-13F326AA7C9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Wi-Fi</a:t>
          </a:r>
        </a:p>
      </dsp:txBody>
      <dsp:txXfrm>
        <a:off x="3813075" y="2644140"/>
        <a:ext cx="2889450" cy="720000"/>
      </dsp:txXfrm>
    </dsp:sp>
    <dsp:sp modelId="{3B5A1291-0B90-46C7-B1B9-438B52C4D54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D05F05-6444-44DC-AA75-4D87B8A14B1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Global System for Mobile Communication GSM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CCD2B-CA00-4899-85DE-29E4BFAEE9C1}">
      <dsp:nvSpPr>
        <dsp:cNvPr id="0" name=""/>
        <dsp:cNvSpPr/>
      </dsp:nvSpPr>
      <dsp:spPr>
        <a:xfrm>
          <a:off x="297556" y="256271"/>
          <a:ext cx="695460" cy="695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98131-213F-484E-A900-73AF3A1432CA}">
      <dsp:nvSpPr>
        <dsp:cNvPr id="0" name=""/>
        <dsp:cNvSpPr/>
      </dsp:nvSpPr>
      <dsp:spPr>
        <a:xfrm>
          <a:off x="139952" y="1014628"/>
          <a:ext cx="1987031" cy="43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LBA can predict your future movements</a:t>
          </a:r>
        </a:p>
      </dsp:txBody>
      <dsp:txXfrm>
        <a:off x="139952" y="1014628"/>
        <a:ext cx="1987031" cy="437767"/>
      </dsp:txXfrm>
    </dsp:sp>
    <dsp:sp modelId="{4F1BFCF3-3C54-4DA3-A2F9-5D9C3F751CAB}">
      <dsp:nvSpPr>
        <dsp:cNvPr id="0" name=""/>
        <dsp:cNvSpPr/>
      </dsp:nvSpPr>
      <dsp:spPr>
        <a:xfrm>
          <a:off x="2012" y="2453207"/>
          <a:ext cx="1987031" cy="701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4E476-FF4A-4743-8399-52A3D8109D7F}">
      <dsp:nvSpPr>
        <dsp:cNvPr id="0" name=""/>
        <dsp:cNvSpPr/>
      </dsp:nvSpPr>
      <dsp:spPr>
        <a:xfrm>
          <a:off x="4910070" y="234990"/>
          <a:ext cx="695460" cy="695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89B64-6D66-4F7E-9C00-718B1230C1A7}">
      <dsp:nvSpPr>
        <dsp:cNvPr id="0" name=""/>
        <dsp:cNvSpPr/>
      </dsp:nvSpPr>
      <dsp:spPr>
        <a:xfrm>
          <a:off x="4264294" y="1023957"/>
          <a:ext cx="1987031" cy="43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Can be on unauthorized servers </a:t>
          </a:r>
        </a:p>
      </dsp:txBody>
      <dsp:txXfrm>
        <a:off x="4264294" y="1023957"/>
        <a:ext cx="1987031" cy="437767"/>
      </dsp:txXfrm>
    </dsp:sp>
    <dsp:sp modelId="{2364BB90-0367-488C-8156-FAFABBA5F2F6}">
      <dsp:nvSpPr>
        <dsp:cNvPr id="0" name=""/>
        <dsp:cNvSpPr/>
      </dsp:nvSpPr>
      <dsp:spPr>
        <a:xfrm>
          <a:off x="2336774" y="2453207"/>
          <a:ext cx="1987031" cy="701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ECA10-48A2-4FB2-BC13-7D1515B03314}">
      <dsp:nvSpPr>
        <dsp:cNvPr id="0" name=""/>
        <dsp:cNvSpPr/>
      </dsp:nvSpPr>
      <dsp:spPr>
        <a:xfrm>
          <a:off x="8592273" y="200286"/>
          <a:ext cx="695460" cy="695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1309FB-56BB-41DE-8DD0-9A7F428321CB}">
      <dsp:nvSpPr>
        <dsp:cNvPr id="0" name=""/>
        <dsp:cNvSpPr/>
      </dsp:nvSpPr>
      <dsp:spPr>
        <a:xfrm>
          <a:off x="8096860" y="995966"/>
          <a:ext cx="1987031" cy="43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Leaked information on web</a:t>
          </a:r>
        </a:p>
      </dsp:txBody>
      <dsp:txXfrm>
        <a:off x="8096860" y="995966"/>
        <a:ext cx="1987031" cy="437767"/>
      </dsp:txXfrm>
    </dsp:sp>
    <dsp:sp modelId="{1A1A0166-E310-4ACF-AE9F-A31C4AB616AB}">
      <dsp:nvSpPr>
        <dsp:cNvPr id="0" name=""/>
        <dsp:cNvSpPr/>
      </dsp:nvSpPr>
      <dsp:spPr>
        <a:xfrm>
          <a:off x="4671536" y="2453207"/>
          <a:ext cx="1987031" cy="701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2E7F1-A996-4290-AF86-D11BD650784F}">
      <dsp:nvSpPr>
        <dsp:cNvPr id="0" name=""/>
        <dsp:cNvSpPr/>
      </dsp:nvSpPr>
      <dsp:spPr>
        <a:xfrm>
          <a:off x="2779756" y="2437001"/>
          <a:ext cx="695460" cy="6954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0A5D4E-D915-4DBB-AEC4-F58C7713317C}">
      <dsp:nvSpPr>
        <dsp:cNvPr id="0" name=""/>
        <dsp:cNvSpPr/>
      </dsp:nvSpPr>
      <dsp:spPr>
        <a:xfrm>
          <a:off x="3629805" y="1793278"/>
          <a:ext cx="1987031" cy="43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Examples:</a:t>
          </a:r>
        </a:p>
      </dsp:txBody>
      <dsp:txXfrm>
        <a:off x="3629805" y="1793278"/>
        <a:ext cx="1987031" cy="437767"/>
      </dsp:txXfrm>
    </dsp:sp>
    <dsp:sp modelId="{93618707-DB4B-4061-AD99-046B0EF29C15}">
      <dsp:nvSpPr>
        <dsp:cNvPr id="0" name=""/>
        <dsp:cNvSpPr/>
      </dsp:nvSpPr>
      <dsp:spPr>
        <a:xfrm>
          <a:off x="3575787" y="2197799"/>
          <a:ext cx="3507288" cy="1817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Anonymous Alcoholics Meetings can reveal the patients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Can identify the disease and time of visit based on type of doctor visits</a:t>
          </a:r>
        </a:p>
      </dsp:txBody>
      <dsp:txXfrm>
        <a:off x="3575787" y="2197799"/>
        <a:ext cx="3507288" cy="181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36C0-DB30-4276-8647-7D1636EC7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EECBC-E2C8-4531-95E2-AFA33D8B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ABF1-703F-4C89-BC21-670200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47E8-A71D-4E32-9EF4-AA37CC8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0D56-422A-438D-9CD5-1DF4B621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9C3C-A96C-4D36-9DB2-B768FAE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9E60-2183-4B80-96CF-1145D42A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4116-D58D-4A81-8435-177D330A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205F-2E7B-46BB-B879-32AF1C7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80B2-F20C-40A6-B693-F43B81EB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D02E3-52B0-4B50-8D30-5923A3F1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620CE-B9AE-4D4E-BC48-B02AFFFE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D94A-AE1E-4D7F-A11F-149C38FF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1B94-9ECB-4202-A13A-344604CF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222F-A63C-4DDD-8B57-658CC46C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DF66-5037-4148-8E06-E32009F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199A-84DC-4469-A366-5F8DF7F9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7E4D-B193-4976-A6BC-92F4189E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7C63-3A97-4E55-AF5B-76DFFB6E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F493-6715-438E-8DE0-0E757319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5282-58AD-42F3-BEC2-8510BE75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5CCB-3592-4A28-9B5D-B527207E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F069-C5F5-4261-B991-F5E6C9F1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EFBB-2257-410A-9EBE-0AB8D4C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9B57-506E-42E3-BD3B-F430DFD0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52CD-80D6-432D-B5F1-2A72FDF1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CBB4-ACD3-4105-8B9B-5680A03B9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169D-2DDF-402F-AE22-907532EA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942C2-8CEC-4287-A8C0-3AC298B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EE850-A38E-4F88-B54F-3BD06DAD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AEE9-78E5-4FFB-83BC-6083030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DF7C-D0C1-4450-ACA7-4E9CE69A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F6BE-9AB7-46C0-A64C-9918F7D2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41141-A7B4-40BB-9673-55279B88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52E7B-3911-43DB-BF35-E237F5FEB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8726-4449-436B-ABB3-2BBE3F09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C0A9D-3909-49C8-A249-3722DEB6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A6CDD-71DB-40B2-8FD5-9C5FC924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E6B2E-16FF-42F2-A292-B3BD953E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F284-4545-46E9-9E0D-24DC4D3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951C4-9BE2-4486-A5A8-9D19CF2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02B3-E6AE-4D70-9355-657793F4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E166-F9CA-4878-9401-1A3F890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7C3F4-8316-41D8-A213-8275B327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55BB1-A447-45C6-B96F-DE6B976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89D4-EB76-4C65-AA09-2F721765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E1C-CFBA-431E-9B8C-665877A5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80E4-7346-4E78-986B-39ACD9B3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2D3D-3FE0-4A05-8E80-56CD15D9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8DED-7217-40AD-A939-F9413072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0EAF0-D00B-44DD-9D74-FC995D0B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016C-E4AC-4EB5-BAB8-0DB8F6CF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D8D3-5AEC-448E-A7F9-5D6BE165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FD7B7-4C64-4487-B377-CDDF50C8D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4AE5-97F4-4AC7-B296-5C726EDC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F5EE7-0697-4322-8598-050EA245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2EF9-79C1-4280-B649-2CACE3AD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52F3-73BA-4EAD-9D29-7F300E5F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7D5A3-46A6-4609-B2EE-B2E9D69C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5137-3195-49F5-A500-9022D622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E086-53CB-41E2-80B4-8BA835771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2282-78D6-4E28-8BE6-4CDBCF8F799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C457-5AA0-4BF0-BAE3-95C80F235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F906-05F0-4C83-95D8-08C13793F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D024425-BB49-42DD-88D0-F1743F91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de-DE" sz="1800"/>
              <a:t>Shashank Sharma</a:t>
            </a:r>
          </a:p>
          <a:p>
            <a:r>
              <a:rPr lang="de-DE" sz="1800"/>
              <a:t>Supervisor: </a:t>
            </a:r>
            <a:r>
              <a:rPr lang="en-US" sz="1800"/>
              <a:t>M. Sc. Zohaib Riaz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2657B-EE70-432B-A797-CDB83543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3100" b="1">
                <a:solidFill>
                  <a:schemeClr val="bg2"/>
                </a:solidFill>
              </a:rPr>
              <a:t>Masters Thesis</a:t>
            </a:r>
            <a:br>
              <a:rPr lang="en-US" sz="3100" b="1">
                <a:solidFill>
                  <a:schemeClr val="bg2"/>
                </a:solidFill>
              </a:rPr>
            </a:br>
            <a:r>
              <a:rPr lang="en-US" sz="3100" b="1">
                <a:solidFill>
                  <a:schemeClr val="bg2"/>
                </a:solidFill>
              </a:rPr>
              <a:t>Design and Development of Software Agents for Location</a:t>
            </a:r>
            <a:br>
              <a:rPr lang="en-US" sz="3100" b="1">
                <a:solidFill>
                  <a:schemeClr val="bg2"/>
                </a:solidFill>
              </a:rPr>
            </a:br>
            <a:r>
              <a:rPr lang="en-US" sz="3100" b="1">
                <a:solidFill>
                  <a:schemeClr val="bg2"/>
                </a:solidFill>
              </a:rPr>
              <a:t>Privacy-risk estimation</a:t>
            </a:r>
          </a:p>
        </p:txBody>
      </p:sp>
    </p:spTree>
    <p:extLst>
      <p:ext uri="{BB962C8B-B14F-4D97-AF65-F5344CB8AC3E}">
        <p14:creationId xmlns:p14="http://schemas.microsoft.com/office/powerpoint/2010/main" val="65065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0A8CC-054C-4246-8CF9-2ABE89E0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Stay-points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A5BD2-105F-48ED-9824-63B559F09E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371475"/>
            <a:ext cx="7519406" cy="6296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92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F3CD4-9ADD-4954-A7D2-D931B588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0A3E0-799F-415D-8BF2-56C04C988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5225" y="1304925"/>
            <a:ext cx="7846695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BD26-299A-453A-B0EE-B3096507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Drifting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757FB-038B-4213-8C25-9160CABFA7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1396640"/>
            <a:ext cx="7188199" cy="40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State Time-slot Weight (User 1 (200811))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C3A4-4B3C-40DE-9802-84E5D5E8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570" y="0"/>
            <a:ext cx="8677429" cy="6858000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5E3668B9-351B-4BC9-9D51-EA601BE55428}"/>
              </a:ext>
            </a:extLst>
          </p:cNvPr>
          <p:cNvSpPr/>
          <p:nvPr/>
        </p:nvSpPr>
        <p:spPr>
          <a:xfrm>
            <a:off x="3883974" y="5122427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A64BD25-0E76-4BDD-A014-7AC8BE3D9766}"/>
              </a:ext>
            </a:extLst>
          </p:cNvPr>
          <p:cNvSpPr/>
          <p:nvPr/>
        </p:nvSpPr>
        <p:spPr>
          <a:xfrm>
            <a:off x="3883974" y="3561426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325BEBC-D35D-436F-91B2-C83607D98336}"/>
              </a:ext>
            </a:extLst>
          </p:cNvPr>
          <p:cNvSpPr/>
          <p:nvPr/>
        </p:nvSpPr>
        <p:spPr>
          <a:xfrm>
            <a:off x="3918005" y="2018181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13BE39F-7525-468C-940F-6542E8B17B04}"/>
              </a:ext>
            </a:extLst>
          </p:cNvPr>
          <p:cNvSpPr/>
          <p:nvPr/>
        </p:nvSpPr>
        <p:spPr>
          <a:xfrm>
            <a:off x="4070405" y="510455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2C79-1379-41EE-9675-3B96B63FA587}"/>
              </a:ext>
            </a:extLst>
          </p:cNvPr>
          <p:cNvSpPr txBox="1"/>
          <p:nvPr/>
        </p:nvSpPr>
        <p:spPr>
          <a:xfrm>
            <a:off x="4102962" y="5761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Weekends</a:t>
            </a:r>
          </a:p>
        </p:txBody>
      </p:sp>
    </p:spTree>
    <p:extLst>
      <p:ext uri="{BB962C8B-B14F-4D97-AF65-F5344CB8AC3E}">
        <p14:creationId xmlns:p14="http://schemas.microsoft.com/office/powerpoint/2010/main" val="92649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C68EC-BB88-4E5F-9D1D-C87E756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Evaluation: Cosine Similarity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F80977-4FB8-48B2-B3BC-E8D596C4F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1473"/>
              </p:ext>
            </p:extLst>
          </p:nvPr>
        </p:nvGraphicFramePr>
        <p:xfrm>
          <a:off x="4038600" y="961812"/>
          <a:ext cx="7188199" cy="493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08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85858-21DB-4E23-ACAF-7C91BFFF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925C3-3017-45A2-97A6-7671F6BE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639511"/>
            <a:ext cx="11496821" cy="33340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6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2EB0-FD0E-45E0-9FD9-B34CB83C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Android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09573-C8CA-482E-8F18-093F45D0C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9014" y="319270"/>
            <a:ext cx="5458816" cy="3780226"/>
          </a:xfrm>
          <a:prstGeom prst="rect">
            <a:avLst/>
          </a:prstGeom>
        </p:spPr>
      </p:pic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ABA873A-06B7-4E5E-A033-53E77B4A9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4130" y="319270"/>
            <a:ext cx="5458813" cy="3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A39F9-368B-48C4-AA0B-955C183E74B6}"/>
              </a:ext>
            </a:extLst>
          </p:cNvPr>
          <p:cNvSpPr/>
          <p:nvPr/>
        </p:nvSpPr>
        <p:spPr>
          <a:xfrm>
            <a:off x="1001735" y="2550448"/>
            <a:ext cx="103591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99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will you go next?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32A0DF-BB13-4AEF-9F2B-F9BBC8AD18A1}"/>
              </a:ext>
            </a:extLst>
          </p:cNvPr>
          <p:cNvSpPr/>
          <p:nvPr/>
        </p:nvSpPr>
        <p:spPr>
          <a:xfrm>
            <a:off x="860327" y="548631"/>
            <a:ext cx="69119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restaurant will you go to?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B884AB-21D6-49B6-8FFB-9CAB11E8A25A}"/>
              </a:ext>
            </a:extLst>
          </p:cNvPr>
          <p:cNvSpPr/>
          <p:nvPr/>
        </p:nvSpPr>
        <p:spPr>
          <a:xfrm>
            <a:off x="5497178" y="2150080"/>
            <a:ext cx="50817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will you be at 4 pm today?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F8E4BD-1D57-42EB-BA81-0EC558A73C4B}"/>
              </a:ext>
            </a:extLst>
          </p:cNvPr>
          <p:cNvSpPr/>
          <p:nvPr/>
        </p:nvSpPr>
        <p:spPr>
          <a:xfrm>
            <a:off x="6634737" y="1003614"/>
            <a:ext cx="3662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CA5A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work?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955CC6-8219-43EF-B5B6-4561797E2448}"/>
              </a:ext>
            </a:extLst>
          </p:cNvPr>
          <p:cNvSpPr/>
          <p:nvPr/>
        </p:nvSpPr>
        <p:spPr>
          <a:xfrm>
            <a:off x="7502844" y="3708406"/>
            <a:ext cx="25961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7698D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live?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83608E-327B-4718-91FF-B38BD2BDDBB0}"/>
              </a:ext>
            </a:extLst>
          </p:cNvPr>
          <p:cNvSpPr/>
          <p:nvPr/>
        </p:nvSpPr>
        <p:spPr>
          <a:xfrm>
            <a:off x="5859879" y="4253972"/>
            <a:ext cx="36534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is your favorite mall?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102D7-5602-45BF-867E-99C2A48BD34A}"/>
              </a:ext>
            </a:extLst>
          </p:cNvPr>
          <p:cNvSpPr/>
          <p:nvPr/>
        </p:nvSpPr>
        <p:spPr>
          <a:xfrm>
            <a:off x="1412201" y="4767450"/>
            <a:ext cx="7210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CA5A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go and visit your aunt?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84EE69-87E6-499D-AAEC-82314EDB276B}"/>
              </a:ext>
            </a:extLst>
          </p:cNvPr>
          <p:cNvSpPr/>
          <p:nvPr/>
        </p:nvSpPr>
        <p:spPr>
          <a:xfrm>
            <a:off x="1925065" y="3767177"/>
            <a:ext cx="43608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go to the hospital?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C36AB9-48FE-4CC9-989E-D50301D9904B}"/>
              </a:ext>
            </a:extLst>
          </p:cNvPr>
          <p:cNvSpPr/>
          <p:nvPr/>
        </p:nvSpPr>
        <p:spPr>
          <a:xfrm>
            <a:off x="921836" y="1518402"/>
            <a:ext cx="6462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99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visit the cinema again?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E0247A-796B-4FD9-B6A0-BD31CC14E307}"/>
              </a:ext>
            </a:extLst>
          </p:cNvPr>
          <p:cNvSpPr/>
          <p:nvPr/>
        </p:nvSpPr>
        <p:spPr>
          <a:xfrm>
            <a:off x="860327" y="2386906"/>
            <a:ext cx="40968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spend your weekends?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82D8BA-5A12-4AD4-AF9C-1DD51BB8415E}"/>
              </a:ext>
            </a:extLst>
          </p:cNvPr>
          <p:cNvSpPr/>
          <p:nvPr/>
        </p:nvSpPr>
        <p:spPr>
          <a:xfrm>
            <a:off x="10578954" y="791284"/>
            <a:ext cx="923330" cy="2068707"/>
          </a:xfrm>
          <a:prstGeom prst="rect">
            <a:avLst/>
          </a:prstGeom>
          <a:noFill/>
        </p:spPr>
        <p:txBody>
          <a:bodyPr vert="vert"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758CA2-664B-4BB2-BAA8-409D3CFA70ED}"/>
              </a:ext>
            </a:extLst>
          </p:cNvPr>
          <p:cNvSpPr/>
          <p:nvPr/>
        </p:nvSpPr>
        <p:spPr>
          <a:xfrm>
            <a:off x="631388" y="3384794"/>
            <a:ext cx="923330" cy="1879681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CCE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B79763-53A6-4FD6-9E30-27AE22B7AC37}"/>
              </a:ext>
            </a:extLst>
          </p:cNvPr>
          <p:cNvSpPr/>
          <p:nvPr/>
        </p:nvSpPr>
        <p:spPr>
          <a:xfrm>
            <a:off x="5631743" y="5445571"/>
            <a:ext cx="3904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do you visit a cafe?</a:t>
            </a:r>
          </a:p>
        </p:txBody>
      </p:sp>
    </p:spTree>
    <p:extLst>
      <p:ext uri="{BB962C8B-B14F-4D97-AF65-F5344CB8AC3E}">
        <p14:creationId xmlns:p14="http://schemas.microsoft.com/office/powerpoint/2010/main" val="11179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A82-2963-45DB-8AA7-304FD8E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Facts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73EE15-DDD6-411C-A4BA-F7CFF6879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61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6F7E3286-7629-46EA-B070-2F5F4980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30081" y="28038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856-6966-42AA-96A9-EB5A522D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Location Input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42F6DA-01B6-4A0A-9010-C516EA605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71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2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BBC5-8C4F-4218-AE9F-F1BDFA36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AB899-B71D-4E14-9696-207899A1B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82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51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CD3-342C-49D8-93A3-7AE7CAD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Prediction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2EE5A-F1D3-48B7-9A38-B7BC73C35718}"/>
              </a:ext>
            </a:extLst>
          </p:cNvPr>
          <p:cNvSpPr/>
          <p:nvPr/>
        </p:nvSpPr>
        <p:spPr>
          <a:xfrm>
            <a:off x="1007704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Coordinates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6A029-3912-465D-81FC-2F4E58124D83}"/>
              </a:ext>
            </a:extLst>
          </p:cNvPr>
          <p:cNvSpPr/>
          <p:nvPr/>
        </p:nvSpPr>
        <p:spPr>
          <a:xfrm>
            <a:off x="3135089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Stay-points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2A270-E644-4D27-AD61-8B93E5F4B57D}"/>
              </a:ext>
            </a:extLst>
          </p:cNvPr>
          <p:cNvSpPr/>
          <p:nvPr/>
        </p:nvSpPr>
        <p:spPr>
          <a:xfrm>
            <a:off x="5262474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States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8ECA1-BBE9-48D0-8B0A-43805CAF6679}"/>
              </a:ext>
            </a:extLst>
          </p:cNvPr>
          <p:cNvSpPr/>
          <p:nvPr/>
        </p:nvSpPr>
        <p:spPr>
          <a:xfrm>
            <a:off x="7389859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Time-slotted States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70175-35AA-4D8A-9F2D-9ABA5B30F373}"/>
              </a:ext>
            </a:extLst>
          </p:cNvPr>
          <p:cNvSpPr/>
          <p:nvPr/>
        </p:nvSpPr>
        <p:spPr>
          <a:xfrm>
            <a:off x="9517245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EB8A2-7B11-4A37-A0C1-51E8885CF80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5206" y="3247051"/>
            <a:ext cx="41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3EC91-1232-4B49-A0E6-AE91ABE7277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842591" y="3247051"/>
            <a:ext cx="41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4409D4-CD36-4DAC-AC8A-A08E56A47F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969976" y="3247051"/>
            <a:ext cx="41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BE5185-9928-4986-BF10-90D01323A7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097361" y="3247051"/>
            <a:ext cx="419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DAC28-6BE7-4502-81F7-F5C75516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Location Prediction 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97308-6B86-45C2-B675-438D7387A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5633" y="285750"/>
            <a:ext cx="8389192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8F4CB-21F3-40C0-9785-0788AA78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Raw GPS Points to Markov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024D3-5F67-4A9F-86AF-A1462E9BF6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1875" y="828675"/>
            <a:ext cx="8439149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1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9C6B0-7BFA-4F3C-B51B-84A543A6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Markov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F5065F-E70E-45E9-A645-D212B6674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336" y="2426818"/>
            <a:ext cx="450437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FCF1F0-7DEF-4DE6-A285-199CBD20DB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5073" y="2933701"/>
            <a:ext cx="5455917" cy="27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CMU Bright</vt:lpstr>
      <vt:lpstr>Office Theme</vt:lpstr>
      <vt:lpstr>Masters Thesis Design and Development of Software Agents for Location Privacy-risk estimation</vt:lpstr>
      <vt:lpstr>PowerPoint Presentation</vt:lpstr>
      <vt:lpstr>Facts</vt:lpstr>
      <vt:lpstr>Location Input</vt:lpstr>
      <vt:lpstr>Threats</vt:lpstr>
      <vt:lpstr>Location Prediction Steps</vt:lpstr>
      <vt:lpstr>Location Prediction Flowchart</vt:lpstr>
      <vt:lpstr>Raw GPS Points to Markov Chain</vt:lpstr>
      <vt:lpstr>Markov Model</vt:lpstr>
      <vt:lpstr>Stay-points</vt:lpstr>
      <vt:lpstr>States</vt:lpstr>
      <vt:lpstr>Drifting Problem</vt:lpstr>
      <vt:lpstr>State Time-slot Weight (User 1 (200811))</vt:lpstr>
      <vt:lpstr>Evaluation: Cosine Similarity</vt:lpstr>
      <vt:lpstr>Prediction Path</vt:lpstr>
      <vt:lpstr>Android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 Thesis Design and Development of Software Agents for Location Privacy-risk estimation</dc:title>
  <dc:creator>shashank sharma</dc:creator>
  <cp:lastModifiedBy>shashank sharma</cp:lastModifiedBy>
  <cp:revision>3</cp:revision>
  <dcterms:created xsi:type="dcterms:W3CDTF">2018-10-22T20:03:06Z</dcterms:created>
  <dcterms:modified xsi:type="dcterms:W3CDTF">2018-10-22T20:13:13Z</dcterms:modified>
</cp:coreProperties>
</file>