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A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FC2E-5808-4554-A4F7-8AE765D1C33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C3B8-B16D-4333-AFF6-B63090866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8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0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8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4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8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4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C4-AE7D-43A3-886C-8914A95FEA55}" type="datetimeFigureOut">
              <a:rPr lang="en-GB" smtClean="0"/>
              <a:t>14/08/2018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1133" y="208667"/>
            <a:ext cx="3552000" cy="10272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Input New Location: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Latitude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Longitude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Date-time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700933" y="444667"/>
            <a:ext cx="1248800" cy="55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83563" y="544550"/>
            <a:ext cx="917370" cy="35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Start here</a:t>
            </a:r>
            <a:endParaRPr sz="1200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059066" y="1619697"/>
            <a:ext cx="3246800" cy="746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Append(Latitude, Longitude, Date-time) -&gt; Current_Hour_Points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65" name="Google Shape;65;p13"/>
          <p:cNvCxnSpPr>
            <a:stCxn id="54" idx="2"/>
            <a:endCxn id="54" idx="2"/>
          </p:cNvCxnSpPr>
          <p:nvPr/>
        </p:nvCxnSpPr>
        <p:spPr>
          <a:xfrm>
            <a:off x="5717133" y="1235867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5716133" y="1252167"/>
            <a:ext cx="2000" cy="3264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4135933" y="2622169"/>
            <a:ext cx="3160400" cy="746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Stay-points: in Current_Hour_Points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135933" y="3550472"/>
            <a:ext cx="3160400" cy="888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Group stay-points to form states (Using DB to snap the stay-points)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135933" y="4620775"/>
            <a:ext cx="3160400" cy="746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Hourly State Weights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0" name="Google Shape;70;p13"/>
          <p:cNvCxnSpPr>
            <a:cxnSpLocks/>
            <a:stCxn id="7" idx="2"/>
            <a:endCxn id="67" idx="0"/>
          </p:cNvCxnSpPr>
          <p:nvPr/>
        </p:nvCxnSpPr>
        <p:spPr>
          <a:xfrm>
            <a:off x="5716133" y="2400299"/>
            <a:ext cx="0" cy="22187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67" idx="2"/>
            <a:endCxn id="68" idx="0"/>
          </p:cNvCxnSpPr>
          <p:nvPr/>
        </p:nvCxnSpPr>
        <p:spPr>
          <a:xfrm>
            <a:off x="5716133" y="3368169"/>
            <a:ext cx="0" cy="182303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5736879" y="2276666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629163" y="5640477"/>
            <a:ext cx="50677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632718" y="5576575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567740" y="1666297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29674" y="5593877"/>
            <a:ext cx="3160400" cy="746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Markov Chain Model on States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20539BA-36EA-4AAC-BECB-09523F9446EF}"/>
              </a:ext>
            </a:extLst>
          </p:cNvPr>
          <p:cNvSpPr/>
          <p:nvPr/>
        </p:nvSpPr>
        <p:spPr>
          <a:xfrm>
            <a:off x="4829118" y="1564700"/>
            <a:ext cx="1774030" cy="835599"/>
          </a:xfrm>
          <a:prstGeom prst="diamond">
            <a:avLst/>
          </a:prstGeom>
          <a:solidFill>
            <a:srgbClr val="CD63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Changed?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63213AE5-8556-481B-BE4F-C797E1F229C9}"/>
              </a:ext>
            </a:extLst>
          </p:cNvPr>
          <p:cNvSpPr/>
          <p:nvPr/>
        </p:nvSpPr>
        <p:spPr>
          <a:xfrm>
            <a:off x="4825873" y="5549078"/>
            <a:ext cx="1774030" cy="835599"/>
          </a:xfrm>
          <a:prstGeom prst="diamond">
            <a:avLst/>
          </a:prstGeom>
          <a:solidFill>
            <a:srgbClr val="CD63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 Changed?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3AE122-B0C2-425C-8588-43E87C4F4BF8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5716133" y="4438472"/>
            <a:ext cx="0" cy="1823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672B3D-2732-4693-9F81-EDEE6FF22183}"/>
              </a:ext>
            </a:extLst>
          </p:cNvPr>
          <p:cNvCxnSpPr>
            <a:stCxn id="69" idx="2"/>
            <a:endCxn id="79" idx="0"/>
          </p:cNvCxnSpPr>
          <p:nvPr/>
        </p:nvCxnSpPr>
        <p:spPr>
          <a:xfrm flipH="1">
            <a:off x="5712888" y="5366775"/>
            <a:ext cx="3245" cy="1823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D394D-5D1A-4E84-8162-165569C5D153}"/>
              </a:ext>
            </a:extLst>
          </p:cNvPr>
          <p:cNvCxnSpPr>
            <a:stCxn id="7" idx="3"/>
            <a:endCxn id="61" idx="1"/>
          </p:cNvCxnSpPr>
          <p:nvPr/>
        </p:nvCxnSpPr>
        <p:spPr>
          <a:xfrm>
            <a:off x="6603148" y="1982500"/>
            <a:ext cx="1455918" cy="101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ECB566-EF73-4C7A-88B7-C012D512F97F}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3890074" y="5966877"/>
            <a:ext cx="935799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73;p13">
            <a:extLst>
              <a:ext uri="{FF2B5EF4-FFF2-40B4-BE49-F238E27FC236}">
                <a16:creationId xmlns:a16="http://schemas.microsoft.com/office/drawing/2014/main" id="{4237DBC8-35E6-4874-A118-B1FE1F4334E3}"/>
              </a:ext>
            </a:extLst>
          </p:cNvPr>
          <p:cNvSpPr txBox="1"/>
          <p:nvPr/>
        </p:nvSpPr>
        <p:spPr>
          <a:xfrm>
            <a:off x="3834091" y="5936319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8CF907B-1D35-48BC-A343-3FC3E7F72EE6}"/>
              </a:ext>
            </a:extLst>
          </p:cNvPr>
          <p:cNvCxnSpPr>
            <a:cxnSpLocks/>
            <a:stCxn id="79" idx="1"/>
            <a:endCxn id="55" idx="3"/>
          </p:cNvCxnSpPr>
          <p:nvPr/>
        </p:nvCxnSpPr>
        <p:spPr>
          <a:xfrm rot="10800000">
            <a:off x="3949733" y="722268"/>
            <a:ext cx="876140" cy="5244611"/>
          </a:xfrm>
          <a:prstGeom prst="curvedConnector3">
            <a:avLst>
              <a:gd name="adj1" fmla="val 17544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D91D475E-3DA9-4D37-83CA-0C0DD1AD62C9}"/>
              </a:ext>
            </a:extLst>
          </p:cNvPr>
          <p:cNvCxnSpPr>
            <a:stCxn id="77" idx="0"/>
            <a:endCxn id="54" idx="1"/>
          </p:cNvCxnSpPr>
          <p:nvPr/>
        </p:nvCxnSpPr>
        <p:spPr>
          <a:xfrm rot="5400000" flipH="1" flipV="1">
            <a:off x="689698" y="2342443"/>
            <a:ext cx="4871610" cy="163125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76;p13">
            <a:extLst>
              <a:ext uri="{FF2B5EF4-FFF2-40B4-BE49-F238E27FC236}">
                <a16:creationId xmlns:a16="http://schemas.microsoft.com/office/drawing/2014/main" id="{109D1608-C254-4967-B0C8-FAC3EC0FC1DD}"/>
              </a:ext>
            </a:extLst>
          </p:cNvPr>
          <p:cNvSpPr txBox="1"/>
          <p:nvPr/>
        </p:nvSpPr>
        <p:spPr>
          <a:xfrm>
            <a:off x="4280859" y="5503626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7306" y="49553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289336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7306" y="56157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289336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66742" y="46478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73484" y="464522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159998" y="4650505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20113" y="464654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3371" y="46491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25961" y="1219207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68811" y="1233054"/>
            <a:ext cx="1756866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842171" y="1228432"/>
            <a:ext cx="1403761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00470" y="1228432"/>
            <a:ext cx="1974438" cy="660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07586" y="786299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028216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39810" y="3057239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68812" y="3066474"/>
            <a:ext cx="1754918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2171" y="3080327"/>
            <a:ext cx="1403761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00304" y="3068949"/>
            <a:ext cx="1969411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cxnSp>
        <p:nvCxnSpPr>
          <p:cNvPr id="75" name="Curved Connector 74"/>
          <p:cNvCxnSpPr>
            <a:stCxn id="58" idx="2"/>
            <a:endCxn id="56" idx="2"/>
          </p:cNvCxnSpPr>
          <p:nvPr/>
        </p:nvCxnSpPr>
        <p:spPr>
          <a:xfrm rot="5400000" flipH="1">
            <a:off x="4590521" y="-64698"/>
            <a:ext cx="9225" cy="3897836"/>
          </a:xfrm>
          <a:prstGeom prst="curvedConnector3">
            <a:avLst>
              <a:gd name="adj1" fmla="val -2478049"/>
            </a:avLst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9" idx="2"/>
            <a:endCxn id="57" idx="2"/>
          </p:cNvCxnSpPr>
          <p:nvPr/>
        </p:nvCxnSpPr>
        <p:spPr>
          <a:xfrm rot="5400000">
            <a:off x="6465156" y="-29079"/>
            <a:ext cx="4622" cy="3840445"/>
          </a:xfrm>
          <a:prstGeom prst="curvedConnector3">
            <a:avLst>
              <a:gd name="adj1" fmla="val 5045911"/>
            </a:avLst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3866" y="81241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1053" y="451361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39810" y="4950694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4852" y="4950694"/>
            <a:ext cx="762002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26853" y="4946082"/>
            <a:ext cx="99209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8279" y="4959919"/>
            <a:ext cx="894943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24730" y="4964531"/>
            <a:ext cx="521202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0470" y="4950357"/>
            <a:ext cx="489394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66735" y="4957035"/>
            <a:ext cx="1146629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013364" y="4957035"/>
            <a:ext cx="38463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=0.333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842171" y="130233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842171" y="505922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7164" y="3611094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753274" y="364226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4DCF6F-0A11-43EB-B75B-605F4C583DD1}"/>
              </a:ext>
            </a:extLst>
          </p:cNvPr>
          <p:cNvSpPr txBox="1"/>
          <p:nvPr/>
        </p:nvSpPr>
        <p:spPr>
          <a:xfrm>
            <a:off x="1688262" y="4581363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24701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7219" y="332509"/>
            <a:ext cx="6209145" cy="581674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</a:t>
            </a:r>
            <a:r>
              <a:rPr lang="en-GB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</a:t>
            </a: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Weights</a:t>
            </a:r>
          </a:p>
          <a:p>
            <a:pPr marL="0" indent="0" algn="ctr">
              <a:buNone/>
            </a:pPr>
            <a:r>
              <a:rPr lang="en-US" sz="2100" dirty="0">
                <a:latin typeface="LaTeX Template for Microsoft Word"/>
              </a:rPr>
              <a:t>…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ST1(4)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(04:45 - 04:05).minutes/60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ST2(4)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0 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ST1(5)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ST2(5)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(06:00 - 05:20).minutes/60 = 40/60 = 0.6667 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ST1(6)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ST2(6) 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(06:55 – 06:00).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minutes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/60 = 55/60 = 0.9167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ST1(7)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(08:00 – 07:20).minutes/60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ST2(7)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(08:25 – 08:00).minutes/60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(09:00 – 08:35).minutes/60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(10:00 – 09:00).minutes/60 = 60/60 = 1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(10:20 -  10:00).minutes/60 = 20/60 = 0.3333</a:t>
            </a:r>
          </a:p>
          <a:p>
            <a:pPr marL="0" indent="0" algn="ctr">
              <a:buNone/>
            </a:pPr>
            <a:r>
              <a:rPr lang="de-DE" sz="2000" dirty="0">
                <a:latin typeface="LaTeX Template for Microsoft Word"/>
              </a:rPr>
              <a:t>…</a:t>
            </a:r>
            <a:endParaRPr lang="en-GB" sz="2000" dirty="0">
              <a:latin typeface="LaTeX Template for Microsoft Word"/>
            </a:endParaRPr>
          </a:p>
        </p:txBody>
      </p:sp>
    </p:spTree>
    <p:extLst>
      <p:ext uri="{BB962C8B-B14F-4D97-AF65-F5344CB8AC3E}">
        <p14:creationId xmlns:p14="http://schemas.microsoft.com/office/powerpoint/2010/main" val="263434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655" y="203198"/>
            <a:ext cx="385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 Matrix</a:t>
            </a:r>
          </a:p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</a:p>
          <a:p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STATES-&gt;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ST1              ST2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0.6667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0.9167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0.4167           0.4167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   1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10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0             0.3333    ]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4327" y="1173018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327" y="3652982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E9FEE5-25D8-4732-B698-5AFF169F72AE}"/>
              </a:ext>
            </a:extLst>
          </p:cNvPr>
          <p:cNvSpPr txBox="1"/>
          <p:nvPr/>
        </p:nvSpPr>
        <p:spPr>
          <a:xfrm>
            <a:off x="6096000" y="10462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23F0D-DBE4-4A49-AB5E-11518476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1713"/>
              </p:ext>
            </p:extLst>
          </p:nvPr>
        </p:nvGraphicFramePr>
        <p:xfrm>
          <a:off x="7307385" y="756138"/>
          <a:ext cx="869462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317682328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de-DE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6275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88177"/>
                  </a:ext>
                </a:extLst>
              </a:tr>
            </a:tbl>
          </a:graphicData>
        </a:graphic>
      </p:graphicFrame>
      <p:sp>
        <p:nvSpPr>
          <p:cNvPr id="6" name="Left Bracket 5">
            <a:extLst>
              <a:ext uri="{FF2B5EF4-FFF2-40B4-BE49-F238E27FC236}">
                <a16:creationId xmlns:a16="http://schemas.microsoft.com/office/drawing/2014/main" id="{12AA5BEE-02D6-4D0C-B5F4-73DEEDD82D62}"/>
              </a:ext>
            </a:extLst>
          </p:cNvPr>
          <p:cNvSpPr/>
          <p:nvPr/>
        </p:nvSpPr>
        <p:spPr>
          <a:xfrm>
            <a:off x="7204292" y="668215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91700B0-D3DE-44B1-B763-8556FA67EE14}"/>
              </a:ext>
            </a:extLst>
          </p:cNvPr>
          <p:cNvSpPr/>
          <p:nvPr/>
        </p:nvSpPr>
        <p:spPr>
          <a:xfrm flipH="1">
            <a:off x="8160239" y="668214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2710EC-B61C-4F44-BD01-8904A380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05473"/>
              </p:ext>
            </p:extLst>
          </p:nvPr>
        </p:nvGraphicFramePr>
        <p:xfrm>
          <a:off x="8494345" y="918142"/>
          <a:ext cx="1715728" cy="49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64">
                  <a:extLst>
                    <a:ext uri="{9D8B030D-6E8A-4147-A177-3AD203B41FA5}">
                      <a16:colId xmlns:a16="http://schemas.microsoft.com/office/drawing/2014/main" val="1532025676"/>
                    </a:ext>
                  </a:extLst>
                </a:gridCol>
                <a:gridCol w="857864">
                  <a:extLst>
                    <a:ext uri="{9D8B030D-6E8A-4147-A177-3AD203B41FA5}">
                      <a16:colId xmlns:a16="http://schemas.microsoft.com/office/drawing/2014/main" val="1450773116"/>
                    </a:ext>
                  </a:extLst>
                </a:gridCol>
              </a:tblGrid>
              <a:tr h="49747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12107"/>
                  </a:ext>
                </a:extLst>
              </a:tr>
            </a:tbl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36C8C31C-E8C9-4390-85D1-A4E20D430BF1}"/>
              </a:ext>
            </a:extLst>
          </p:cNvPr>
          <p:cNvSpPr/>
          <p:nvPr/>
        </p:nvSpPr>
        <p:spPr>
          <a:xfrm>
            <a:off x="8405448" y="826476"/>
            <a:ext cx="45719" cy="64654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64C3D09-BB18-43C5-A5AF-0CBA0A14A359}"/>
              </a:ext>
            </a:extLst>
          </p:cNvPr>
          <p:cNvSpPr/>
          <p:nvPr/>
        </p:nvSpPr>
        <p:spPr>
          <a:xfrm flipH="1">
            <a:off x="10255792" y="826476"/>
            <a:ext cx="45719" cy="64654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518B1-F9BC-446E-98DB-DF0B4E0665E9}"/>
              </a:ext>
            </a:extLst>
          </p:cNvPr>
          <p:cNvSpPr txBox="1"/>
          <p:nvPr/>
        </p:nvSpPr>
        <p:spPr>
          <a:xfrm>
            <a:off x="6096000" y="2613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EBFC48-F0E4-4A29-A6D9-120EBB10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97191"/>
              </p:ext>
            </p:extLst>
          </p:nvPr>
        </p:nvGraphicFramePr>
        <p:xfrm>
          <a:off x="7222508" y="2270339"/>
          <a:ext cx="2405322" cy="137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61">
                  <a:extLst>
                    <a:ext uri="{9D8B030D-6E8A-4147-A177-3AD203B41FA5}">
                      <a16:colId xmlns:a16="http://schemas.microsoft.com/office/drawing/2014/main" val="4035214011"/>
                    </a:ext>
                  </a:extLst>
                </a:gridCol>
                <a:gridCol w="1202661">
                  <a:extLst>
                    <a:ext uri="{9D8B030D-6E8A-4147-A177-3AD203B41FA5}">
                      <a16:colId xmlns:a16="http://schemas.microsoft.com/office/drawing/2014/main" val="1981672099"/>
                    </a:ext>
                  </a:extLst>
                </a:gridCol>
              </a:tblGrid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0.4445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67821"/>
                  </a:ext>
                </a:extLst>
              </a:tr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70913"/>
                  </a:ext>
                </a:extLst>
              </a:tr>
            </a:tbl>
          </a:graphicData>
        </a:graphic>
      </p:graphicFrame>
      <p:sp>
        <p:nvSpPr>
          <p:cNvPr id="15" name="Left Bracket 14">
            <a:extLst>
              <a:ext uri="{FF2B5EF4-FFF2-40B4-BE49-F238E27FC236}">
                <a16:creationId xmlns:a16="http://schemas.microsoft.com/office/drawing/2014/main" id="{451B54BA-513D-4104-A9D4-DCA95B688A20}"/>
              </a:ext>
            </a:extLst>
          </p:cNvPr>
          <p:cNvSpPr/>
          <p:nvPr/>
        </p:nvSpPr>
        <p:spPr>
          <a:xfrm>
            <a:off x="726583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CCDB5D8-D9EC-49B6-88DA-BD4B83F52A7A}"/>
              </a:ext>
            </a:extLst>
          </p:cNvPr>
          <p:cNvSpPr/>
          <p:nvPr/>
        </p:nvSpPr>
        <p:spPr>
          <a:xfrm flipH="1">
            <a:off x="956692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BDEF122-99D7-4A49-8680-516F266A25A6}"/>
              </a:ext>
            </a:extLst>
          </p:cNvPr>
          <p:cNvSpPr/>
          <p:nvPr/>
        </p:nvSpPr>
        <p:spPr>
          <a:xfrm>
            <a:off x="6682153" y="668214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D4639E-E9FC-4B7C-AE23-49D8C791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72237"/>
              </p:ext>
            </p:extLst>
          </p:nvPr>
        </p:nvGraphicFramePr>
        <p:xfrm>
          <a:off x="6711602" y="692094"/>
          <a:ext cx="446173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173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42AFADBA-3F4E-4CDD-A763-5D3006114DC6}"/>
              </a:ext>
            </a:extLst>
          </p:cNvPr>
          <p:cNvSpPr/>
          <p:nvPr/>
        </p:nvSpPr>
        <p:spPr>
          <a:xfrm flipH="1">
            <a:off x="7010510" y="66821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E5F20EC-FCC7-47F5-AA92-59D96268CC73}"/>
              </a:ext>
            </a:extLst>
          </p:cNvPr>
          <p:cNvSpPr/>
          <p:nvPr/>
        </p:nvSpPr>
        <p:spPr>
          <a:xfrm>
            <a:off x="6676292" y="225376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D93B7EA-3FEE-4BFA-997E-200690F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8045"/>
              </p:ext>
            </p:extLst>
          </p:nvPr>
        </p:nvGraphicFramePr>
        <p:xfrm>
          <a:off x="6703673" y="2221020"/>
          <a:ext cx="400368" cy="111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id="{EDF7FE5E-D442-418E-B227-EC5C60E94201}"/>
              </a:ext>
            </a:extLst>
          </p:cNvPr>
          <p:cNvSpPr/>
          <p:nvPr/>
        </p:nvSpPr>
        <p:spPr>
          <a:xfrm flipH="1">
            <a:off x="7004649" y="2253762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613088-3360-42C3-8568-4650ED95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86965"/>
              </p:ext>
            </p:extLst>
          </p:nvPr>
        </p:nvGraphicFramePr>
        <p:xfrm>
          <a:off x="8525148" y="587394"/>
          <a:ext cx="1645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788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822788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28" name="Left Brace 27">
            <a:extLst>
              <a:ext uri="{FF2B5EF4-FFF2-40B4-BE49-F238E27FC236}">
                <a16:creationId xmlns:a16="http://schemas.microsoft.com/office/drawing/2014/main" id="{C8D522F2-340C-4D85-A51D-29E026B3486F}"/>
              </a:ext>
            </a:extLst>
          </p:cNvPr>
          <p:cNvSpPr/>
          <p:nvPr/>
        </p:nvSpPr>
        <p:spPr>
          <a:xfrm>
            <a:off x="8642838" y="66821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3815D59-D5E4-49EF-9DD2-F298BA2BB8ED}"/>
              </a:ext>
            </a:extLst>
          </p:cNvPr>
          <p:cNvSpPr/>
          <p:nvPr/>
        </p:nvSpPr>
        <p:spPr>
          <a:xfrm flipH="1">
            <a:off x="10079519" y="64784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5781DD7-A9AC-4329-B2D8-4B0BCCEAE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60319"/>
              </p:ext>
            </p:extLst>
          </p:nvPr>
        </p:nvGraphicFramePr>
        <p:xfrm>
          <a:off x="7265836" y="1917964"/>
          <a:ext cx="23010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545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1150545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31" name="Left Brace 30">
            <a:extLst>
              <a:ext uri="{FF2B5EF4-FFF2-40B4-BE49-F238E27FC236}">
                <a16:creationId xmlns:a16="http://schemas.microsoft.com/office/drawing/2014/main" id="{2D8B12AD-6E0C-4A6D-B32E-AF374EEB24DF}"/>
              </a:ext>
            </a:extLst>
          </p:cNvPr>
          <p:cNvSpPr/>
          <p:nvPr/>
        </p:nvSpPr>
        <p:spPr>
          <a:xfrm>
            <a:off x="7502771" y="199878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B547940-04B3-46C3-B7EB-45A4067A6D1C}"/>
              </a:ext>
            </a:extLst>
          </p:cNvPr>
          <p:cNvSpPr/>
          <p:nvPr/>
        </p:nvSpPr>
        <p:spPr>
          <a:xfrm flipH="1">
            <a:off x="9502162" y="197841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271D38-D17B-4F23-891E-9B5F687C4EB5}"/>
              </a:ext>
            </a:extLst>
          </p:cNvPr>
          <p:cNvSpPr/>
          <p:nvPr/>
        </p:nvSpPr>
        <p:spPr>
          <a:xfrm>
            <a:off x="5838093" y="4879726"/>
            <a:ext cx="800100" cy="78251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CE0C2A-1900-49FB-8DDB-5CF8C6079C95}"/>
              </a:ext>
            </a:extLst>
          </p:cNvPr>
          <p:cNvSpPr/>
          <p:nvPr/>
        </p:nvSpPr>
        <p:spPr>
          <a:xfrm>
            <a:off x="4012224" y="4879725"/>
            <a:ext cx="800100" cy="7825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E3C0C0B-C3CF-4933-83DD-79CC72C74B80}"/>
              </a:ext>
            </a:extLst>
          </p:cNvPr>
          <p:cNvCxnSpPr>
            <a:stCxn id="37" idx="7"/>
            <a:endCxn id="33" idx="1"/>
          </p:cNvCxnSpPr>
          <p:nvPr/>
        </p:nvCxnSpPr>
        <p:spPr>
          <a:xfrm rot="16200000" flipH="1">
            <a:off x="5325207" y="43642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B387E93-2F5F-4961-B41A-09AE291653AE}"/>
              </a:ext>
            </a:extLst>
          </p:cNvPr>
          <p:cNvCxnSpPr>
            <a:stCxn id="33" idx="6"/>
            <a:endCxn id="33" idx="7"/>
          </p:cNvCxnSpPr>
          <p:nvPr/>
        </p:nvCxnSpPr>
        <p:spPr>
          <a:xfrm flipH="1" flipV="1">
            <a:off x="6521021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154257C-287A-4395-B983-779A281B759D}"/>
              </a:ext>
            </a:extLst>
          </p:cNvPr>
          <p:cNvCxnSpPr>
            <a:stCxn id="37" idx="2"/>
            <a:endCxn id="37" idx="1"/>
          </p:cNvCxnSpPr>
          <p:nvPr/>
        </p:nvCxnSpPr>
        <p:spPr>
          <a:xfrm rot="10800000" flipH="1">
            <a:off x="4012224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F96E7D-460F-4A6E-B5AA-21585B092829}"/>
              </a:ext>
            </a:extLst>
          </p:cNvPr>
          <p:cNvSpPr txBox="1"/>
          <p:nvPr/>
        </p:nvSpPr>
        <p:spPr>
          <a:xfrm>
            <a:off x="4982004" y="439316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0.4445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F26FB3-A4AB-4166-98FE-886822DB40CE}"/>
              </a:ext>
            </a:extLst>
          </p:cNvPr>
          <p:cNvSpPr txBox="1"/>
          <p:nvPr/>
        </p:nvSpPr>
        <p:spPr>
          <a:xfrm>
            <a:off x="5187188" y="59077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A74F0-1487-4FA0-8A6C-3D935158E765}"/>
              </a:ext>
            </a:extLst>
          </p:cNvPr>
          <p:cNvSpPr txBox="1"/>
          <p:nvPr/>
        </p:nvSpPr>
        <p:spPr>
          <a:xfrm>
            <a:off x="6816534" y="47009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374CE-1865-4DB5-ABB0-36A14D7D369D}"/>
              </a:ext>
            </a:extLst>
          </p:cNvPr>
          <p:cNvSpPr txBox="1"/>
          <p:nvPr/>
        </p:nvSpPr>
        <p:spPr>
          <a:xfrm>
            <a:off x="3544207" y="47009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E23D24-1D87-4329-9350-4E1CCC58E935}"/>
              </a:ext>
            </a:extLst>
          </p:cNvPr>
          <p:cNvCxnSpPr>
            <a:stCxn id="33" idx="3"/>
            <a:endCxn id="37" idx="5"/>
          </p:cNvCxnSpPr>
          <p:nvPr/>
        </p:nvCxnSpPr>
        <p:spPr>
          <a:xfrm rot="5400000" flipH="1">
            <a:off x="5325208" y="4917588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D50CD6-4E23-44C4-9C1D-1A8C2FF5C5A9}"/>
              </a:ext>
            </a:extLst>
          </p:cNvPr>
          <p:cNvSpPr txBox="1"/>
          <p:nvPr/>
        </p:nvSpPr>
        <p:spPr>
          <a:xfrm>
            <a:off x="4516138" y="397262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Markov Chain t</a:t>
            </a:r>
            <a:r>
              <a:rPr lang="de-DE" u="sng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endParaRPr lang="en-US" u="sng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108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CMU Bright</vt:lpstr>
      <vt:lpstr>Courier New</vt:lpstr>
      <vt:lpstr>LaTeX Template for Microsoft Word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Sharma Shashank (CC/PMO-CA1)</dc:creator>
  <cp:lastModifiedBy>shashank sharma</cp:lastModifiedBy>
  <cp:revision>43</cp:revision>
  <dcterms:created xsi:type="dcterms:W3CDTF">2018-08-08T06:58:18Z</dcterms:created>
  <dcterms:modified xsi:type="dcterms:W3CDTF">2018-08-14T08:51:13Z</dcterms:modified>
</cp:coreProperties>
</file>