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94E3F8A-5FDF-4C09-AE68-5BA316332A3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ECB7D91-C99D-4D82-9092-AE85CD576CA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 hidden="1"/>
          <p:cNvSpPr/>
          <p:nvPr/>
        </p:nvSpPr>
        <p:spPr>
          <a:xfrm>
            <a:off x="190800" y="4548600"/>
            <a:ext cx="456840" cy="1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8784c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 hidden="1"/>
          <p:cNvSpPr/>
          <p:nvPr/>
        </p:nvSpPr>
        <p:spPr>
          <a:xfrm>
            <a:off x="8495640" y="4548600"/>
            <a:ext cx="456840" cy="1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1300" spc="-1" strike="noStrike">
                <a:solidFill>
                  <a:srgbClr val="009dd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 flipH="1">
            <a:off x="190800" y="4457880"/>
            <a:ext cx="8761680" cy="380520"/>
          </a:xfrm>
          <a:prstGeom prst="snip2DiagRect">
            <a:avLst>
              <a:gd name="adj1" fmla="val 100000"/>
              <a:gd name="adj2" fmla="val 16667"/>
            </a:avLst>
          </a:prstGeom>
          <a:gradFill>
            <a:gsLst>
              <a:gs pos="0">
                <a:srgbClr val="6c88b2"/>
              </a:gs>
              <a:gs pos="100000">
                <a:srgbClr val="4d617f"/>
              </a:gs>
            </a:gsLst>
            <a:lin ang="5400000"/>
          </a:gradFill>
          <a:ln>
            <a:noFill/>
          </a:ln>
          <a:effectLst>
            <a:reflection algn="bl" blurRad="6350" dir="5400000" dist="50800" endA="300" endPos="55500" rotWithShape="0" stA="50000" sy="-100000"/>
          </a:effectLst>
          <a:scene3d>
            <a:camera prst="orthographicFront"/>
            <a:lightRig dir="t" rig="threePt">
              <a:rot lat="0" lon="0" rev="8700000"/>
            </a:lightRig>
          </a:scene3d>
          <a:sp3d>
            <a:bevelT w="1651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 hidden="1"/>
          <p:cNvSpPr/>
          <p:nvPr/>
        </p:nvSpPr>
        <p:spPr>
          <a:xfrm>
            <a:off x="0" y="0"/>
            <a:ext cx="360" cy="360"/>
          </a:xfrm>
          <a:prstGeom prst="snip2DiagRect">
            <a:avLst>
              <a:gd name="adj1" fmla="val 100000"/>
              <a:gd name="adj2" fmla="val 3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5" hidden="1"/>
          <p:cNvSpPr/>
          <p:nvPr/>
        </p:nvSpPr>
        <p:spPr>
          <a:xfrm>
            <a:off x="815040" y="4838760"/>
            <a:ext cx="108360" cy="12672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6" hidden="1"/>
          <p:cNvSpPr/>
          <p:nvPr/>
        </p:nvSpPr>
        <p:spPr>
          <a:xfrm>
            <a:off x="831600" y="4966200"/>
            <a:ext cx="43848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7"/>
          <p:cNvSpPr/>
          <p:nvPr/>
        </p:nvSpPr>
        <p:spPr>
          <a:xfrm>
            <a:off x="284760" y="4555080"/>
            <a:ext cx="53028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 Jun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Line 8"/>
          <p:cNvSpPr/>
          <p:nvPr/>
        </p:nvSpPr>
        <p:spPr>
          <a:xfrm>
            <a:off x="1721160" y="4520880"/>
            <a:ext cx="36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9"/>
          <p:cNvSpPr/>
          <p:nvPr/>
        </p:nvSpPr>
        <p:spPr>
          <a:xfrm>
            <a:off x="3064680" y="4520880"/>
            <a:ext cx="36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10"/>
          <p:cNvSpPr/>
          <p:nvPr/>
        </p:nvSpPr>
        <p:spPr>
          <a:xfrm>
            <a:off x="4420800" y="4520880"/>
            <a:ext cx="36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11"/>
          <p:cNvSpPr/>
          <p:nvPr/>
        </p:nvSpPr>
        <p:spPr>
          <a:xfrm>
            <a:off x="5884560" y="4520880"/>
            <a:ext cx="36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12"/>
          <p:cNvSpPr/>
          <p:nvPr/>
        </p:nvSpPr>
        <p:spPr>
          <a:xfrm>
            <a:off x="7276320" y="4520880"/>
            <a:ext cx="360" cy="254160"/>
          </a:xfrm>
          <a:prstGeom prst="line">
            <a:avLst/>
          </a:prstGeom>
          <a:ln>
            <a:solidFill>
              <a:schemeClr val="lt1">
                <a:alpha val="2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3"/>
          <p:cNvSpPr/>
          <p:nvPr/>
        </p:nvSpPr>
        <p:spPr>
          <a:xfrm>
            <a:off x="7399800" y="4555080"/>
            <a:ext cx="7524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4"/>
          <p:cNvSpPr/>
          <p:nvPr/>
        </p:nvSpPr>
        <p:spPr>
          <a:xfrm>
            <a:off x="1344600" y="2921760"/>
            <a:ext cx="40644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26Jun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5"/>
          <p:cNvSpPr/>
          <p:nvPr/>
        </p:nvSpPr>
        <p:spPr>
          <a:xfrm>
            <a:off x="1371600" y="4128120"/>
            <a:ext cx="365760" cy="329760"/>
          </a:xfrm>
          <a:prstGeom prst="diamond">
            <a:avLst/>
          </a:prstGeom>
          <a:solidFill>
            <a:srgbClr val="660066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6"/>
          <p:cNvSpPr/>
          <p:nvPr/>
        </p:nvSpPr>
        <p:spPr>
          <a:xfrm>
            <a:off x="9360" y="5056920"/>
            <a:ext cx="77436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7" strike="noStrike">
                <a:solidFill>
                  <a:srgbClr val="80252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277920" y="4775040"/>
            <a:ext cx="228240" cy="253800"/>
          </a:xfrm>
          <a:prstGeom prst="star8">
            <a:avLst>
              <a:gd name="adj" fmla="val 37500"/>
            </a:avLst>
          </a:prstGeom>
          <a:solidFill>
            <a:srgbClr val="ff3333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 hidden="1"/>
          <p:cNvSpPr/>
          <p:nvPr/>
        </p:nvSpPr>
        <p:spPr>
          <a:xfrm>
            <a:off x="6973560" y="1978920"/>
            <a:ext cx="360" cy="360"/>
          </a:xfrm>
          <a:prstGeom prst="snip2DiagRect">
            <a:avLst>
              <a:gd name="adj1" fmla="val 100000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9" hidden="1"/>
          <p:cNvSpPr/>
          <p:nvPr/>
        </p:nvSpPr>
        <p:spPr>
          <a:xfrm>
            <a:off x="0" y="197892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0" hidden="1"/>
          <p:cNvSpPr/>
          <p:nvPr/>
        </p:nvSpPr>
        <p:spPr>
          <a:xfrm>
            <a:off x="0" y="1978920"/>
            <a:ext cx="360" cy="1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1" hidden="1"/>
          <p:cNvSpPr/>
          <p:nvPr/>
        </p:nvSpPr>
        <p:spPr>
          <a:xfrm>
            <a:off x="0" y="1978920"/>
            <a:ext cx="360" cy="1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2" hidden="1"/>
          <p:cNvSpPr/>
          <p:nvPr/>
        </p:nvSpPr>
        <p:spPr>
          <a:xfrm>
            <a:off x="5950800" y="2245320"/>
            <a:ext cx="360" cy="360"/>
          </a:xfrm>
          <a:prstGeom prst="roundRect">
            <a:avLst>
              <a:gd name="adj" fmla="val 10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3" hidden="1"/>
          <p:cNvSpPr/>
          <p:nvPr/>
        </p:nvSpPr>
        <p:spPr>
          <a:xfrm>
            <a:off x="0" y="224532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4" hidden="1"/>
          <p:cNvSpPr/>
          <p:nvPr/>
        </p:nvSpPr>
        <p:spPr>
          <a:xfrm>
            <a:off x="0" y="2245320"/>
            <a:ext cx="360" cy="1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5" hidden="1"/>
          <p:cNvSpPr/>
          <p:nvPr/>
        </p:nvSpPr>
        <p:spPr>
          <a:xfrm>
            <a:off x="0" y="2245320"/>
            <a:ext cx="360" cy="1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6" hidden="1"/>
          <p:cNvSpPr/>
          <p:nvPr/>
        </p:nvSpPr>
        <p:spPr>
          <a:xfrm>
            <a:off x="6016680" y="2512080"/>
            <a:ext cx="360" cy="360"/>
          </a:xfrm>
          <a:prstGeom prst="roundRect">
            <a:avLst>
              <a:gd name="adj" fmla="val 10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7" hidden="1"/>
          <p:cNvSpPr/>
          <p:nvPr/>
        </p:nvSpPr>
        <p:spPr>
          <a:xfrm>
            <a:off x="0" y="251208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8" hidden="1"/>
          <p:cNvSpPr/>
          <p:nvPr/>
        </p:nvSpPr>
        <p:spPr>
          <a:xfrm>
            <a:off x="0" y="2512080"/>
            <a:ext cx="360" cy="1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9" hidden="1"/>
          <p:cNvSpPr/>
          <p:nvPr/>
        </p:nvSpPr>
        <p:spPr>
          <a:xfrm>
            <a:off x="0" y="2512080"/>
            <a:ext cx="360" cy="1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0"/>
          <p:cNvSpPr/>
          <p:nvPr/>
        </p:nvSpPr>
        <p:spPr>
          <a:xfrm>
            <a:off x="6386400" y="2461680"/>
            <a:ext cx="41868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weeks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1" hidden="1"/>
          <p:cNvSpPr/>
          <p:nvPr/>
        </p:nvSpPr>
        <p:spPr>
          <a:xfrm>
            <a:off x="3377160" y="2778840"/>
            <a:ext cx="360" cy="360"/>
          </a:xfrm>
          <a:prstGeom prst="roundRect">
            <a:avLst>
              <a:gd name="adj" fmla="val 10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2" hidden="1"/>
          <p:cNvSpPr/>
          <p:nvPr/>
        </p:nvSpPr>
        <p:spPr>
          <a:xfrm>
            <a:off x="0" y="277884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3" hidden="1"/>
          <p:cNvSpPr/>
          <p:nvPr/>
        </p:nvSpPr>
        <p:spPr>
          <a:xfrm>
            <a:off x="0" y="2778840"/>
            <a:ext cx="360" cy="1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4" hidden="1"/>
          <p:cNvSpPr/>
          <p:nvPr/>
        </p:nvSpPr>
        <p:spPr>
          <a:xfrm>
            <a:off x="0" y="2778840"/>
            <a:ext cx="360" cy="1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5"/>
          <p:cNvSpPr/>
          <p:nvPr/>
        </p:nvSpPr>
        <p:spPr>
          <a:xfrm>
            <a:off x="4984920" y="2728440"/>
            <a:ext cx="4824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 weeks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6" hidden="1"/>
          <p:cNvSpPr/>
          <p:nvPr/>
        </p:nvSpPr>
        <p:spPr>
          <a:xfrm>
            <a:off x="2948040" y="3045600"/>
            <a:ext cx="360" cy="360"/>
          </a:xfrm>
          <a:prstGeom prst="roundRect">
            <a:avLst>
              <a:gd name="adj" fmla="val 10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7" hidden="1"/>
          <p:cNvSpPr/>
          <p:nvPr/>
        </p:nvSpPr>
        <p:spPr>
          <a:xfrm>
            <a:off x="0" y="304560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8" hidden="1"/>
          <p:cNvSpPr/>
          <p:nvPr/>
        </p:nvSpPr>
        <p:spPr>
          <a:xfrm>
            <a:off x="0" y="3045600"/>
            <a:ext cx="360" cy="1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9" hidden="1"/>
          <p:cNvSpPr/>
          <p:nvPr/>
        </p:nvSpPr>
        <p:spPr>
          <a:xfrm>
            <a:off x="0" y="3045600"/>
            <a:ext cx="360" cy="1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0"/>
          <p:cNvSpPr/>
          <p:nvPr/>
        </p:nvSpPr>
        <p:spPr>
          <a:xfrm>
            <a:off x="3779640" y="2995200"/>
            <a:ext cx="41868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0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 weeks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1" hidden="1"/>
          <p:cNvSpPr/>
          <p:nvPr/>
        </p:nvSpPr>
        <p:spPr>
          <a:xfrm>
            <a:off x="1529280" y="3312360"/>
            <a:ext cx="360" cy="360"/>
          </a:xfrm>
          <a:prstGeom prst="snip2DiagRect">
            <a:avLst>
              <a:gd name="adj1" fmla="val 100000"/>
              <a:gd name="adj2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42" hidden="1"/>
          <p:cNvSpPr/>
          <p:nvPr/>
        </p:nvSpPr>
        <p:spPr>
          <a:xfrm>
            <a:off x="0" y="3312360"/>
            <a:ext cx="36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3" hidden="1"/>
          <p:cNvSpPr/>
          <p:nvPr/>
        </p:nvSpPr>
        <p:spPr>
          <a:xfrm>
            <a:off x="0" y="3312360"/>
            <a:ext cx="360" cy="1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4" hidden="1"/>
          <p:cNvSpPr/>
          <p:nvPr/>
        </p:nvSpPr>
        <p:spPr>
          <a:xfrm>
            <a:off x="0" y="3312360"/>
            <a:ext cx="360" cy="1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Shape 45"/>
          <p:cNvSpPr txBox="1"/>
          <p:nvPr/>
        </p:nvSpPr>
        <p:spPr>
          <a:xfrm>
            <a:off x="628560" y="365040"/>
            <a:ext cx="7886520" cy="61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CustomShape 46"/>
          <p:cNvSpPr/>
          <p:nvPr/>
        </p:nvSpPr>
        <p:spPr>
          <a:xfrm>
            <a:off x="8357040" y="4555080"/>
            <a:ext cx="53028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 Dec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7"/>
          <p:cNvSpPr/>
          <p:nvPr/>
        </p:nvSpPr>
        <p:spPr>
          <a:xfrm>
            <a:off x="8595360" y="4775400"/>
            <a:ext cx="228240" cy="253800"/>
          </a:xfrm>
          <a:prstGeom prst="star8">
            <a:avLst>
              <a:gd name="adj" fmla="val 37500"/>
            </a:avLst>
          </a:prstGeom>
          <a:solidFill>
            <a:srgbClr val="ff3333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8"/>
          <p:cNvSpPr/>
          <p:nvPr/>
        </p:nvSpPr>
        <p:spPr>
          <a:xfrm>
            <a:off x="8314200" y="5026320"/>
            <a:ext cx="77436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7" strike="noStrike">
                <a:solidFill>
                  <a:srgbClr val="80252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9"/>
          <p:cNvSpPr/>
          <p:nvPr/>
        </p:nvSpPr>
        <p:spPr>
          <a:xfrm>
            <a:off x="1072080" y="2649600"/>
            <a:ext cx="103500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77216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Line 50"/>
          <p:cNvSpPr/>
          <p:nvPr/>
        </p:nvSpPr>
        <p:spPr>
          <a:xfrm flipV="1">
            <a:off x="1548720" y="3108960"/>
            <a:ext cx="5760" cy="1005840"/>
          </a:xfrm>
          <a:prstGeom prst="line">
            <a:avLst/>
          </a:prstGeom>
          <a:ln>
            <a:solidFill>
              <a:srgbClr val="6666ff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1"/>
          <p:cNvSpPr/>
          <p:nvPr/>
        </p:nvSpPr>
        <p:spPr>
          <a:xfrm>
            <a:off x="2743200" y="4838400"/>
            <a:ext cx="365760" cy="329760"/>
          </a:xfrm>
          <a:prstGeom prst="diamond">
            <a:avLst/>
          </a:prstGeom>
          <a:solidFill>
            <a:srgbClr val="660066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52"/>
          <p:cNvSpPr/>
          <p:nvPr/>
        </p:nvSpPr>
        <p:spPr>
          <a:xfrm>
            <a:off x="1769040" y="4555080"/>
            <a:ext cx="53028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 Jul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3"/>
          <p:cNvSpPr/>
          <p:nvPr/>
        </p:nvSpPr>
        <p:spPr>
          <a:xfrm>
            <a:off x="4469040" y="4555080"/>
            <a:ext cx="53028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 Sep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4"/>
          <p:cNvSpPr/>
          <p:nvPr/>
        </p:nvSpPr>
        <p:spPr>
          <a:xfrm>
            <a:off x="3101040" y="4555080"/>
            <a:ext cx="53028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 Aug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5"/>
          <p:cNvSpPr/>
          <p:nvPr/>
        </p:nvSpPr>
        <p:spPr>
          <a:xfrm>
            <a:off x="1769040" y="4555080"/>
            <a:ext cx="53028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</a:t>
            </a: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</a:t>
            </a: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6"/>
          <p:cNvSpPr/>
          <p:nvPr/>
        </p:nvSpPr>
        <p:spPr>
          <a:xfrm>
            <a:off x="5972760" y="4555080"/>
            <a:ext cx="53028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 Oct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7"/>
          <p:cNvSpPr/>
          <p:nvPr/>
        </p:nvSpPr>
        <p:spPr>
          <a:xfrm>
            <a:off x="7304760" y="4555080"/>
            <a:ext cx="53028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2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8"/>
          <p:cNvSpPr/>
          <p:nvPr/>
        </p:nvSpPr>
        <p:spPr>
          <a:xfrm>
            <a:off x="4153680" y="4114800"/>
            <a:ext cx="365760" cy="329760"/>
          </a:xfrm>
          <a:prstGeom prst="diamond">
            <a:avLst/>
          </a:prstGeom>
          <a:solidFill>
            <a:srgbClr val="660066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59"/>
          <p:cNvSpPr/>
          <p:nvPr/>
        </p:nvSpPr>
        <p:spPr>
          <a:xfrm>
            <a:off x="7040880" y="4838400"/>
            <a:ext cx="365760" cy="329760"/>
          </a:xfrm>
          <a:prstGeom prst="diamond">
            <a:avLst/>
          </a:prstGeom>
          <a:solidFill>
            <a:srgbClr val="660066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60"/>
          <p:cNvSpPr/>
          <p:nvPr/>
        </p:nvSpPr>
        <p:spPr>
          <a:xfrm flipV="1">
            <a:off x="4320720" y="3108960"/>
            <a:ext cx="5760" cy="1005840"/>
          </a:xfrm>
          <a:prstGeom prst="line">
            <a:avLst/>
          </a:prstGeom>
          <a:ln>
            <a:solidFill>
              <a:srgbClr val="6666ff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61"/>
          <p:cNvSpPr/>
          <p:nvPr/>
        </p:nvSpPr>
        <p:spPr>
          <a:xfrm>
            <a:off x="2926080" y="5168160"/>
            <a:ext cx="0" cy="958320"/>
          </a:xfrm>
          <a:prstGeom prst="line">
            <a:avLst/>
          </a:prstGeom>
          <a:ln>
            <a:solidFill>
              <a:srgbClr val="6666ff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62"/>
          <p:cNvSpPr/>
          <p:nvPr/>
        </p:nvSpPr>
        <p:spPr>
          <a:xfrm>
            <a:off x="7210080" y="5132160"/>
            <a:ext cx="0" cy="958320"/>
          </a:xfrm>
          <a:prstGeom prst="line">
            <a:avLst/>
          </a:prstGeom>
          <a:ln>
            <a:solidFill>
              <a:srgbClr val="6666ff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63"/>
          <p:cNvSpPr/>
          <p:nvPr/>
        </p:nvSpPr>
        <p:spPr>
          <a:xfrm>
            <a:off x="5857920" y="4128120"/>
            <a:ext cx="365760" cy="329760"/>
          </a:xfrm>
          <a:prstGeom prst="diamond">
            <a:avLst/>
          </a:prstGeom>
          <a:solidFill>
            <a:srgbClr val="660066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64"/>
          <p:cNvSpPr/>
          <p:nvPr/>
        </p:nvSpPr>
        <p:spPr>
          <a:xfrm flipV="1">
            <a:off x="6035040" y="3108960"/>
            <a:ext cx="5760" cy="1005840"/>
          </a:xfrm>
          <a:prstGeom prst="line">
            <a:avLst/>
          </a:prstGeom>
          <a:ln>
            <a:solidFill>
              <a:srgbClr val="6666ff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65"/>
          <p:cNvSpPr/>
          <p:nvPr/>
        </p:nvSpPr>
        <p:spPr>
          <a:xfrm>
            <a:off x="3808080" y="2649600"/>
            <a:ext cx="103500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 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1800" spc="-1" strike="noStrike">
              <a:solidFill>
                <a:srgbClr val="77216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66"/>
          <p:cNvSpPr/>
          <p:nvPr/>
        </p:nvSpPr>
        <p:spPr>
          <a:xfrm>
            <a:off x="5536080" y="2649600"/>
            <a:ext cx="103500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1800" spc="-1" strike="noStrike">
              <a:solidFill>
                <a:srgbClr val="77216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67"/>
          <p:cNvSpPr/>
          <p:nvPr/>
        </p:nvSpPr>
        <p:spPr>
          <a:xfrm>
            <a:off x="2404080" y="6357600"/>
            <a:ext cx="103500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77216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8"/>
          <p:cNvSpPr/>
          <p:nvPr/>
        </p:nvSpPr>
        <p:spPr>
          <a:xfrm>
            <a:off x="6688080" y="6357600"/>
            <a:ext cx="103500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1800" spc="-1" strike="noStrike">
              <a:solidFill>
                <a:srgbClr val="77216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69"/>
          <p:cNvSpPr/>
          <p:nvPr/>
        </p:nvSpPr>
        <p:spPr>
          <a:xfrm>
            <a:off x="4116600" y="2921760"/>
            <a:ext cx="40644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04S</a:t>
            </a:r>
            <a:r>
              <a:rPr b="0" lang="en-US" sz="700" spc="-1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70"/>
          <p:cNvSpPr/>
          <p:nvPr/>
        </p:nvSpPr>
        <p:spPr>
          <a:xfrm>
            <a:off x="5844600" y="2921760"/>
            <a:ext cx="40644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09Oct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1"/>
          <p:cNvSpPr/>
          <p:nvPr/>
        </p:nvSpPr>
        <p:spPr>
          <a:xfrm>
            <a:off x="6996600" y="6197760"/>
            <a:ext cx="40644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700" spc="-1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en-US" sz="700" spc="-1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700" spc="-1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700" spc="-1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72"/>
          <p:cNvSpPr/>
          <p:nvPr/>
        </p:nvSpPr>
        <p:spPr>
          <a:xfrm>
            <a:off x="2712600" y="6197760"/>
            <a:ext cx="40644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700" spc="-1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en-US" sz="700" spc="-1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</a:t>
            </a:r>
            <a:r>
              <a:rPr b="0" lang="en-US" sz="700" spc="-1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en-US" sz="700" spc="-1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73"/>
          <p:cNvSpPr/>
          <p:nvPr/>
        </p:nvSpPr>
        <p:spPr>
          <a:xfrm>
            <a:off x="7498080" y="4128120"/>
            <a:ext cx="365760" cy="329760"/>
          </a:xfrm>
          <a:prstGeom prst="diamond">
            <a:avLst/>
          </a:prstGeom>
          <a:solidFill>
            <a:srgbClr val="660066"/>
          </a:solidFill>
          <a:ln>
            <a:noFill/>
          </a:ln>
          <a:scene3d>
            <a:camera prst="orthographicFront"/>
            <a:lightRig dir="t" rig="threeP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74"/>
          <p:cNvSpPr/>
          <p:nvPr/>
        </p:nvSpPr>
        <p:spPr>
          <a:xfrm>
            <a:off x="7454520" y="2942640"/>
            <a:ext cx="406440" cy="1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13Nov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75"/>
          <p:cNvSpPr/>
          <p:nvPr/>
        </p:nvSpPr>
        <p:spPr>
          <a:xfrm>
            <a:off x="7148880" y="2648880"/>
            <a:ext cx="103500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7" strike="noStrike">
                <a:solidFill>
                  <a:srgbClr val="77216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Milestone  6</a:t>
            </a:r>
            <a:endParaRPr b="0" lang="en-US" sz="1800" spc="-1" strike="noStrike">
              <a:solidFill>
                <a:srgbClr val="77216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Line 76"/>
          <p:cNvSpPr/>
          <p:nvPr/>
        </p:nvSpPr>
        <p:spPr>
          <a:xfrm flipV="1">
            <a:off x="7655040" y="3108960"/>
            <a:ext cx="5760" cy="1005840"/>
          </a:xfrm>
          <a:prstGeom prst="line">
            <a:avLst/>
          </a:prstGeom>
          <a:ln>
            <a:solidFill>
              <a:srgbClr val="6666ff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Rectangle 77"/>
          <p:cNvSpPr/>
          <p:nvPr/>
        </p:nvSpPr>
        <p:spPr>
          <a:xfrm>
            <a:off x="1242720" y="737280"/>
            <a:ext cx="1153080" cy="16812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Rectangle 78"/>
          <p:cNvSpPr/>
          <p:nvPr/>
        </p:nvSpPr>
        <p:spPr>
          <a:xfrm>
            <a:off x="2106720" y="737280"/>
            <a:ext cx="2209320" cy="16812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Rectangle 79"/>
          <p:cNvSpPr/>
          <p:nvPr/>
        </p:nvSpPr>
        <p:spPr>
          <a:xfrm>
            <a:off x="1746720" y="737640"/>
            <a:ext cx="1153080" cy="16812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TextShape 80"/>
          <p:cNvSpPr txBox="1"/>
          <p:nvPr/>
        </p:nvSpPr>
        <p:spPr>
          <a:xfrm>
            <a:off x="1746720" y="996480"/>
            <a:ext cx="1153440" cy="16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Milestone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Rectangle 81"/>
          <p:cNvSpPr/>
          <p:nvPr/>
        </p:nvSpPr>
        <p:spPr>
          <a:xfrm>
            <a:off x="1747080" y="2016000"/>
            <a:ext cx="1153080" cy="16812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TextShape 82"/>
          <p:cNvSpPr txBox="1"/>
          <p:nvPr/>
        </p:nvSpPr>
        <p:spPr>
          <a:xfrm>
            <a:off x="1746720" y="1157400"/>
            <a:ext cx="1153440" cy="330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Milest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Rectangle 83"/>
          <p:cNvSpPr/>
          <p:nvPr/>
        </p:nvSpPr>
        <p:spPr>
          <a:xfrm>
            <a:off x="1746720" y="1097640"/>
            <a:ext cx="1153080" cy="16812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TextShape 84"/>
          <p:cNvSpPr txBox="1"/>
          <p:nvPr/>
        </p:nvSpPr>
        <p:spPr>
          <a:xfrm>
            <a:off x="1746720" y="1453680"/>
            <a:ext cx="1153440" cy="16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Rectangle 85"/>
          <p:cNvSpPr/>
          <p:nvPr/>
        </p:nvSpPr>
        <p:spPr>
          <a:xfrm>
            <a:off x="1746720" y="1997640"/>
            <a:ext cx="1153080" cy="16812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TextShape 86"/>
          <p:cNvSpPr txBox="1"/>
          <p:nvPr/>
        </p:nvSpPr>
        <p:spPr>
          <a:xfrm>
            <a:off x="1746720" y="1680480"/>
            <a:ext cx="1153440" cy="16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Rectangle 87"/>
          <p:cNvSpPr/>
          <p:nvPr/>
        </p:nvSpPr>
        <p:spPr>
          <a:xfrm>
            <a:off x="1746720" y="1709640"/>
            <a:ext cx="1153080" cy="16812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TextShape 88"/>
          <p:cNvSpPr txBox="1"/>
          <p:nvPr/>
        </p:nvSpPr>
        <p:spPr>
          <a:xfrm>
            <a:off x="1746720" y="1896480"/>
            <a:ext cx="1153440" cy="167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89"/>
          <p:cNvSpPr/>
          <p:nvPr/>
        </p:nvSpPr>
        <p:spPr>
          <a:xfrm>
            <a:off x="1747080" y="2129400"/>
            <a:ext cx="1153080" cy="16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100" spc="-4" strike="noStrike">
                <a:solidFill>
                  <a:srgbClr val="17406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Milestone 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Rectangle 90"/>
          <p:cNvSpPr/>
          <p:nvPr/>
        </p:nvSpPr>
        <p:spPr>
          <a:xfrm>
            <a:off x="2610720" y="737640"/>
            <a:ext cx="2209320" cy="16812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TextShape 91"/>
          <p:cNvSpPr txBox="1"/>
          <p:nvPr/>
        </p:nvSpPr>
        <p:spPr>
          <a:xfrm>
            <a:off x="2826720" y="829440"/>
            <a:ext cx="5194080" cy="50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i="1" lang="en-US" sz="900" spc="-1" strike="noStrike">
              <a:solidFill>
                <a:srgbClr val="6600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92"/>
          <p:cNvSpPr txBox="1"/>
          <p:nvPr/>
        </p:nvSpPr>
        <p:spPr>
          <a:xfrm>
            <a:off x="2826720" y="1065960"/>
            <a:ext cx="5194080" cy="50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ig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s,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rk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cti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m.</a:t>
            </a:r>
            <a:endParaRPr b="0" i="1" lang="en-US" sz="900" spc="-1" strike="noStrike">
              <a:solidFill>
                <a:srgbClr val="6600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93"/>
          <p:cNvSpPr txBox="1"/>
          <p:nvPr/>
        </p:nvSpPr>
        <p:spPr>
          <a:xfrm>
            <a:off x="2826720" y="1297440"/>
            <a:ext cx="5194080" cy="50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i="1" lang="en-US" sz="900" spc="-1" strike="noStrike">
              <a:solidFill>
                <a:srgbClr val="6600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94"/>
          <p:cNvSpPr txBox="1"/>
          <p:nvPr/>
        </p:nvSpPr>
        <p:spPr>
          <a:xfrm>
            <a:off x="2790720" y="1513440"/>
            <a:ext cx="5194080" cy="50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i="1" lang="en-US" sz="900" spc="-1" strike="noStrike">
              <a:solidFill>
                <a:srgbClr val="6600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95"/>
          <p:cNvSpPr txBox="1"/>
          <p:nvPr/>
        </p:nvSpPr>
        <p:spPr>
          <a:xfrm>
            <a:off x="2790720" y="1729440"/>
            <a:ext cx="5194080" cy="50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i="1" lang="en-US" sz="900" spc="-1" strike="noStrike">
              <a:solidFill>
                <a:srgbClr val="6600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96"/>
          <p:cNvSpPr txBox="1"/>
          <p:nvPr/>
        </p:nvSpPr>
        <p:spPr>
          <a:xfrm>
            <a:off x="2826720" y="1945440"/>
            <a:ext cx="5266080" cy="502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rt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</a:t>
            </a:r>
            <a:r>
              <a:rPr b="0" i="1" lang="en-US" sz="900" spc="-4" strike="noStrike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w.</a:t>
            </a:r>
            <a:endParaRPr b="0" i="1" lang="en-US" sz="900" spc="-1" strike="noStrike">
              <a:solidFill>
                <a:srgbClr val="6600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Application>LibreOffice/5.1.6.2$Linux_X86_64 LibreOffice_project/10m0$Build-2</Application>
  <Words>96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2014-05-09T16:36:07Z</dcterms:created>
  <dc:creator/>
  <dc:description/>
  <dc:language>en-US</dc:language>
  <cp:lastModifiedBy/>
  <dcterms:modified xsi:type="dcterms:W3CDTF">2018-08-02T12:57:50Z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