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D61"/>
    <a:srgbClr val="B0C3E6"/>
    <a:srgbClr val="CCECFF"/>
    <a:srgbClr val="0099FF"/>
    <a:srgbClr val="99CCFF"/>
    <a:srgbClr val="66CCFF"/>
    <a:srgbClr val="990000"/>
    <a:srgbClr val="0033CC"/>
    <a:srgbClr val="FF99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A1-44CF-8CA1-5554235DB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A1-44CF-8CA1-5554235DB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6C0-DB30-4276-8647-7D1636EC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ECBC-E2C8-4531-95E2-AFA33D8B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ABF1-703F-4C89-BC21-670200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47E8-A71D-4E32-9EF4-AA37CC8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0D56-422A-438D-9CD5-1DF4B621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9C3C-A96C-4D36-9DB2-B768FAE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9E60-2183-4B80-96CF-1145D42A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4116-D58D-4A81-8435-177D330A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05F-2E7B-46BB-B879-32AF1C7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0B2-F20C-40A6-B693-F43B81EB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D02E3-52B0-4B50-8D30-5923A3F1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20CE-B9AE-4D4E-BC48-B02AFFFE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D94A-AE1E-4D7F-A11F-149C38F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B94-9ECB-4202-A13A-344604C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222F-A63C-4DDD-8B57-658CC46C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DF66-5037-4148-8E06-E32009F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99A-84DC-4469-A366-5F8DF7F9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E4D-B193-4976-A6BC-92F4189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7C63-3A97-4E55-AF5B-76DFFB6E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F493-6715-438E-8DE0-0E75731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282-58AD-42F3-BEC2-8510BE7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CCB-3592-4A28-9B5D-B527207E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F069-C5F5-4261-B991-F5E6C9F1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EFBB-2257-410A-9EBE-0AB8D4C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9B57-506E-42E3-BD3B-F430DFD0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2CD-80D6-432D-B5F1-2A72FDF1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CBB4-ACD3-4105-8B9B-5680A03B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169D-2DDF-402F-AE22-907532EA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42C2-8CEC-4287-A8C0-3AC298B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EE850-A38E-4F88-B54F-3BD06DA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AEE9-78E5-4FFB-83BC-6083030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DF7C-D0C1-4450-ACA7-4E9CE6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6BE-9AB7-46C0-A64C-9918F7D2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1141-A7B4-40BB-9673-55279B88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2E7B-3911-43DB-BF35-E237F5FE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8726-4449-436B-ABB3-2BBE3F0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C0A9D-3909-49C8-A249-3722DEB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A6CDD-71DB-40B2-8FD5-9C5FC92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E6B2E-16FF-42F2-A292-B3BD953E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284-4545-46E9-9E0D-24DC4D3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51C4-9BE2-4486-A5A8-9D19CF2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02B3-E6AE-4D70-9355-657793F4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166-F9CA-4878-9401-1A3F890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7C3F4-8316-41D8-A213-8275B327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5BB1-A447-45C6-B96F-DE6B976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89D4-EB76-4C65-AA09-2F721765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E1C-CFBA-431E-9B8C-665877A5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0E4-7346-4E78-986B-39ACD9B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2D3D-3FE0-4A05-8E80-56CD15D9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8DED-7217-40AD-A939-F9413072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F0-D00B-44DD-9D74-FC995D0B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016C-E4AC-4EB5-BAB8-0DB8F6C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D8D3-5AEC-448E-A7F9-5D6BE16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FD7B7-4C64-4487-B377-CDDF50C8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4AE5-97F4-4AC7-B296-5C726ED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5EE7-0697-4322-8598-050EA245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2EF9-79C1-4280-B649-2CACE3AD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52F3-73BA-4EAD-9D29-7F300E5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7D5A3-46A6-4609-B2EE-B2E9D69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5137-3195-49F5-A500-9022D622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E086-53CB-41E2-80B4-8BA835771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2282-78D6-4E28-8BE6-4CDBCF8F799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C457-5AA0-4BF0-BAE3-95C80F23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F906-05F0-4C83-95D8-08C13793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024425-BB49-42DD-88D0-F1743F91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/>
              <a:t>Shashank Sharma</a:t>
            </a:r>
          </a:p>
          <a:p>
            <a:r>
              <a:rPr lang="de-DE" sz="1800"/>
              <a:t>Supervisor: </a:t>
            </a:r>
            <a:r>
              <a:rPr lang="en-US" sz="1800"/>
              <a:t>M. Sc. Zohaib Riaz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2657B-EE70-432B-A797-CDB83543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chemeClr val="bg2"/>
                </a:solidFill>
              </a:rPr>
              <a:t>Masters Thesis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Design and Development of Software Agents for Location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Privacy-risk estimation</a:t>
            </a:r>
          </a:p>
        </p:txBody>
      </p:sp>
    </p:spTree>
    <p:extLst>
      <p:ext uri="{BB962C8B-B14F-4D97-AF65-F5344CB8AC3E}">
        <p14:creationId xmlns:p14="http://schemas.microsoft.com/office/powerpoint/2010/main" val="65065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BD26-299A-453A-B0EE-B3096507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Drifting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757FB-038B-4213-8C25-9160CABFA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State Time-slot Weight (User 1 (200811))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70" y="0"/>
            <a:ext cx="8677429" cy="68580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83974" y="512242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883974" y="3561426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201818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68EC-BB88-4E5F-9D1D-C87E756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Cosine Similarity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80977-4FB8-48B2-B3BC-E8D596C4F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1473"/>
              </p:ext>
            </p:extLst>
          </p:nvPr>
        </p:nvGraphicFramePr>
        <p:xfrm>
          <a:off x="4038600" y="961812"/>
          <a:ext cx="7188199" cy="493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08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5858-21DB-4E23-ACAF-7C91BFFF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7512-0804-4383-86E1-74DA72CC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EB0-FD0E-45E0-9FD9-B34CB83C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Android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09573-C8CA-482E-8F18-093F45D0C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734" y="546573"/>
            <a:ext cx="5458816" cy="3534582"/>
          </a:xfrm>
          <a:prstGeom prst="rect">
            <a:avLst/>
          </a:prstGeom>
        </p:spPr>
      </p:pic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BA873A-06B7-4E5E-A033-53E77B4A9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1450" y="423751"/>
            <a:ext cx="5458813" cy="3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A39F9-368B-48C4-AA0B-955C183E74B6}"/>
              </a:ext>
            </a:extLst>
          </p:cNvPr>
          <p:cNvSpPr/>
          <p:nvPr/>
        </p:nvSpPr>
        <p:spPr>
          <a:xfrm>
            <a:off x="1001735" y="2550448"/>
            <a:ext cx="10359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99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go next?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2A0DF-BB13-4AEF-9F2B-F9BBC8AD18A1}"/>
              </a:ext>
            </a:extLst>
          </p:cNvPr>
          <p:cNvSpPr/>
          <p:nvPr/>
        </p:nvSpPr>
        <p:spPr>
          <a:xfrm>
            <a:off x="1143707" y="334602"/>
            <a:ext cx="69119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restaurant will you go to?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B884AB-21D6-49B6-8FFB-9CAB11E8A25A}"/>
              </a:ext>
            </a:extLst>
          </p:cNvPr>
          <p:cNvSpPr/>
          <p:nvPr/>
        </p:nvSpPr>
        <p:spPr>
          <a:xfrm>
            <a:off x="5497178" y="2150080"/>
            <a:ext cx="508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be at 4 pm today?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8E4BD-1D57-42EB-BA81-0EC558A73C4B}"/>
              </a:ext>
            </a:extLst>
          </p:cNvPr>
          <p:cNvSpPr/>
          <p:nvPr/>
        </p:nvSpPr>
        <p:spPr>
          <a:xfrm>
            <a:off x="6634737" y="1003614"/>
            <a:ext cx="366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work?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955CC6-8219-43EF-B5B6-4561797E2448}"/>
              </a:ext>
            </a:extLst>
          </p:cNvPr>
          <p:cNvSpPr/>
          <p:nvPr/>
        </p:nvSpPr>
        <p:spPr>
          <a:xfrm>
            <a:off x="7502844" y="3708406"/>
            <a:ext cx="2596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7698D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live?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3608E-327B-4718-91FF-B38BD2BDDBB0}"/>
              </a:ext>
            </a:extLst>
          </p:cNvPr>
          <p:cNvSpPr/>
          <p:nvPr/>
        </p:nvSpPr>
        <p:spPr>
          <a:xfrm>
            <a:off x="5859879" y="4253972"/>
            <a:ext cx="36534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is your favorite mall?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102D7-5602-45BF-867E-99C2A48BD34A}"/>
              </a:ext>
            </a:extLst>
          </p:cNvPr>
          <p:cNvSpPr/>
          <p:nvPr/>
        </p:nvSpPr>
        <p:spPr>
          <a:xfrm>
            <a:off x="1412201" y="4767450"/>
            <a:ext cx="7210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and visit your aunt?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84EE69-87E6-499D-AAEC-82314EDB276B}"/>
              </a:ext>
            </a:extLst>
          </p:cNvPr>
          <p:cNvSpPr/>
          <p:nvPr/>
        </p:nvSpPr>
        <p:spPr>
          <a:xfrm>
            <a:off x="1925065" y="3767177"/>
            <a:ext cx="4360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to the hospital?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36AB9-48FE-4CC9-989E-D50301D9904B}"/>
              </a:ext>
            </a:extLst>
          </p:cNvPr>
          <p:cNvSpPr/>
          <p:nvPr/>
        </p:nvSpPr>
        <p:spPr>
          <a:xfrm>
            <a:off x="921836" y="1518402"/>
            <a:ext cx="6462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99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visit the cinema again?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E0247A-796B-4FD9-B6A0-BD31CC14E307}"/>
              </a:ext>
            </a:extLst>
          </p:cNvPr>
          <p:cNvSpPr/>
          <p:nvPr/>
        </p:nvSpPr>
        <p:spPr>
          <a:xfrm>
            <a:off x="860327" y="2386906"/>
            <a:ext cx="40968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spend your weekends?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82D8BA-5A12-4AD4-AF9C-1DD51BB8415E}"/>
              </a:ext>
            </a:extLst>
          </p:cNvPr>
          <p:cNvSpPr/>
          <p:nvPr/>
        </p:nvSpPr>
        <p:spPr>
          <a:xfrm>
            <a:off x="10578954" y="791284"/>
            <a:ext cx="923330" cy="2068707"/>
          </a:xfrm>
          <a:prstGeom prst="rect">
            <a:avLst/>
          </a:prstGeom>
          <a:noFill/>
        </p:spPr>
        <p:txBody>
          <a:bodyPr vert="vert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758CA2-664B-4BB2-BAA8-409D3CFA70ED}"/>
              </a:ext>
            </a:extLst>
          </p:cNvPr>
          <p:cNvSpPr/>
          <p:nvPr/>
        </p:nvSpPr>
        <p:spPr>
          <a:xfrm>
            <a:off x="631388" y="3384794"/>
            <a:ext cx="923330" cy="1879681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CCE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79763-53A6-4FD6-9E30-27AE22B7AC37}"/>
              </a:ext>
            </a:extLst>
          </p:cNvPr>
          <p:cNvSpPr/>
          <p:nvPr/>
        </p:nvSpPr>
        <p:spPr>
          <a:xfrm>
            <a:off x="5631743" y="5445571"/>
            <a:ext cx="3904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do you visit a cafe?</a:t>
            </a:r>
          </a:p>
        </p:txBody>
      </p:sp>
    </p:spTree>
    <p:extLst>
      <p:ext uri="{BB962C8B-B14F-4D97-AF65-F5344CB8AC3E}">
        <p14:creationId xmlns:p14="http://schemas.microsoft.com/office/powerpoint/2010/main" val="1117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A82-2963-45DB-8AA7-304FD8ED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A8F9-5704-4346-9414-73D9938B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91% of the Americans have lost control on their private data</a:t>
            </a:r>
          </a:p>
        </p:txBody>
      </p:sp>
    </p:spTree>
    <p:extLst>
      <p:ext uri="{BB962C8B-B14F-4D97-AF65-F5344CB8AC3E}">
        <p14:creationId xmlns:p14="http://schemas.microsoft.com/office/powerpoint/2010/main" val="3574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BC5-8C4F-4218-AE9F-F1BDFA36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35FB-A006-411F-8408-CF0652F8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LBA can predict your future movements</a:t>
            </a:r>
          </a:p>
          <a:p>
            <a:r>
              <a:rPr lang="en-US" dirty="0"/>
              <a:t>Can be on unauthorized servers </a:t>
            </a:r>
          </a:p>
          <a:p>
            <a:r>
              <a:rPr lang="en-US" dirty="0"/>
              <a:t>Leaked information on web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AC28-6BE7-4502-81F7-F5C75516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7308-6B86-45C2-B675-438D7387A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3300" y="285750"/>
            <a:ext cx="83915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8F4CB-21F3-40C0-9785-0788AA78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 GPS Points to Markov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24D3-5F67-4A9F-86AF-A1462E9BF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1875" y="828675"/>
            <a:ext cx="8439149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9C6B0-7BFA-4F3C-B51B-84A543A6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Markov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F5065F-E70E-45E9-A645-D212B6674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336" y="2426818"/>
            <a:ext cx="450437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FCF1F0-7DEF-4DE6-A285-199CBD20DB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5073" y="2933701"/>
            <a:ext cx="5455917" cy="27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0A8CC-054C-4246-8CF9-2ABE89E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Stay-points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A5BD2-105F-48ED-9824-63B559F09E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71475"/>
            <a:ext cx="7519406" cy="629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92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3CD4-9ADD-4954-A7D2-D931B588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0A3E0-799F-415D-8BF2-56C04C988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5225" y="1304925"/>
            <a:ext cx="7846695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CMU Bright</vt:lpstr>
      <vt:lpstr>Office Theme</vt:lpstr>
      <vt:lpstr>Masters Thesis Design and Development of Software Agents for Location Privacy-risk estimation</vt:lpstr>
      <vt:lpstr>PowerPoint Presentation</vt:lpstr>
      <vt:lpstr>Facts</vt:lpstr>
      <vt:lpstr>Threats</vt:lpstr>
      <vt:lpstr>Flowchart</vt:lpstr>
      <vt:lpstr>Raw GPS Points to Markov Chain</vt:lpstr>
      <vt:lpstr>Markov Model</vt:lpstr>
      <vt:lpstr>Stay-points</vt:lpstr>
      <vt:lpstr>States</vt:lpstr>
      <vt:lpstr>Drifting Problem</vt:lpstr>
      <vt:lpstr>State Time-slot Weight (User 1 (200811))</vt:lpstr>
      <vt:lpstr>Cosine Similarity</vt:lpstr>
      <vt:lpstr>Prediction Path</vt:lpstr>
      <vt:lpstr>Android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Thesis Design and Development of Software Agents for Location Privacy-risk estimation</dc:title>
  <dc:creator>shashank sharma</dc:creator>
  <cp:lastModifiedBy>shashank sharma</cp:lastModifiedBy>
  <cp:revision>1</cp:revision>
  <dcterms:created xsi:type="dcterms:W3CDTF">2018-10-21T17:23:13Z</dcterms:created>
  <dcterms:modified xsi:type="dcterms:W3CDTF">2018-10-21T17:23:14Z</dcterms:modified>
</cp:coreProperties>
</file>