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0" r:id="rId2"/>
    <p:sldId id="298" r:id="rId3"/>
    <p:sldId id="261" r:id="rId4"/>
    <p:sldId id="262" r:id="rId5"/>
    <p:sldId id="271" r:id="rId6"/>
    <p:sldId id="278" r:id="rId7"/>
    <p:sldId id="263" r:id="rId8"/>
    <p:sldId id="268" r:id="rId9"/>
    <p:sldId id="269" r:id="rId10"/>
    <p:sldId id="285" r:id="rId11"/>
    <p:sldId id="264" r:id="rId12"/>
    <p:sldId id="265" r:id="rId13"/>
    <p:sldId id="295" r:id="rId14"/>
    <p:sldId id="275" r:id="rId15"/>
    <p:sldId id="299" r:id="rId16"/>
    <p:sldId id="256" r:id="rId17"/>
    <p:sldId id="266" r:id="rId18"/>
    <p:sldId id="267" r:id="rId19"/>
    <p:sldId id="276" r:id="rId20"/>
    <p:sldId id="257" r:id="rId21"/>
    <p:sldId id="258" r:id="rId22"/>
    <p:sldId id="270" r:id="rId23"/>
    <p:sldId id="293" r:id="rId24"/>
    <p:sldId id="294" r:id="rId25"/>
    <p:sldId id="273" r:id="rId26"/>
    <p:sldId id="274" r:id="rId27"/>
    <p:sldId id="277" r:id="rId28"/>
    <p:sldId id="296" r:id="rId29"/>
    <p:sldId id="300" r:id="rId30"/>
    <p:sldId id="286" r:id="rId31"/>
    <p:sldId id="297" r:id="rId32"/>
    <p:sldId id="288" r:id="rId33"/>
    <p:sldId id="290" r:id="rId34"/>
    <p:sldId id="289" r:id="rId35"/>
    <p:sldId id="291" r:id="rId36"/>
    <p:sldId id="283" r:id="rId37"/>
    <p:sldId id="284" r:id="rId38"/>
    <p:sldId id="280" r:id="rId39"/>
    <p:sldId id="281" r:id="rId40"/>
    <p:sldId id="272" r:id="rId41"/>
    <p:sldId id="287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63A0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6FC2E-5808-4554-A4F7-8AE765D1C33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0C3B8-B16D-4333-AFF6-B63090866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1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04/12/2018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80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04/12/2018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06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04/12/2018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68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04/12/2018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09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04/12/2018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82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04/12/2018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12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04/12/2018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04/12/2018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249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04/12/2018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08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04/12/2018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14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04/12/2018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31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1CC4-AE7D-43A3-886C-8914A95FEA55}" type="datetimeFigureOut">
              <a:rPr lang="en-GB" smtClean="0"/>
              <a:t>04/12/2018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1133" y="208667"/>
            <a:ext cx="3552000" cy="10272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Input New Location: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Latitude, Longitude, Date-time </a:t>
            </a:r>
            <a:r>
              <a:rPr lang="en-GB" sz="12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P[x, y, d]</a:t>
            </a:r>
            <a:endParaRPr sz="1200" i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700933" y="444667"/>
            <a:ext cx="1248800" cy="55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2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783563" y="544550"/>
            <a:ext cx="917370" cy="35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Start here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059066" y="1619697"/>
            <a:ext cx="3246800" cy="746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Append(Latitude, Longitude, Date-time) in Last hour points -&gt; </a:t>
            </a:r>
          </a:p>
          <a:p>
            <a:pPr algn="ctr"/>
            <a:r>
              <a:rPr lang="en-GB" sz="12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lst_hr_pts[x, y, d] 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&lt;- </a:t>
            </a:r>
            <a:r>
              <a:rPr lang="en-GB" sz="12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P[x, y, d]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65" name="Google Shape;65;p13"/>
          <p:cNvCxnSpPr>
            <a:stCxn id="54" idx="2"/>
            <a:endCxn id="54" idx="2"/>
          </p:cNvCxnSpPr>
          <p:nvPr/>
        </p:nvCxnSpPr>
        <p:spPr>
          <a:xfrm>
            <a:off x="5717133" y="123586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3"/>
          <p:cNvCxnSpPr/>
          <p:nvPr/>
        </p:nvCxnSpPr>
        <p:spPr>
          <a:xfrm flipH="1">
            <a:off x="5716133" y="1252167"/>
            <a:ext cx="2000" cy="3264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4135932" y="2622169"/>
            <a:ext cx="3170389" cy="5361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stay-points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 detection </a:t>
            </a:r>
          </a:p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in </a:t>
            </a:r>
            <a:r>
              <a:rPr lang="en-GB" sz="12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lst_hr_pts[x, y, d] 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4145921" y="3605555"/>
            <a:ext cx="3160400" cy="650146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Group stay-points to form </a:t>
            </a:r>
            <a:r>
              <a:rPr lang="en-GB" sz="12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states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 (Using DB to snap the stay-points)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4156679" y="4866496"/>
            <a:ext cx="3160400" cy="514539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Create </a:t>
            </a:r>
            <a:r>
              <a:rPr lang="en-GB" sz="12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time-slotted data 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(Hourly State Weights)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70" name="Google Shape;70;p13"/>
          <p:cNvCxnSpPr>
            <a:cxnSpLocks/>
            <a:stCxn id="7" idx="2"/>
            <a:endCxn id="67" idx="0"/>
          </p:cNvCxnSpPr>
          <p:nvPr/>
        </p:nvCxnSpPr>
        <p:spPr>
          <a:xfrm>
            <a:off x="5716133" y="2400299"/>
            <a:ext cx="4994" cy="22187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73;p13"/>
          <p:cNvSpPr txBox="1"/>
          <p:nvPr/>
        </p:nvSpPr>
        <p:spPr>
          <a:xfrm>
            <a:off x="5736879" y="2276666"/>
            <a:ext cx="749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YES</a:t>
            </a:r>
            <a:endParaRPr sz="1200" b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6567740" y="1666297"/>
            <a:ext cx="508911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NO</a:t>
            </a:r>
            <a:endParaRPr sz="1200" b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203363" y="4611570"/>
            <a:ext cx="3160400" cy="50985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Calculate </a:t>
            </a:r>
            <a:r>
              <a:rPr lang="en-GB" sz="12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Markov Chain Model 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on States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C20539BA-36EA-4AAC-BECB-09523F9446EF}"/>
              </a:ext>
            </a:extLst>
          </p:cNvPr>
          <p:cNvSpPr/>
          <p:nvPr/>
        </p:nvSpPr>
        <p:spPr>
          <a:xfrm>
            <a:off x="4829118" y="1564700"/>
            <a:ext cx="1774030" cy="83559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Changed?</a:t>
            </a:r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63213AE5-8556-481B-BE4F-C797E1F229C9}"/>
              </a:ext>
            </a:extLst>
          </p:cNvPr>
          <p:cNvSpPr/>
          <p:nvPr/>
        </p:nvSpPr>
        <p:spPr>
          <a:xfrm>
            <a:off x="4846007" y="5549077"/>
            <a:ext cx="1774030" cy="83559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Date Changed?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3AE122-B0C2-425C-8588-43E87C4F4BF8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5726121" y="4255701"/>
            <a:ext cx="10758" cy="6107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672B3D-2732-4693-9F81-EDEE6FF22183}"/>
              </a:ext>
            </a:extLst>
          </p:cNvPr>
          <p:cNvCxnSpPr>
            <a:cxnSpLocks/>
            <a:stCxn id="69" idx="2"/>
            <a:endCxn id="79" idx="0"/>
          </p:cNvCxnSpPr>
          <p:nvPr/>
        </p:nvCxnSpPr>
        <p:spPr>
          <a:xfrm flipH="1">
            <a:off x="5733022" y="5381035"/>
            <a:ext cx="3857" cy="16804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CD394D-5D1A-4E84-8162-165569C5D153}"/>
              </a:ext>
            </a:extLst>
          </p:cNvPr>
          <p:cNvCxnSpPr>
            <a:stCxn id="7" idx="3"/>
            <a:endCxn id="61" idx="1"/>
          </p:cNvCxnSpPr>
          <p:nvPr/>
        </p:nvCxnSpPr>
        <p:spPr>
          <a:xfrm>
            <a:off x="6603148" y="1982500"/>
            <a:ext cx="1455918" cy="1019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ECB566-EF73-4C7A-88B7-C012D512F97F}"/>
              </a:ext>
            </a:extLst>
          </p:cNvPr>
          <p:cNvCxnSpPr>
            <a:cxnSpLocks/>
            <a:stCxn id="79" idx="1"/>
            <a:endCxn id="72" idx="3"/>
          </p:cNvCxnSpPr>
          <p:nvPr/>
        </p:nvCxnSpPr>
        <p:spPr>
          <a:xfrm flipH="1" flipV="1">
            <a:off x="3363763" y="5758552"/>
            <a:ext cx="1482244" cy="20832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Google Shape;73;p13">
            <a:extLst>
              <a:ext uri="{FF2B5EF4-FFF2-40B4-BE49-F238E27FC236}">
                <a16:creationId xmlns:a16="http://schemas.microsoft.com/office/drawing/2014/main" id="{4237DBC8-35E6-4874-A118-B1FE1F4334E3}"/>
              </a:ext>
            </a:extLst>
          </p:cNvPr>
          <p:cNvSpPr txBox="1"/>
          <p:nvPr/>
        </p:nvSpPr>
        <p:spPr>
          <a:xfrm>
            <a:off x="3834091" y="5936319"/>
            <a:ext cx="749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YES</a:t>
            </a:r>
            <a:endParaRPr sz="1200" b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D8CF907B-1D35-48BC-A343-3FC3E7F72EE6}"/>
              </a:ext>
            </a:extLst>
          </p:cNvPr>
          <p:cNvCxnSpPr>
            <a:cxnSpLocks/>
            <a:stCxn id="79" idx="1"/>
            <a:endCxn id="55" idx="3"/>
          </p:cNvCxnSpPr>
          <p:nvPr/>
        </p:nvCxnSpPr>
        <p:spPr>
          <a:xfrm rot="10800000">
            <a:off x="3949733" y="722267"/>
            <a:ext cx="896274" cy="5244610"/>
          </a:xfrm>
          <a:prstGeom prst="curvedConnector3">
            <a:avLst>
              <a:gd name="adj1" fmla="val 18831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D91D475E-3DA9-4D37-83CA-0C0DD1AD62C9}"/>
              </a:ext>
            </a:extLst>
          </p:cNvPr>
          <p:cNvCxnSpPr>
            <a:cxnSpLocks/>
            <a:stCxn id="77" idx="0"/>
            <a:endCxn id="54" idx="1"/>
          </p:cNvCxnSpPr>
          <p:nvPr/>
        </p:nvCxnSpPr>
        <p:spPr>
          <a:xfrm rot="5400000" flipH="1" flipV="1">
            <a:off x="917697" y="1588134"/>
            <a:ext cx="3889303" cy="2157570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76;p13">
            <a:extLst>
              <a:ext uri="{FF2B5EF4-FFF2-40B4-BE49-F238E27FC236}">
                <a16:creationId xmlns:a16="http://schemas.microsoft.com/office/drawing/2014/main" id="{109D1608-C254-4967-B0C8-FAC3EC0FC1DD}"/>
              </a:ext>
            </a:extLst>
          </p:cNvPr>
          <p:cNvSpPr txBox="1"/>
          <p:nvPr/>
        </p:nvSpPr>
        <p:spPr>
          <a:xfrm>
            <a:off x="4280859" y="5503626"/>
            <a:ext cx="508911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NO</a:t>
            </a:r>
            <a:endParaRPr sz="1200" b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5B8DB7-DAC1-4640-BE43-1A1E3A2AF4B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5721127" y="3158350"/>
            <a:ext cx="4994" cy="4472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Google Shape;77;p13">
            <a:extLst>
              <a:ext uri="{FF2B5EF4-FFF2-40B4-BE49-F238E27FC236}">
                <a16:creationId xmlns:a16="http://schemas.microsoft.com/office/drawing/2014/main" id="{5F5AEC60-7C06-4194-91EB-31E75469031B}"/>
              </a:ext>
            </a:extLst>
          </p:cNvPr>
          <p:cNvSpPr/>
          <p:nvPr/>
        </p:nvSpPr>
        <p:spPr>
          <a:xfrm>
            <a:off x="203363" y="5503626"/>
            <a:ext cx="3160400" cy="50985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Calculate transition matrix for the day passed.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B003C1-E780-4879-B097-B1ACD5A1EF7B}"/>
              </a:ext>
            </a:extLst>
          </p:cNvPr>
          <p:cNvCxnSpPr>
            <a:cxnSpLocks/>
            <a:stCxn id="72" idx="0"/>
            <a:endCxn id="77" idx="2"/>
          </p:cNvCxnSpPr>
          <p:nvPr/>
        </p:nvCxnSpPr>
        <p:spPr>
          <a:xfrm flipV="1">
            <a:off x="1783563" y="5121421"/>
            <a:ext cx="0" cy="3822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ylinder 1">
            <a:extLst>
              <a:ext uri="{FF2B5EF4-FFF2-40B4-BE49-F238E27FC236}">
                <a16:creationId xmlns:a16="http://schemas.microsoft.com/office/drawing/2014/main" id="{4152FDD6-D600-441A-8278-A9480F85C50E}"/>
              </a:ext>
            </a:extLst>
          </p:cNvPr>
          <p:cNvSpPr/>
          <p:nvPr/>
        </p:nvSpPr>
        <p:spPr>
          <a:xfrm>
            <a:off x="7757226" y="3645120"/>
            <a:ext cx="747582" cy="571015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77E2BC-36E1-4C7F-83AD-A6FED054C9A3}"/>
              </a:ext>
            </a:extLst>
          </p:cNvPr>
          <p:cNvCxnSpPr>
            <a:cxnSpLocks/>
            <a:stCxn id="2" idx="2"/>
            <a:endCxn id="68" idx="3"/>
          </p:cNvCxnSpPr>
          <p:nvPr/>
        </p:nvCxnSpPr>
        <p:spPr>
          <a:xfrm flipH="1">
            <a:off x="7306321" y="3930628"/>
            <a:ext cx="4509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CB285-014E-42D8-B677-D210911C9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605" y="643467"/>
            <a:ext cx="2674111" cy="557106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E683572-51FD-4895-BABF-88D44DDC4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86" y="643467"/>
            <a:ext cx="267411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4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367CB9-6A34-47C4-990E-BBE99A6E0F11}"/>
              </a:ext>
            </a:extLst>
          </p:cNvPr>
          <p:cNvCxnSpPr/>
          <p:nvPr/>
        </p:nvCxnSpPr>
        <p:spPr>
          <a:xfrm flipH="1">
            <a:off x="1011382" y="122381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8B02C3-D62B-47DA-BDF5-39ED10800A65}"/>
              </a:ext>
            </a:extLst>
          </p:cNvPr>
          <p:cNvCxnSpPr/>
          <p:nvPr/>
        </p:nvCxnSpPr>
        <p:spPr>
          <a:xfrm>
            <a:off x="1888836" y="1223819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D51927-52AF-476E-9D30-0F2E30CAACBC}"/>
              </a:ext>
            </a:extLst>
          </p:cNvPr>
          <p:cNvCxnSpPr/>
          <p:nvPr/>
        </p:nvCxnSpPr>
        <p:spPr>
          <a:xfrm flipH="1">
            <a:off x="10270866" y="121920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AB29C0-696B-40AA-AA5F-B44B49DF2147}"/>
              </a:ext>
            </a:extLst>
          </p:cNvPr>
          <p:cNvCxnSpPr/>
          <p:nvPr/>
        </p:nvCxnSpPr>
        <p:spPr>
          <a:xfrm flipH="1">
            <a:off x="1011382" y="188421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6C89A1-7E40-4866-A7D4-93BB8E8114C1}"/>
              </a:ext>
            </a:extLst>
          </p:cNvPr>
          <p:cNvCxnSpPr/>
          <p:nvPr/>
        </p:nvCxnSpPr>
        <p:spPr>
          <a:xfrm>
            <a:off x="1888836" y="1884219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7DF061-B4BA-4EDC-A8CA-01B37F2F2C92}"/>
              </a:ext>
            </a:extLst>
          </p:cNvPr>
          <p:cNvCxnSpPr/>
          <p:nvPr/>
        </p:nvCxnSpPr>
        <p:spPr>
          <a:xfrm flipH="1">
            <a:off x="10270866" y="187960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B7ED32-8E1C-44B0-944F-D11AEA8BD14E}"/>
              </a:ext>
            </a:extLst>
          </p:cNvPr>
          <p:cNvCxnSpPr/>
          <p:nvPr/>
        </p:nvCxnSpPr>
        <p:spPr>
          <a:xfrm>
            <a:off x="3261756" y="91110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8241FC-24D0-401F-A62F-5BFA8C78E6C0}"/>
              </a:ext>
            </a:extLst>
          </p:cNvPr>
          <p:cNvCxnSpPr/>
          <p:nvPr/>
        </p:nvCxnSpPr>
        <p:spPr>
          <a:xfrm>
            <a:off x="7848272" y="91638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04A01B-9A78-417E-A0B3-742E75424D6A}"/>
              </a:ext>
            </a:extLst>
          </p:cNvPr>
          <p:cNvCxnSpPr/>
          <p:nvPr/>
        </p:nvCxnSpPr>
        <p:spPr>
          <a:xfrm>
            <a:off x="5555014" y="91374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172CF1-F33E-4375-9479-9C3FA3759FBF}"/>
              </a:ext>
            </a:extLst>
          </p:cNvPr>
          <p:cNvCxnSpPr/>
          <p:nvPr/>
        </p:nvCxnSpPr>
        <p:spPr>
          <a:xfrm>
            <a:off x="10141528" y="91901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363F9B-1DB5-464D-A44C-16B34791CF61}"/>
              </a:ext>
            </a:extLst>
          </p:cNvPr>
          <p:cNvCxnSpPr/>
          <p:nvPr/>
        </p:nvCxnSpPr>
        <p:spPr>
          <a:xfrm>
            <a:off x="4408385" y="91242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E30BF3-CCB3-4812-AC2C-4B3E735FDB89}"/>
              </a:ext>
            </a:extLst>
          </p:cNvPr>
          <p:cNvCxnSpPr/>
          <p:nvPr/>
        </p:nvCxnSpPr>
        <p:spPr>
          <a:xfrm>
            <a:off x="6701643" y="91506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A14AB1-F685-4972-92C6-832BC7FC4389}"/>
              </a:ext>
            </a:extLst>
          </p:cNvPr>
          <p:cNvCxnSpPr/>
          <p:nvPr/>
        </p:nvCxnSpPr>
        <p:spPr>
          <a:xfrm>
            <a:off x="8994901" y="91770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93AF45-7AE9-4005-888D-B24E2D252740}"/>
              </a:ext>
            </a:extLst>
          </p:cNvPr>
          <p:cNvCxnSpPr/>
          <p:nvPr/>
        </p:nvCxnSpPr>
        <p:spPr>
          <a:xfrm>
            <a:off x="2115127" y="90978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CAE26-F449-45F2-B86C-878E7DF7E311}"/>
              </a:ext>
            </a:extLst>
          </p:cNvPr>
          <p:cNvSpPr/>
          <p:nvPr/>
        </p:nvSpPr>
        <p:spPr>
          <a:xfrm>
            <a:off x="2225961" y="1219207"/>
            <a:ext cx="1200820" cy="660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4B0C3-4306-41D0-9A3A-D13939AF5506}"/>
              </a:ext>
            </a:extLst>
          </p:cNvPr>
          <p:cNvSpPr/>
          <p:nvPr/>
        </p:nvSpPr>
        <p:spPr>
          <a:xfrm>
            <a:off x="3668810" y="1233054"/>
            <a:ext cx="4179457" cy="6464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DCA94-CA17-482B-8F2F-F02D0213DE9F}"/>
              </a:ext>
            </a:extLst>
          </p:cNvPr>
          <p:cNvSpPr txBox="1"/>
          <p:nvPr/>
        </p:nvSpPr>
        <p:spPr>
          <a:xfrm>
            <a:off x="1707586" y="786299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08A8B8-2261-458D-8FC6-7174B381739F}"/>
              </a:ext>
            </a:extLst>
          </p:cNvPr>
          <p:cNvCxnSpPr/>
          <p:nvPr/>
        </p:nvCxnSpPr>
        <p:spPr>
          <a:xfrm>
            <a:off x="1214580" y="914400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DA5551-0CE6-4911-942D-61CE9DB35125}"/>
              </a:ext>
            </a:extLst>
          </p:cNvPr>
          <p:cNvCxnSpPr/>
          <p:nvPr/>
        </p:nvCxnSpPr>
        <p:spPr>
          <a:xfrm>
            <a:off x="11028216" y="916380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6E54738-C4ED-48B1-B30B-567F9CA914C2}"/>
              </a:ext>
            </a:extLst>
          </p:cNvPr>
          <p:cNvSpPr/>
          <p:nvPr/>
        </p:nvSpPr>
        <p:spPr>
          <a:xfrm>
            <a:off x="8381151" y="1208996"/>
            <a:ext cx="1756866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A2483D-2D90-407A-B42B-ED1009C5EAC0}"/>
              </a:ext>
            </a:extLst>
          </p:cNvPr>
          <p:cNvSpPr/>
          <p:nvPr/>
        </p:nvSpPr>
        <p:spPr>
          <a:xfrm>
            <a:off x="2115128" y="710213"/>
            <a:ext cx="2293256" cy="1562469"/>
          </a:xfrm>
          <a:prstGeom prst="rect">
            <a:avLst/>
          </a:prstGeom>
          <a:noFill/>
          <a:ln w="571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BA19914E-4C1C-4DC5-9798-104521DA99D6}"/>
              </a:ext>
            </a:extLst>
          </p:cNvPr>
          <p:cNvCxnSpPr>
            <a:stCxn id="18" idx="2"/>
          </p:cNvCxnSpPr>
          <p:nvPr/>
        </p:nvCxnSpPr>
        <p:spPr>
          <a:xfrm rot="5400000" flipH="1" flipV="1">
            <a:off x="3454382" y="1241384"/>
            <a:ext cx="10211" cy="1266235"/>
          </a:xfrm>
          <a:prstGeom prst="curvedConnector4">
            <a:avLst>
              <a:gd name="adj1" fmla="val -2238762"/>
              <a:gd name="adj2" fmla="val 109464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8255662B-2A20-46E8-8A18-CD57333AB31F}"/>
              </a:ext>
            </a:extLst>
          </p:cNvPr>
          <p:cNvCxnSpPr>
            <a:stCxn id="18" idx="2"/>
          </p:cNvCxnSpPr>
          <p:nvPr/>
        </p:nvCxnSpPr>
        <p:spPr>
          <a:xfrm rot="5400000" flipH="1" flipV="1">
            <a:off x="3138109" y="1567815"/>
            <a:ext cx="54" cy="623530"/>
          </a:xfrm>
          <a:prstGeom prst="curvedConnector4">
            <a:avLst>
              <a:gd name="adj1" fmla="val -423333333"/>
              <a:gd name="adj2" fmla="val 9814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45443D9-4DE8-40A1-925F-6D62DCE368BF}"/>
              </a:ext>
            </a:extLst>
          </p:cNvPr>
          <p:cNvSpPr txBox="1"/>
          <p:nvPr/>
        </p:nvSpPr>
        <p:spPr>
          <a:xfrm>
            <a:off x="663007" y="737454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E16A2B1-C4F6-46F2-9C30-C011A8024C70}"/>
              </a:ext>
            </a:extLst>
          </p:cNvPr>
          <p:cNvCxnSpPr/>
          <p:nvPr/>
        </p:nvCxnSpPr>
        <p:spPr>
          <a:xfrm flipH="1">
            <a:off x="986227" y="326716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47D985-D66A-425E-8438-F7EDC5228DCF}"/>
              </a:ext>
            </a:extLst>
          </p:cNvPr>
          <p:cNvCxnSpPr/>
          <p:nvPr/>
        </p:nvCxnSpPr>
        <p:spPr>
          <a:xfrm>
            <a:off x="1863681" y="3267167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19536E8-8280-4809-9EA6-D7D3F683FB07}"/>
              </a:ext>
            </a:extLst>
          </p:cNvPr>
          <p:cNvCxnSpPr/>
          <p:nvPr/>
        </p:nvCxnSpPr>
        <p:spPr>
          <a:xfrm flipH="1">
            <a:off x="10245711" y="326255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9946BD2-EA23-4FCA-BA01-24F4199655B1}"/>
              </a:ext>
            </a:extLst>
          </p:cNvPr>
          <p:cNvCxnSpPr/>
          <p:nvPr/>
        </p:nvCxnSpPr>
        <p:spPr>
          <a:xfrm flipH="1">
            <a:off x="986227" y="392756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40EDA6-B761-4565-B4C4-351362F94D69}"/>
              </a:ext>
            </a:extLst>
          </p:cNvPr>
          <p:cNvCxnSpPr/>
          <p:nvPr/>
        </p:nvCxnSpPr>
        <p:spPr>
          <a:xfrm>
            <a:off x="1863681" y="3927567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3D8D8CB-9DC7-461D-A219-4AC105F7CDDD}"/>
              </a:ext>
            </a:extLst>
          </p:cNvPr>
          <p:cNvCxnSpPr/>
          <p:nvPr/>
        </p:nvCxnSpPr>
        <p:spPr>
          <a:xfrm flipH="1">
            <a:off x="10245711" y="392295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AFA7A74-2F6B-4890-A3A7-0A0272088C96}"/>
              </a:ext>
            </a:extLst>
          </p:cNvPr>
          <p:cNvCxnSpPr/>
          <p:nvPr/>
        </p:nvCxnSpPr>
        <p:spPr>
          <a:xfrm>
            <a:off x="3236601" y="295444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4F1F511-8181-4BD9-982D-E2F661EA4CD5}"/>
              </a:ext>
            </a:extLst>
          </p:cNvPr>
          <p:cNvCxnSpPr/>
          <p:nvPr/>
        </p:nvCxnSpPr>
        <p:spPr>
          <a:xfrm>
            <a:off x="7823117" y="295972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D9950E5-47BC-446D-9F35-D717C3585EA6}"/>
              </a:ext>
            </a:extLst>
          </p:cNvPr>
          <p:cNvCxnSpPr/>
          <p:nvPr/>
        </p:nvCxnSpPr>
        <p:spPr>
          <a:xfrm>
            <a:off x="5529859" y="295708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2D0869D-757F-4BF2-8329-B95DD909BDC9}"/>
              </a:ext>
            </a:extLst>
          </p:cNvPr>
          <p:cNvCxnSpPr/>
          <p:nvPr/>
        </p:nvCxnSpPr>
        <p:spPr>
          <a:xfrm>
            <a:off x="10116373" y="296236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B092808-3BD7-4D7B-A3A5-F8476153BDD2}"/>
              </a:ext>
            </a:extLst>
          </p:cNvPr>
          <p:cNvCxnSpPr/>
          <p:nvPr/>
        </p:nvCxnSpPr>
        <p:spPr>
          <a:xfrm>
            <a:off x="4383230" y="295576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12573B9-1C6B-4DF6-9D63-981E309A4C82}"/>
              </a:ext>
            </a:extLst>
          </p:cNvPr>
          <p:cNvCxnSpPr/>
          <p:nvPr/>
        </p:nvCxnSpPr>
        <p:spPr>
          <a:xfrm>
            <a:off x="6676488" y="295840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F4F36AA-F6D8-4E07-8700-A98DBA3DCAF2}"/>
              </a:ext>
            </a:extLst>
          </p:cNvPr>
          <p:cNvCxnSpPr/>
          <p:nvPr/>
        </p:nvCxnSpPr>
        <p:spPr>
          <a:xfrm>
            <a:off x="8969746" y="296104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F050BF6-77AA-4206-AEE1-E560982523CA}"/>
              </a:ext>
            </a:extLst>
          </p:cNvPr>
          <p:cNvCxnSpPr/>
          <p:nvPr/>
        </p:nvCxnSpPr>
        <p:spPr>
          <a:xfrm>
            <a:off x="2089972" y="295312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C2F8FA9-191B-4F30-802B-E464FBB910BF}"/>
              </a:ext>
            </a:extLst>
          </p:cNvPr>
          <p:cNvSpPr/>
          <p:nvPr/>
        </p:nvSpPr>
        <p:spPr>
          <a:xfrm>
            <a:off x="2200806" y="3262555"/>
            <a:ext cx="1200820" cy="660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CDFBE91-283D-48FA-8C26-3442E437234F}"/>
              </a:ext>
            </a:extLst>
          </p:cNvPr>
          <p:cNvSpPr/>
          <p:nvPr/>
        </p:nvSpPr>
        <p:spPr>
          <a:xfrm>
            <a:off x="3643655" y="3276402"/>
            <a:ext cx="4179457" cy="6464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BC7C5E-3E41-4DD1-9E35-D350B1C5255C}"/>
              </a:ext>
            </a:extLst>
          </p:cNvPr>
          <p:cNvSpPr txBox="1"/>
          <p:nvPr/>
        </p:nvSpPr>
        <p:spPr>
          <a:xfrm>
            <a:off x="1682431" y="2829647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25D195-E862-4636-81B0-0A9FBFE9AE05}"/>
              </a:ext>
            </a:extLst>
          </p:cNvPr>
          <p:cNvCxnSpPr/>
          <p:nvPr/>
        </p:nvCxnSpPr>
        <p:spPr>
          <a:xfrm>
            <a:off x="1189425" y="2957748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DBD78C6-2C67-4CC3-A3CE-0DF61BC4E9F3}"/>
              </a:ext>
            </a:extLst>
          </p:cNvPr>
          <p:cNvCxnSpPr/>
          <p:nvPr/>
        </p:nvCxnSpPr>
        <p:spPr>
          <a:xfrm>
            <a:off x="11003061" y="2959728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EAE8E907-F977-401B-AFFB-3BC93FFD581B}"/>
              </a:ext>
            </a:extLst>
          </p:cNvPr>
          <p:cNvSpPr/>
          <p:nvPr/>
        </p:nvSpPr>
        <p:spPr>
          <a:xfrm>
            <a:off x="8355996" y="3252344"/>
            <a:ext cx="1756866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87F4E0-CD1D-4A7C-8E93-B78B3CC2AFEC}"/>
              </a:ext>
            </a:extLst>
          </p:cNvPr>
          <p:cNvSpPr/>
          <p:nvPr/>
        </p:nvSpPr>
        <p:spPr>
          <a:xfrm>
            <a:off x="2089973" y="2753561"/>
            <a:ext cx="2293256" cy="1562469"/>
          </a:xfrm>
          <a:prstGeom prst="rect">
            <a:avLst/>
          </a:prstGeom>
          <a:noFill/>
          <a:ln w="571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71B89110-7AD0-4D5F-B5E6-BCCA5414632F}"/>
              </a:ext>
            </a:extLst>
          </p:cNvPr>
          <p:cNvCxnSpPr>
            <a:stCxn id="77" idx="2"/>
          </p:cNvCxnSpPr>
          <p:nvPr/>
        </p:nvCxnSpPr>
        <p:spPr>
          <a:xfrm rot="5400000" flipH="1" flipV="1">
            <a:off x="3429227" y="3284732"/>
            <a:ext cx="10211" cy="1266235"/>
          </a:xfrm>
          <a:prstGeom prst="curvedConnector4">
            <a:avLst>
              <a:gd name="adj1" fmla="val -2238762"/>
              <a:gd name="adj2" fmla="val 109464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DED9FF48-8476-4EED-890B-C43555D29873}"/>
              </a:ext>
            </a:extLst>
          </p:cNvPr>
          <p:cNvCxnSpPr>
            <a:stCxn id="77" idx="2"/>
          </p:cNvCxnSpPr>
          <p:nvPr/>
        </p:nvCxnSpPr>
        <p:spPr>
          <a:xfrm rot="5400000" flipH="1" flipV="1">
            <a:off x="3112954" y="3611163"/>
            <a:ext cx="54" cy="623530"/>
          </a:xfrm>
          <a:prstGeom prst="curvedConnector4">
            <a:avLst>
              <a:gd name="adj1" fmla="val -423333333"/>
              <a:gd name="adj2" fmla="val 9814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928B224-2102-4295-9CCD-64852D40B109}"/>
              </a:ext>
            </a:extLst>
          </p:cNvPr>
          <p:cNvSpPr txBox="1"/>
          <p:nvPr/>
        </p:nvSpPr>
        <p:spPr>
          <a:xfrm>
            <a:off x="1167102" y="2833932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C44955C-9A1C-4F7B-BDC3-A7D96B19F80A}"/>
              </a:ext>
            </a:extLst>
          </p:cNvPr>
          <p:cNvCxnSpPr>
            <a:cxnSpLocks/>
          </p:cNvCxnSpPr>
          <p:nvPr/>
        </p:nvCxnSpPr>
        <p:spPr>
          <a:xfrm flipH="1">
            <a:off x="2168566" y="2485748"/>
            <a:ext cx="32240" cy="300065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5BF6C15-C696-45FB-8498-4C5199C372DB}"/>
              </a:ext>
            </a:extLst>
          </p:cNvPr>
          <p:cNvCxnSpPr>
            <a:cxnSpLocks/>
          </p:cNvCxnSpPr>
          <p:nvPr/>
        </p:nvCxnSpPr>
        <p:spPr>
          <a:xfrm flipH="1">
            <a:off x="3224486" y="2526202"/>
            <a:ext cx="12115" cy="296019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1C3A107-5454-4C5C-A748-316396751B80}"/>
              </a:ext>
            </a:extLst>
          </p:cNvPr>
          <p:cNvCxnSpPr>
            <a:cxnSpLocks/>
          </p:cNvCxnSpPr>
          <p:nvPr/>
        </p:nvCxnSpPr>
        <p:spPr>
          <a:xfrm>
            <a:off x="4383229" y="2485748"/>
            <a:ext cx="0" cy="300065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D818D62-2AE7-42CB-9B4B-F44A236831D2}"/>
              </a:ext>
            </a:extLst>
          </p:cNvPr>
          <p:cNvSpPr txBox="1"/>
          <p:nvPr/>
        </p:nvSpPr>
        <p:spPr>
          <a:xfrm>
            <a:off x="2184686" y="4430030"/>
            <a:ext cx="1128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</a:t>
            </a:r>
            <a:r>
              <a:rPr lang="en-US" sz="1200" baseline="-25000" dirty="0"/>
              <a:t>1</a:t>
            </a:r>
            <a:r>
              <a:rPr lang="en-US" sz="1200" dirty="0"/>
              <a:t> = 60/60 = 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5E3F6E3-8529-49EC-B9D3-19DDB6B4A042}"/>
              </a:ext>
            </a:extLst>
          </p:cNvPr>
          <p:cNvSpPr txBox="1"/>
          <p:nvPr/>
        </p:nvSpPr>
        <p:spPr>
          <a:xfrm>
            <a:off x="3182430" y="4407985"/>
            <a:ext cx="1324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</a:t>
            </a:r>
            <a:r>
              <a:rPr lang="en-US" sz="1200" baseline="-25000" dirty="0"/>
              <a:t>1</a:t>
            </a:r>
            <a:r>
              <a:rPr lang="en-US" sz="1200" dirty="0"/>
              <a:t> = 10/60 = 0.17 </a:t>
            </a:r>
          </a:p>
          <a:p>
            <a:r>
              <a:rPr lang="en-US" sz="1200" dirty="0"/>
              <a:t>st</a:t>
            </a:r>
            <a:r>
              <a:rPr lang="en-US" sz="1200" baseline="-25000" dirty="0"/>
              <a:t>2</a:t>
            </a:r>
            <a:r>
              <a:rPr lang="en-US" sz="1200" dirty="0"/>
              <a:t> = 35/60 = 0.58</a:t>
            </a:r>
          </a:p>
        </p:txBody>
      </p:sp>
    </p:spTree>
    <p:extLst>
      <p:ext uri="{BB962C8B-B14F-4D97-AF65-F5344CB8AC3E}">
        <p14:creationId xmlns:p14="http://schemas.microsoft.com/office/powerpoint/2010/main" val="62934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8E0A8F8-37CC-4244-86BD-8166486772ED}"/>
              </a:ext>
            </a:extLst>
          </p:cNvPr>
          <p:cNvSpPr/>
          <p:nvPr/>
        </p:nvSpPr>
        <p:spPr>
          <a:xfrm>
            <a:off x="5838093" y="671704"/>
            <a:ext cx="800100" cy="78251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DA43B7-BD5C-4017-9BB5-109A93BFBB96}"/>
              </a:ext>
            </a:extLst>
          </p:cNvPr>
          <p:cNvSpPr/>
          <p:nvPr/>
        </p:nvSpPr>
        <p:spPr>
          <a:xfrm>
            <a:off x="4012224" y="671703"/>
            <a:ext cx="800100" cy="78251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D349461-077C-4A2D-8B6E-8C236C7C9AE3}"/>
              </a:ext>
            </a:extLst>
          </p:cNvPr>
          <p:cNvCxnSpPr>
            <a:stCxn id="5" idx="7"/>
            <a:endCxn id="4" idx="1"/>
          </p:cNvCxnSpPr>
          <p:nvPr/>
        </p:nvCxnSpPr>
        <p:spPr>
          <a:xfrm rot="16200000" flipH="1">
            <a:off x="5325207" y="156244"/>
            <a:ext cx="1" cy="1260113"/>
          </a:xfrm>
          <a:prstGeom prst="curvedConnector3">
            <a:avLst>
              <a:gd name="adj1" fmla="val -343197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1D24926-C65D-4EA5-B6C1-F00B6ABB8453}"/>
              </a:ext>
            </a:extLst>
          </p:cNvPr>
          <p:cNvCxnSpPr>
            <a:stCxn id="4" idx="6"/>
            <a:endCxn id="4" idx="7"/>
          </p:cNvCxnSpPr>
          <p:nvPr/>
        </p:nvCxnSpPr>
        <p:spPr>
          <a:xfrm flipH="1" flipV="1">
            <a:off x="6521021" y="786301"/>
            <a:ext cx="117172" cy="276661"/>
          </a:xfrm>
          <a:prstGeom prst="curvedConnector4">
            <a:avLst>
              <a:gd name="adj1" fmla="val -195098"/>
              <a:gd name="adj2" fmla="val 224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48FDE95-0F5D-4321-BB80-EAA90033B165}"/>
              </a:ext>
            </a:extLst>
          </p:cNvPr>
          <p:cNvCxnSpPr>
            <a:stCxn id="5" idx="2"/>
            <a:endCxn id="5" idx="1"/>
          </p:cNvCxnSpPr>
          <p:nvPr/>
        </p:nvCxnSpPr>
        <p:spPr>
          <a:xfrm rot="10800000" flipH="1">
            <a:off x="4012224" y="786301"/>
            <a:ext cx="117172" cy="276661"/>
          </a:xfrm>
          <a:prstGeom prst="curvedConnector4">
            <a:avLst>
              <a:gd name="adj1" fmla="val -195098"/>
              <a:gd name="adj2" fmla="val 224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CC4F63-F911-4426-8919-5D519A2208C5}"/>
              </a:ext>
            </a:extLst>
          </p:cNvPr>
          <p:cNvSpPr txBox="1"/>
          <p:nvPr/>
        </p:nvSpPr>
        <p:spPr>
          <a:xfrm>
            <a:off x="4982004" y="18514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D8564-45D5-4FA0-8BB2-B145D847DD16}"/>
              </a:ext>
            </a:extLst>
          </p:cNvPr>
          <p:cNvSpPr txBox="1"/>
          <p:nvPr/>
        </p:nvSpPr>
        <p:spPr>
          <a:xfrm>
            <a:off x="5185585" y="173905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00FBB6-F80E-41FA-A098-28DD75533E50}"/>
              </a:ext>
            </a:extLst>
          </p:cNvPr>
          <p:cNvSpPr txBox="1"/>
          <p:nvPr/>
        </p:nvSpPr>
        <p:spPr>
          <a:xfrm>
            <a:off x="6816534" y="49292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2400C-C4AF-42D4-A8A7-09B9FC36C73C}"/>
              </a:ext>
            </a:extLst>
          </p:cNvPr>
          <p:cNvSpPr txBox="1"/>
          <p:nvPr/>
        </p:nvSpPr>
        <p:spPr>
          <a:xfrm>
            <a:off x="3248008" y="474296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0.23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929F1FE-35B2-43F6-B8A1-BF9045C18EF2}"/>
              </a:ext>
            </a:extLst>
          </p:cNvPr>
          <p:cNvCxnSpPr>
            <a:stCxn id="4" idx="3"/>
            <a:endCxn id="5" idx="5"/>
          </p:cNvCxnSpPr>
          <p:nvPr/>
        </p:nvCxnSpPr>
        <p:spPr>
          <a:xfrm rot="5400000" flipH="1">
            <a:off x="5325208" y="709566"/>
            <a:ext cx="1" cy="1260113"/>
          </a:xfrm>
          <a:prstGeom prst="curvedConnector3">
            <a:avLst>
              <a:gd name="adj1" fmla="val -343197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EEEC32-6628-4BAC-82A1-1EC6054CA58A}"/>
              </a:ext>
            </a:extLst>
          </p:cNvPr>
          <p:cNvCxnSpPr/>
          <p:nvPr/>
        </p:nvCxnSpPr>
        <p:spPr>
          <a:xfrm flipH="1">
            <a:off x="986227" y="326716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37B702-6CCC-4F6C-A479-C2BCC0250C18}"/>
              </a:ext>
            </a:extLst>
          </p:cNvPr>
          <p:cNvCxnSpPr/>
          <p:nvPr/>
        </p:nvCxnSpPr>
        <p:spPr>
          <a:xfrm>
            <a:off x="1863681" y="3267167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613359-4852-4F58-A7A9-817BDCEED9D2}"/>
              </a:ext>
            </a:extLst>
          </p:cNvPr>
          <p:cNvCxnSpPr/>
          <p:nvPr/>
        </p:nvCxnSpPr>
        <p:spPr>
          <a:xfrm flipH="1">
            <a:off x="10245711" y="326255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EAE2B8-6F5A-429A-8921-3081FADCE16C}"/>
              </a:ext>
            </a:extLst>
          </p:cNvPr>
          <p:cNvCxnSpPr/>
          <p:nvPr/>
        </p:nvCxnSpPr>
        <p:spPr>
          <a:xfrm flipH="1">
            <a:off x="986227" y="392756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20890C-8D51-4B20-B389-73B772A3C4EE}"/>
              </a:ext>
            </a:extLst>
          </p:cNvPr>
          <p:cNvCxnSpPr/>
          <p:nvPr/>
        </p:nvCxnSpPr>
        <p:spPr>
          <a:xfrm>
            <a:off x="1863681" y="3927567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7923CD-8FB5-4B1F-B9B5-9AC760CC0D88}"/>
              </a:ext>
            </a:extLst>
          </p:cNvPr>
          <p:cNvCxnSpPr/>
          <p:nvPr/>
        </p:nvCxnSpPr>
        <p:spPr>
          <a:xfrm flipH="1">
            <a:off x="10245711" y="392295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842F51-976F-4185-8A4A-844FE9916382}"/>
              </a:ext>
            </a:extLst>
          </p:cNvPr>
          <p:cNvCxnSpPr/>
          <p:nvPr/>
        </p:nvCxnSpPr>
        <p:spPr>
          <a:xfrm>
            <a:off x="3236601" y="295444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C79931-0AA1-4025-A7C1-F51B39650BBB}"/>
              </a:ext>
            </a:extLst>
          </p:cNvPr>
          <p:cNvCxnSpPr/>
          <p:nvPr/>
        </p:nvCxnSpPr>
        <p:spPr>
          <a:xfrm>
            <a:off x="7823117" y="295972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8ED0BD-73A4-439F-B39C-C905AC6FD92D}"/>
              </a:ext>
            </a:extLst>
          </p:cNvPr>
          <p:cNvCxnSpPr/>
          <p:nvPr/>
        </p:nvCxnSpPr>
        <p:spPr>
          <a:xfrm>
            <a:off x="5529859" y="295708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884F2A-A714-416D-9092-707CC6277672}"/>
              </a:ext>
            </a:extLst>
          </p:cNvPr>
          <p:cNvCxnSpPr/>
          <p:nvPr/>
        </p:nvCxnSpPr>
        <p:spPr>
          <a:xfrm>
            <a:off x="10116373" y="296236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415EC7-AF8E-4886-AD7B-455E8A49DE84}"/>
              </a:ext>
            </a:extLst>
          </p:cNvPr>
          <p:cNvCxnSpPr/>
          <p:nvPr/>
        </p:nvCxnSpPr>
        <p:spPr>
          <a:xfrm>
            <a:off x="4383230" y="295576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57561B-F0C6-441C-8424-EAF82A096035}"/>
              </a:ext>
            </a:extLst>
          </p:cNvPr>
          <p:cNvCxnSpPr/>
          <p:nvPr/>
        </p:nvCxnSpPr>
        <p:spPr>
          <a:xfrm>
            <a:off x="6676488" y="295840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549B5-6BDF-4A71-BD7E-99C71A6EB747}"/>
              </a:ext>
            </a:extLst>
          </p:cNvPr>
          <p:cNvCxnSpPr/>
          <p:nvPr/>
        </p:nvCxnSpPr>
        <p:spPr>
          <a:xfrm>
            <a:off x="8969746" y="296104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C9E035-0E0C-4832-B49D-A2A43557E4C1}"/>
              </a:ext>
            </a:extLst>
          </p:cNvPr>
          <p:cNvCxnSpPr/>
          <p:nvPr/>
        </p:nvCxnSpPr>
        <p:spPr>
          <a:xfrm>
            <a:off x="2089972" y="295312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0233734-4C66-4A14-A07A-DE2EED8F5B83}"/>
              </a:ext>
            </a:extLst>
          </p:cNvPr>
          <p:cNvSpPr/>
          <p:nvPr/>
        </p:nvSpPr>
        <p:spPr>
          <a:xfrm>
            <a:off x="2200805" y="3262554"/>
            <a:ext cx="1295737" cy="65018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0C8F23-B21B-4943-8D4A-11A8F4096705}"/>
              </a:ext>
            </a:extLst>
          </p:cNvPr>
          <p:cNvSpPr/>
          <p:nvPr/>
        </p:nvSpPr>
        <p:spPr>
          <a:xfrm>
            <a:off x="3508657" y="3276402"/>
            <a:ext cx="4314455" cy="6464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6A5213-D834-4049-824E-F5AB71C06D9C}"/>
              </a:ext>
            </a:extLst>
          </p:cNvPr>
          <p:cNvSpPr txBox="1"/>
          <p:nvPr/>
        </p:nvSpPr>
        <p:spPr>
          <a:xfrm>
            <a:off x="1682431" y="2829647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E9652D4-D7C8-4C57-8F8C-C66A0275946B}"/>
              </a:ext>
            </a:extLst>
          </p:cNvPr>
          <p:cNvCxnSpPr/>
          <p:nvPr/>
        </p:nvCxnSpPr>
        <p:spPr>
          <a:xfrm>
            <a:off x="1189425" y="2957748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FE93F0-8DF4-4A81-9CC8-8335D302BD7C}"/>
              </a:ext>
            </a:extLst>
          </p:cNvPr>
          <p:cNvCxnSpPr/>
          <p:nvPr/>
        </p:nvCxnSpPr>
        <p:spPr>
          <a:xfrm>
            <a:off x="11003061" y="2959728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D2F7663-BC39-4711-979F-042EEE48AF7F}"/>
              </a:ext>
            </a:extLst>
          </p:cNvPr>
          <p:cNvSpPr/>
          <p:nvPr/>
        </p:nvSpPr>
        <p:spPr>
          <a:xfrm>
            <a:off x="8355996" y="3252344"/>
            <a:ext cx="1756866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7892F5-A62F-4E48-A60B-0FF5B1ED757F}"/>
              </a:ext>
            </a:extLst>
          </p:cNvPr>
          <p:cNvSpPr/>
          <p:nvPr/>
        </p:nvSpPr>
        <p:spPr>
          <a:xfrm>
            <a:off x="2089973" y="2753561"/>
            <a:ext cx="2293256" cy="1562469"/>
          </a:xfrm>
          <a:prstGeom prst="rect">
            <a:avLst/>
          </a:prstGeom>
          <a:noFill/>
          <a:ln w="571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3C207BF-6CA0-41E7-8096-AEE8DFEEA579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 flipH="1" flipV="1">
            <a:off x="3444041" y="3289334"/>
            <a:ext cx="28042" cy="1218776"/>
          </a:xfrm>
          <a:prstGeom prst="curvedConnector4">
            <a:avLst>
              <a:gd name="adj1" fmla="val -815206"/>
              <a:gd name="adj2" fmla="val 108629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FAF3BF33-8F4B-4574-9CF4-566BB9CD469F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 flipH="1" flipV="1">
            <a:off x="3127767" y="3615764"/>
            <a:ext cx="17886" cy="576072"/>
          </a:xfrm>
          <a:prstGeom prst="curvedConnector4">
            <a:avLst>
              <a:gd name="adj1" fmla="val -1923348"/>
              <a:gd name="adj2" fmla="val 103671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AA8FC6-8F70-41E2-8ACF-DDA374BE9251}"/>
              </a:ext>
            </a:extLst>
          </p:cNvPr>
          <p:cNvSpPr txBox="1"/>
          <p:nvPr/>
        </p:nvSpPr>
        <p:spPr>
          <a:xfrm>
            <a:off x="637852" y="2780802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3B2C5-E0F8-43F7-AD97-164BDB3454EC}"/>
              </a:ext>
            </a:extLst>
          </p:cNvPr>
          <p:cNvCxnSpPr>
            <a:cxnSpLocks/>
          </p:cNvCxnSpPr>
          <p:nvPr/>
        </p:nvCxnSpPr>
        <p:spPr>
          <a:xfrm flipH="1">
            <a:off x="2168566" y="2485748"/>
            <a:ext cx="32240" cy="300065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CA2847-EAA9-4CBD-A371-858E231940A4}"/>
              </a:ext>
            </a:extLst>
          </p:cNvPr>
          <p:cNvCxnSpPr>
            <a:cxnSpLocks/>
          </p:cNvCxnSpPr>
          <p:nvPr/>
        </p:nvCxnSpPr>
        <p:spPr>
          <a:xfrm flipH="1">
            <a:off x="3224486" y="2526202"/>
            <a:ext cx="12115" cy="296019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4A032A-CF0A-4826-8869-01655CB3B10B}"/>
              </a:ext>
            </a:extLst>
          </p:cNvPr>
          <p:cNvCxnSpPr>
            <a:cxnSpLocks/>
          </p:cNvCxnSpPr>
          <p:nvPr/>
        </p:nvCxnSpPr>
        <p:spPr>
          <a:xfrm>
            <a:off x="4383229" y="2485748"/>
            <a:ext cx="0" cy="300065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605D423-3B5F-4A74-BBE1-71B4EC2BE913}"/>
              </a:ext>
            </a:extLst>
          </p:cNvPr>
          <p:cNvSpPr txBox="1"/>
          <p:nvPr/>
        </p:nvSpPr>
        <p:spPr>
          <a:xfrm>
            <a:off x="2162221" y="4427392"/>
            <a:ext cx="1128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</a:t>
            </a:r>
            <a:r>
              <a:rPr lang="en-US" sz="1200" baseline="-25000" dirty="0"/>
              <a:t>1</a:t>
            </a:r>
            <a:r>
              <a:rPr lang="en-US" sz="1200" dirty="0"/>
              <a:t> = 1/1 =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1EDF62-DA45-4FE3-A7A0-848272F73342}"/>
              </a:ext>
            </a:extLst>
          </p:cNvPr>
          <p:cNvSpPr txBox="1"/>
          <p:nvPr/>
        </p:nvSpPr>
        <p:spPr>
          <a:xfrm>
            <a:off x="3175586" y="4427233"/>
            <a:ext cx="1250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</a:t>
            </a:r>
            <a:r>
              <a:rPr lang="en-US" sz="1200" baseline="-25000" dirty="0"/>
              <a:t>1</a:t>
            </a:r>
            <a:r>
              <a:rPr lang="en-US" sz="1200" dirty="0"/>
              <a:t> = 0.17/0.75 = </a:t>
            </a:r>
          </a:p>
          <a:p>
            <a:r>
              <a:rPr lang="en-US" sz="1200" dirty="0"/>
              <a:t>                      0.23</a:t>
            </a:r>
          </a:p>
          <a:p>
            <a:endParaRPr lang="en-US" sz="1200" dirty="0"/>
          </a:p>
          <a:p>
            <a:r>
              <a:rPr lang="en-US" sz="1200" dirty="0"/>
              <a:t>st</a:t>
            </a:r>
            <a:r>
              <a:rPr lang="en-US" sz="1200" baseline="-25000" dirty="0"/>
              <a:t>2</a:t>
            </a:r>
            <a:r>
              <a:rPr lang="en-US" sz="1200" dirty="0"/>
              <a:t> = 0.58/0.75 =</a:t>
            </a:r>
          </a:p>
          <a:p>
            <a:r>
              <a:rPr lang="en-US" sz="1200" dirty="0"/>
              <a:t>                      0.77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C1D58D-9F08-4FC1-808D-5BCA84287CD5}"/>
              </a:ext>
            </a:extLst>
          </p:cNvPr>
          <p:cNvSpPr txBox="1"/>
          <p:nvPr/>
        </p:nvSpPr>
        <p:spPr>
          <a:xfrm>
            <a:off x="5064558" y="15501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0.77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8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5E607B-B5A1-419F-89FE-23F8019C2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10172"/>
              </p:ext>
            </p:extLst>
          </p:nvPr>
        </p:nvGraphicFramePr>
        <p:xfrm>
          <a:off x="4732245" y="3414715"/>
          <a:ext cx="1757332" cy="128157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39333">
                  <a:extLst>
                    <a:ext uri="{9D8B030D-6E8A-4147-A177-3AD203B41FA5}">
                      <a16:colId xmlns:a16="http://schemas.microsoft.com/office/drawing/2014/main" val="1634304313"/>
                    </a:ext>
                  </a:extLst>
                </a:gridCol>
                <a:gridCol w="439333">
                  <a:extLst>
                    <a:ext uri="{9D8B030D-6E8A-4147-A177-3AD203B41FA5}">
                      <a16:colId xmlns:a16="http://schemas.microsoft.com/office/drawing/2014/main" val="2608951330"/>
                    </a:ext>
                  </a:extLst>
                </a:gridCol>
                <a:gridCol w="439333">
                  <a:extLst>
                    <a:ext uri="{9D8B030D-6E8A-4147-A177-3AD203B41FA5}">
                      <a16:colId xmlns:a16="http://schemas.microsoft.com/office/drawing/2014/main" val="2814610535"/>
                    </a:ext>
                  </a:extLst>
                </a:gridCol>
                <a:gridCol w="439333">
                  <a:extLst>
                    <a:ext uri="{9D8B030D-6E8A-4147-A177-3AD203B41FA5}">
                      <a16:colId xmlns:a16="http://schemas.microsoft.com/office/drawing/2014/main" val="2836768572"/>
                    </a:ext>
                  </a:extLst>
                </a:gridCol>
              </a:tblGrid>
              <a:tr h="3105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MU Bright" panose="02000603000000000000" pitchFamily="2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</a:t>
                      </a:r>
                      <a:r>
                        <a:rPr lang="en-US" sz="1100" baseline="-250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MU Bright" panose="02000603000000000000" pitchFamily="2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</a:t>
                      </a:r>
                      <a:r>
                        <a:rPr lang="en-US" sz="1100" baseline="-25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MU Bright" panose="02000603000000000000" pitchFamily="2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st</a:t>
                      </a:r>
                      <a:r>
                        <a:rPr lang="en-US" sz="1100" baseline="-250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MU Bright" panose="02000603000000000000" pitchFamily="2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739121"/>
                  </a:ext>
                </a:extLst>
              </a:tr>
              <a:tr h="3779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</a:t>
                      </a:r>
                      <a:r>
                        <a:rPr lang="en-US" sz="1100" baseline="-250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MU Bright" panose="02000603000000000000" pitchFamily="2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0.23</a:t>
                      </a:r>
                      <a:endParaRPr lang="en-US" sz="1100" dirty="0">
                        <a:effectLst/>
                        <a:latin typeface="CMU Bright" panose="02000603000000000000" pitchFamily="2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0.77</a:t>
                      </a:r>
                      <a:endParaRPr lang="en-US" sz="1100">
                        <a:effectLst/>
                        <a:latin typeface="CMU Bright" panose="02000603000000000000" pitchFamily="2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MU Bright" panose="02000603000000000000" pitchFamily="2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100" dirty="0">
                        <a:effectLst/>
                        <a:latin typeface="CMU Bright" panose="02000603000000000000" pitchFamily="2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900392"/>
                  </a:ext>
                </a:extLst>
              </a:tr>
              <a:tr h="2965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</a:t>
                      </a:r>
                      <a:r>
                        <a:rPr lang="en-US" sz="1100" baseline="-25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MU Bright" panose="02000603000000000000" pitchFamily="2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MU Bright" panose="02000603000000000000" pitchFamily="2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MU Bright" panose="02000603000000000000" pitchFamily="2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MU Bright" panose="02000603000000000000" pitchFamily="2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100" dirty="0">
                        <a:effectLst/>
                        <a:latin typeface="CMU Bright" panose="02000603000000000000" pitchFamily="2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3608241"/>
                  </a:ext>
                </a:extLst>
              </a:tr>
              <a:tr h="296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st</a:t>
                      </a:r>
                      <a:r>
                        <a:rPr lang="en-US" sz="1100" baseline="-250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MU Bright" panose="02000603000000000000" pitchFamily="2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MU Bright" panose="02000603000000000000" pitchFamily="2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100" dirty="0">
                        <a:effectLst/>
                        <a:latin typeface="CMU Bright" panose="02000603000000000000" pitchFamily="2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MU Bright" panose="02000603000000000000" pitchFamily="2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100" dirty="0">
                        <a:effectLst/>
                        <a:latin typeface="CMU Bright" panose="02000603000000000000" pitchFamily="2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MU Bright" panose="02000603000000000000" pitchFamily="2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1100" dirty="0">
                        <a:effectLst/>
                        <a:latin typeface="CMU Bright" panose="02000603000000000000" pitchFamily="2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3424277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1426A530-1CA6-456B-844C-79BAE71A54B8}"/>
              </a:ext>
            </a:extLst>
          </p:cNvPr>
          <p:cNvGrpSpPr/>
          <p:nvPr/>
        </p:nvGrpSpPr>
        <p:grpSpPr>
          <a:xfrm>
            <a:off x="1700731" y="3429000"/>
            <a:ext cx="2712031" cy="889634"/>
            <a:chOff x="88418" y="43501"/>
            <a:chExt cx="2712596" cy="889738"/>
          </a:xfrm>
        </p:grpSpPr>
        <p:sp>
          <p:nvSpPr>
            <p:cNvPr id="10" name="Double Bracket 9">
              <a:extLst>
                <a:ext uri="{FF2B5EF4-FFF2-40B4-BE49-F238E27FC236}">
                  <a16:creationId xmlns:a16="http://schemas.microsoft.com/office/drawing/2014/main" id="{D02E0DA9-5910-44C7-A536-A692A1D5A0E9}"/>
                </a:ext>
              </a:extLst>
            </p:cNvPr>
            <p:cNvSpPr/>
            <p:nvPr/>
          </p:nvSpPr>
          <p:spPr>
            <a:xfrm>
              <a:off x="88418" y="43501"/>
              <a:ext cx="459420" cy="889738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de-DE" sz="1100" dirty="0">
                  <a:effectLst/>
                  <a:latin typeface="CMU Bright" panose="02000603000000000000" pitchFamily="2" charset="0"/>
                  <a:ea typeface="Calibri" panose="020F0502020204030204" pitchFamily="34" charset="0"/>
                  <a:cs typeface="Calibri Light" panose="020F0302020204030204" pitchFamily="34" charset="0"/>
                </a:rPr>
                <a:t>1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de-DE" sz="1100" dirty="0">
                  <a:effectLst/>
                  <a:latin typeface="CMU Bright" panose="02000603000000000000" pitchFamily="2" charset="0"/>
                  <a:ea typeface="Calibri" panose="020F0502020204030204" pitchFamily="34" charset="0"/>
                  <a:cs typeface="Calibri Light" panose="020F0302020204030204" pitchFamily="34" charset="0"/>
                </a:rPr>
                <a:t>0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de-DE" sz="1100" dirty="0">
                  <a:latin typeface="CMU Bright" panose="02000603000000000000" pitchFamily="2" charset="0"/>
                  <a:ea typeface="Calibri" panose="020F0502020204030204" pitchFamily="34" charset="0"/>
                  <a:cs typeface="Calibri Light" panose="020F0302020204030204" pitchFamily="34" charset="0"/>
                </a:rPr>
                <a:t>0</a:t>
              </a:r>
              <a:endParaRPr lang="en-US" sz="1100" dirty="0">
                <a:effectLst/>
                <a:latin typeface="CMU Bright" panose="02000603000000000000" pitchFamily="2" charset="0"/>
                <a:ea typeface="Calibri" panose="020F05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2" name="Double Bracket 11">
              <a:extLst>
                <a:ext uri="{FF2B5EF4-FFF2-40B4-BE49-F238E27FC236}">
                  <a16:creationId xmlns:a16="http://schemas.microsoft.com/office/drawing/2014/main" id="{AE1FE8B4-31FD-4597-8D5C-5EEFADF5434F}"/>
                </a:ext>
              </a:extLst>
            </p:cNvPr>
            <p:cNvSpPr/>
            <p:nvPr/>
          </p:nvSpPr>
          <p:spPr>
            <a:xfrm>
              <a:off x="867386" y="216355"/>
              <a:ext cx="1438247" cy="416247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 dirty="0">
                  <a:effectLst/>
                  <a:latin typeface="CMU Bright" panose="02000603000000000000" pitchFamily="2" charset="0"/>
                  <a:ea typeface="Calibri" panose="020F0502020204030204" pitchFamily="34" charset="0"/>
                  <a:cs typeface="Calibri Light" panose="020F0302020204030204" pitchFamily="34" charset="0"/>
                </a:rPr>
                <a:t>0.23</a:t>
              </a:r>
              <a:r>
                <a:rPr lang="en-US" sz="1100" dirty="0">
                  <a:latin typeface="CMU Bright" panose="02000603000000000000" pitchFamily="2" charset="0"/>
                  <a:ea typeface="Calibri" panose="020F0502020204030204" pitchFamily="34" charset="0"/>
                  <a:cs typeface="Calibri Light" panose="020F0302020204030204" pitchFamily="34" charset="0"/>
                </a:rPr>
                <a:t>      </a:t>
              </a:r>
              <a:r>
                <a:rPr lang="de-DE" sz="1100" dirty="0">
                  <a:effectLst/>
                  <a:latin typeface="CMU Bright" panose="02000603000000000000" pitchFamily="2" charset="0"/>
                  <a:ea typeface="Calibri" panose="020F0502020204030204" pitchFamily="34" charset="0"/>
                  <a:cs typeface="Calibri Light" panose="020F0302020204030204" pitchFamily="34" charset="0"/>
                </a:rPr>
                <a:t>0.77      0</a:t>
              </a:r>
              <a:r>
                <a:rPr lang="en-US" sz="1100" dirty="0">
                  <a:latin typeface="CMU Bright" panose="02000603000000000000" pitchFamily="2" charset="0"/>
                  <a:ea typeface="Calibri" panose="020F0502020204030204" pitchFamily="34" charset="0"/>
                  <a:cs typeface="Calibri Light" panose="020F0302020204030204" pitchFamily="34" charset="0"/>
                </a:rPr>
                <a:t> </a:t>
              </a:r>
              <a:endParaRPr lang="en-US" sz="1100" dirty="0">
                <a:effectLst/>
                <a:latin typeface="CMU Bright" panose="02000603000000000000" pitchFamily="2" charset="0"/>
                <a:ea typeface="Calibri" panose="020F05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723F193E-4A3D-4D65-9022-CAE3F4BFF1EE}"/>
                </a:ext>
              </a:extLst>
            </p:cNvPr>
            <p:cNvSpPr/>
            <p:nvPr/>
          </p:nvSpPr>
          <p:spPr>
            <a:xfrm>
              <a:off x="681507" y="334448"/>
              <a:ext cx="171549" cy="180061"/>
            </a:xfrm>
            <a:prstGeom prst="mathMultiply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Equals 14">
              <a:extLst>
                <a:ext uri="{FF2B5EF4-FFF2-40B4-BE49-F238E27FC236}">
                  <a16:creationId xmlns:a16="http://schemas.microsoft.com/office/drawing/2014/main" id="{846508A2-3DAD-4CE8-8523-B080BAB518E3}"/>
                </a:ext>
              </a:extLst>
            </p:cNvPr>
            <p:cNvSpPr/>
            <p:nvPr/>
          </p:nvSpPr>
          <p:spPr>
            <a:xfrm>
              <a:off x="2625182" y="355358"/>
              <a:ext cx="175832" cy="190132"/>
            </a:xfrm>
            <a:prstGeom prst="mathEqual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726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D795E1-E032-48FB-BD74-2B24A1925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14157"/>
              </p:ext>
            </p:extLst>
          </p:nvPr>
        </p:nvGraphicFramePr>
        <p:xfrm>
          <a:off x="4446729" y="1349976"/>
          <a:ext cx="1686410" cy="95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05">
                  <a:extLst>
                    <a:ext uri="{9D8B030D-6E8A-4147-A177-3AD203B41FA5}">
                      <a16:colId xmlns:a16="http://schemas.microsoft.com/office/drawing/2014/main" val="271687910"/>
                    </a:ext>
                  </a:extLst>
                </a:gridCol>
                <a:gridCol w="843205">
                  <a:extLst>
                    <a:ext uri="{9D8B030D-6E8A-4147-A177-3AD203B41FA5}">
                      <a16:colId xmlns:a16="http://schemas.microsoft.com/office/drawing/2014/main" val="1379770951"/>
                    </a:ext>
                  </a:extLst>
                </a:gridCol>
              </a:tblGrid>
              <a:tr h="476543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de-DE" sz="15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de-DE" sz="1500" b="1" dirty="0">
                          <a:solidFill>
                            <a:schemeClr val="tx1"/>
                          </a:solidFill>
                        </a:rPr>
                        <a:t>*w</a:t>
                      </a:r>
                      <a:r>
                        <a:rPr lang="de-DE" sz="15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baseline="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5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*w</a:t>
                      </a:r>
                      <a:r>
                        <a:rPr lang="en-US" sz="15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323"/>
                  </a:ext>
                </a:extLst>
              </a:tr>
              <a:tr h="476543">
                <a:tc>
                  <a:txBody>
                    <a:bodyPr/>
                    <a:lstStyle/>
                    <a:p>
                      <a:pPr algn="ctr"/>
                      <a:r>
                        <a:rPr lang="de-DE" sz="1500" b="1" baseline="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5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*w</a:t>
                      </a:r>
                      <a:r>
                        <a:rPr lang="en-US" sz="15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5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*w</a:t>
                      </a:r>
                      <a:r>
                        <a:rPr lang="en-US" sz="15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440935"/>
                  </a:ext>
                </a:extLst>
              </a:tr>
            </a:tbl>
          </a:graphicData>
        </a:graphic>
      </p:graphicFrame>
      <p:sp>
        <p:nvSpPr>
          <p:cNvPr id="7" name="Left Bracket 6">
            <a:extLst>
              <a:ext uri="{FF2B5EF4-FFF2-40B4-BE49-F238E27FC236}">
                <a16:creationId xmlns:a16="http://schemas.microsoft.com/office/drawing/2014/main" id="{5B6E169D-BAF5-4882-8F40-B84B543B1E16}"/>
              </a:ext>
            </a:extLst>
          </p:cNvPr>
          <p:cNvSpPr/>
          <p:nvPr/>
        </p:nvSpPr>
        <p:spPr>
          <a:xfrm>
            <a:off x="4500982" y="878886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44E90BD6-E6FC-46CF-8C55-FE478491CB54}"/>
              </a:ext>
            </a:extLst>
          </p:cNvPr>
          <p:cNvSpPr/>
          <p:nvPr/>
        </p:nvSpPr>
        <p:spPr>
          <a:xfrm flipH="1">
            <a:off x="6047177" y="878886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0362CC-0739-4625-9F98-F2CA0F4C3424}"/>
              </a:ext>
            </a:extLst>
          </p:cNvPr>
          <p:cNvSpPr txBox="1"/>
          <p:nvPr/>
        </p:nvSpPr>
        <p:spPr>
          <a:xfrm>
            <a:off x="4688656" y="878886"/>
            <a:ext cx="134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          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53172012-6E73-4631-BE74-AD1C1DD4C92C}"/>
              </a:ext>
            </a:extLst>
          </p:cNvPr>
          <p:cNvSpPr/>
          <p:nvPr/>
        </p:nvSpPr>
        <p:spPr>
          <a:xfrm rot="5400000">
            <a:off x="4165114" y="1128941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FB7A7296-5A14-4C58-B5FE-BC7009C5607C}"/>
              </a:ext>
            </a:extLst>
          </p:cNvPr>
          <p:cNvSpPr/>
          <p:nvPr/>
        </p:nvSpPr>
        <p:spPr>
          <a:xfrm rot="5400000" flipH="1">
            <a:off x="4177528" y="2149871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9FE30-C156-478F-B8B8-0E037DF84557}"/>
              </a:ext>
            </a:extLst>
          </p:cNvPr>
          <p:cNvSpPr txBox="1"/>
          <p:nvPr/>
        </p:nvSpPr>
        <p:spPr>
          <a:xfrm rot="5400000">
            <a:off x="3715485" y="1644008"/>
            <a:ext cx="98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   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66F2164C-938B-4D07-B7CA-997FD843D8EF}"/>
              </a:ext>
            </a:extLst>
          </p:cNvPr>
          <p:cNvSpPr/>
          <p:nvPr/>
        </p:nvSpPr>
        <p:spPr>
          <a:xfrm>
            <a:off x="4023705" y="913069"/>
            <a:ext cx="397828" cy="270664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</a:p>
        </p:txBody>
      </p:sp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730C284D-C1BE-4A84-90C5-3390D3BC1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17515"/>
              </p:ext>
            </p:extLst>
          </p:nvPr>
        </p:nvGraphicFramePr>
        <p:xfrm>
          <a:off x="2319044" y="4193799"/>
          <a:ext cx="1969962" cy="48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54">
                  <a:extLst>
                    <a:ext uri="{9D8B030D-6E8A-4147-A177-3AD203B41FA5}">
                      <a16:colId xmlns:a16="http://schemas.microsoft.com/office/drawing/2014/main" val="271687910"/>
                    </a:ext>
                  </a:extLst>
                </a:gridCol>
                <a:gridCol w="656654">
                  <a:extLst>
                    <a:ext uri="{9D8B030D-6E8A-4147-A177-3AD203B41FA5}">
                      <a16:colId xmlns:a16="http://schemas.microsoft.com/office/drawing/2014/main" val="1379770951"/>
                    </a:ext>
                  </a:extLst>
                </a:gridCol>
                <a:gridCol w="656654">
                  <a:extLst>
                    <a:ext uri="{9D8B030D-6E8A-4147-A177-3AD203B41FA5}">
                      <a16:colId xmlns:a16="http://schemas.microsoft.com/office/drawing/2014/main" val="3315223120"/>
                    </a:ext>
                  </a:extLst>
                </a:gridCol>
              </a:tblGrid>
              <a:tr h="48105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323"/>
                  </a:ext>
                </a:extLst>
              </a:tr>
            </a:tbl>
          </a:graphicData>
        </a:graphic>
      </p:graphicFrame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F0AA4117-BB42-4861-A502-6F1A03142FC3}"/>
              </a:ext>
            </a:extLst>
          </p:cNvPr>
          <p:cNvSpPr/>
          <p:nvPr/>
        </p:nvSpPr>
        <p:spPr>
          <a:xfrm>
            <a:off x="2373296" y="3722708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9" name="Left Bracket 108">
            <a:extLst>
              <a:ext uri="{FF2B5EF4-FFF2-40B4-BE49-F238E27FC236}">
                <a16:creationId xmlns:a16="http://schemas.microsoft.com/office/drawing/2014/main" id="{E3BA7282-6E7D-4722-8B7A-9B6AC790B133}"/>
              </a:ext>
            </a:extLst>
          </p:cNvPr>
          <p:cNvSpPr/>
          <p:nvPr/>
        </p:nvSpPr>
        <p:spPr>
          <a:xfrm flipH="1">
            <a:off x="4235241" y="3718803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DCAF249-8379-414D-8DE9-60177E3A71A9}"/>
              </a:ext>
            </a:extLst>
          </p:cNvPr>
          <p:cNvSpPr txBox="1"/>
          <p:nvPr/>
        </p:nvSpPr>
        <p:spPr>
          <a:xfrm>
            <a:off x="2396155" y="3735116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</a:p>
        </p:txBody>
      </p:sp>
      <p:sp>
        <p:nvSpPr>
          <p:cNvPr id="111" name="Left Bracket 110">
            <a:extLst>
              <a:ext uri="{FF2B5EF4-FFF2-40B4-BE49-F238E27FC236}">
                <a16:creationId xmlns:a16="http://schemas.microsoft.com/office/drawing/2014/main" id="{341F4033-BFF1-43A7-8AB8-E0D549FDB9EE}"/>
              </a:ext>
            </a:extLst>
          </p:cNvPr>
          <p:cNvSpPr/>
          <p:nvPr/>
        </p:nvSpPr>
        <p:spPr>
          <a:xfrm rot="5400000">
            <a:off x="2037428" y="3972763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2" name="Left Bracket 111">
            <a:extLst>
              <a:ext uri="{FF2B5EF4-FFF2-40B4-BE49-F238E27FC236}">
                <a16:creationId xmlns:a16="http://schemas.microsoft.com/office/drawing/2014/main" id="{30567EAF-EAFF-4BC1-A2C5-C1050409567E}"/>
              </a:ext>
            </a:extLst>
          </p:cNvPr>
          <p:cNvSpPr/>
          <p:nvPr/>
        </p:nvSpPr>
        <p:spPr>
          <a:xfrm rot="5400000" flipH="1">
            <a:off x="2037427" y="5312404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13EC759-0A7B-4D76-9B4A-DEBE79B40655}"/>
              </a:ext>
            </a:extLst>
          </p:cNvPr>
          <p:cNvSpPr txBox="1"/>
          <p:nvPr/>
        </p:nvSpPr>
        <p:spPr>
          <a:xfrm rot="5400000">
            <a:off x="1353129" y="4720301"/>
            <a:ext cx="147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1 --------</a:t>
            </a:r>
          </a:p>
        </p:txBody>
      </p:sp>
      <p:sp>
        <p:nvSpPr>
          <p:cNvPr id="114" name="Double Bracket 113">
            <a:extLst>
              <a:ext uri="{FF2B5EF4-FFF2-40B4-BE49-F238E27FC236}">
                <a16:creationId xmlns:a16="http://schemas.microsoft.com/office/drawing/2014/main" id="{B4E3A14F-8B96-4B87-A4EE-B38972C84D3A}"/>
              </a:ext>
            </a:extLst>
          </p:cNvPr>
          <p:cNvSpPr/>
          <p:nvPr/>
        </p:nvSpPr>
        <p:spPr>
          <a:xfrm>
            <a:off x="1785492" y="3722708"/>
            <a:ext cx="478080" cy="32361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t=5</a:t>
            </a:r>
          </a:p>
        </p:txBody>
      </p:sp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C4F9B6EE-650F-4B28-BAA4-418D51F33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80354"/>
              </p:ext>
            </p:extLst>
          </p:nvPr>
        </p:nvGraphicFramePr>
        <p:xfrm>
          <a:off x="5276793" y="4177522"/>
          <a:ext cx="1969962" cy="48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54">
                  <a:extLst>
                    <a:ext uri="{9D8B030D-6E8A-4147-A177-3AD203B41FA5}">
                      <a16:colId xmlns:a16="http://schemas.microsoft.com/office/drawing/2014/main" val="271687910"/>
                    </a:ext>
                  </a:extLst>
                </a:gridCol>
                <a:gridCol w="656654">
                  <a:extLst>
                    <a:ext uri="{9D8B030D-6E8A-4147-A177-3AD203B41FA5}">
                      <a16:colId xmlns:a16="http://schemas.microsoft.com/office/drawing/2014/main" val="1379770951"/>
                    </a:ext>
                  </a:extLst>
                </a:gridCol>
                <a:gridCol w="656654">
                  <a:extLst>
                    <a:ext uri="{9D8B030D-6E8A-4147-A177-3AD203B41FA5}">
                      <a16:colId xmlns:a16="http://schemas.microsoft.com/office/drawing/2014/main" val="3315223120"/>
                    </a:ext>
                  </a:extLst>
                </a:gridCol>
              </a:tblGrid>
              <a:tr h="48105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0.00001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323"/>
                  </a:ext>
                </a:extLst>
              </a:tr>
            </a:tbl>
          </a:graphicData>
        </a:graphic>
      </p:graphicFrame>
      <p:sp>
        <p:nvSpPr>
          <p:cNvPr id="116" name="Left Bracket 115">
            <a:extLst>
              <a:ext uri="{FF2B5EF4-FFF2-40B4-BE49-F238E27FC236}">
                <a16:creationId xmlns:a16="http://schemas.microsoft.com/office/drawing/2014/main" id="{B6D6190F-0441-43CF-82CB-E0147AEE9D8C}"/>
              </a:ext>
            </a:extLst>
          </p:cNvPr>
          <p:cNvSpPr/>
          <p:nvPr/>
        </p:nvSpPr>
        <p:spPr>
          <a:xfrm>
            <a:off x="5331045" y="3706431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7" name="Left Bracket 116">
            <a:extLst>
              <a:ext uri="{FF2B5EF4-FFF2-40B4-BE49-F238E27FC236}">
                <a16:creationId xmlns:a16="http://schemas.microsoft.com/office/drawing/2014/main" id="{DC01C953-5141-433A-8A98-AD217AB6E6D8}"/>
              </a:ext>
            </a:extLst>
          </p:cNvPr>
          <p:cNvSpPr/>
          <p:nvPr/>
        </p:nvSpPr>
        <p:spPr>
          <a:xfrm flipH="1">
            <a:off x="7192990" y="3702526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417E6F7-C6F8-400F-80D3-E028F21346D7}"/>
              </a:ext>
            </a:extLst>
          </p:cNvPr>
          <p:cNvSpPr txBox="1"/>
          <p:nvPr/>
        </p:nvSpPr>
        <p:spPr>
          <a:xfrm>
            <a:off x="5353904" y="3718839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</a:p>
        </p:txBody>
      </p:sp>
      <p:sp>
        <p:nvSpPr>
          <p:cNvPr id="119" name="Left Bracket 118">
            <a:extLst>
              <a:ext uri="{FF2B5EF4-FFF2-40B4-BE49-F238E27FC236}">
                <a16:creationId xmlns:a16="http://schemas.microsoft.com/office/drawing/2014/main" id="{E1FA6D92-AD37-4045-82A7-29048ECF65E4}"/>
              </a:ext>
            </a:extLst>
          </p:cNvPr>
          <p:cNvSpPr/>
          <p:nvPr/>
        </p:nvSpPr>
        <p:spPr>
          <a:xfrm rot="5400000">
            <a:off x="4995177" y="3956486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0" name="Left Bracket 119">
            <a:extLst>
              <a:ext uri="{FF2B5EF4-FFF2-40B4-BE49-F238E27FC236}">
                <a16:creationId xmlns:a16="http://schemas.microsoft.com/office/drawing/2014/main" id="{58D89125-5A14-451F-B4DD-51D6ABC52B28}"/>
              </a:ext>
            </a:extLst>
          </p:cNvPr>
          <p:cNvSpPr/>
          <p:nvPr/>
        </p:nvSpPr>
        <p:spPr>
          <a:xfrm rot="5400000" flipH="1">
            <a:off x="4995176" y="5296127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B0D40C8-68DB-4F34-8E1E-48DC8396E0B0}"/>
              </a:ext>
            </a:extLst>
          </p:cNvPr>
          <p:cNvSpPr txBox="1"/>
          <p:nvPr/>
        </p:nvSpPr>
        <p:spPr>
          <a:xfrm rot="5400000">
            <a:off x="4310878" y="4704024"/>
            <a:ext cx="147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------</a:t>
            </a:r>
          </a:p>
        </p:txBody>
      </p:sp>
      <p:sp>
        <p:nvSpPr>
          <p:cNvPr id="122" name="Double Bracket 121">
            <a:extLst>
              <a:ext uri="{FF2B5EF4-FFF2-40B4-BE49-F238E27FC236}">
                <a16:creationId xmlns:a16="http://schemas.microsoft.com/office/drawing/2014/main" id="{F9E6FD4E-E40B-432A-B561-7D274C2A3F0E}"/>
              </a:ext>
            </a:extLst>
          </p:cNvPr>
          <p:cNvSpPr/>
          <p:nvPr/>
        </p:nvSpPr>
        <p:spPr>
          <a:xfrm>
            <a:off x="4743241" y="3706431"/>
            <a:ext cx="478080" cy="32361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t=5</a:t>
            </a:r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99F99C27-CD97-4DAD-B062-BDF7AE4D3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11491"/>
              </p:ext>
            </p:extLst>
          </p:nvPr>
        </p:nvGraphicFramePr>
        <p:xfrm>
          <a:off x="8172396" y="4193799"/>
          <a:ext cx="2264790" cy="482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930">
                  <a:extLst>
                    <a:ext uri="{9D8B030D-6E8A-4147-A177-3AD203B41FA5}">
                      <a16:colId xmlns:a16="http://schemas.microsoft.com/office/drawing/2014/main" val="271687910"/>
                    </a:ext>
                  </a:extLst>
                </a:gridCol>
                <a:gridCol w="754930">
                  <a:extLst>
                    <a:ext uri="{9D8B030D-6E8A-4147-A177-3AD203B41FA5}">
                      <a16:colId xmlns:a16="http://schemas.microsoft.com/office/drawing/2014/main" val="1379770951"/>
                    </a:ext>
                  </a:extLst>
                </a:gridCol>
                <a:gridCol w="754930">
                  <a:extLst>
                    <a:ext uri="{9D8B030D-6E8A-4147-A177-3AD203B41FA5}">
                      <a16:colId xmlns:a16="http://schemas.microsoft.com/office/drawing/2014/main" val="3315223120"/>
                    </a:ext>
                  </a:extLst>
                </a:gridCol>
              </a:tblGrid>
              <a:tr h="4820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0.3299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0.6699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9.99x10</a:t>
                      </a:r>
                      <a:r>
                        <a:rPr lang="en-US" sz="1100" b="1" baseline="3000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323"/>
                  </a:ext>
                </a:extLst>
              </a:tr>
            </a:tbl>
          </a:graphicData>
        </a:graphic>
      </p:graphicFrame>
      <p:sp>
        <p:nvSpPr>
          <p:cNvPr id="124" name="Left Bracket 123">
            <a:extLst>
              <a:ext uri="{FF2B5EF4-FFF2-40B4-BE49-F238E27FC236}">
                <a16:creationId xmlns:a16="http://schemas.microsoft.com/office/drawing/2014/main" id="{DF906526-674C-4EEF-AE4A-1732B23D2B8F}"/>
              </a:ext>
            </a:extLst>
          </p:cNvPr>
          <p:cNvSpPr/>
          <p:nvPr/>
        </p:nvSpPr>
        <p:spPr>
          <a:xfrm>
            <a:off x="8226650" y="3725664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5" name="Left Bracket 124">
            <a:extLst>
              <a:ext uri="{FF2B5EF4-FFF2-40B4-BE49-F238E27FC236}">
                <a16:creationId xmlns:a16="http://schemas.microsoft.com/office/drawing/2014/main" id="{D48F84AF-0D42-4E69-A81F-D4D7BAB158A4}"/>
              </a:ext>
            </a:extLst>
          </p:cNvPr>
          <p:cNvSpPr/>
          <p:nvPr/>
        </p:nvSpPr>
        <p:spPr>
          <a:xfrm flipH="1">
            <a:off x="10088595" y="3721759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A7D3B53-76E5-4AF6-BF64-5424219B352C}"/>
              </a:ext>
            </a:extLst>
          </p:cNvPr>
          <p:cNvSpPr txBox="1"/>
          <p:nvPr/>
        </p:nvSpPr>
        <p:spPr>
          <a:xfrm>
            <a:off x="8249509" y="3738072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001D7E21-FC75-438D-8E69-AEBCB0661489}"/>
              </a:ext>
            </a:extLst>
          </p:cNvPr>
          <p:cNvSpPr/>
          <p:nvPr/>
        </p:nvSpPr>
        <p:spPr>
          <a:xfrm rot="5400000">
            <a:off x="7890782" y="3975719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8" name="Left Bracket 127">
            <a:extLst>
              <a:ext uri="{FF2B5EF4-FFF2-40B4-BE49-F238E27FC236}">
                <a16:creationId xmlns:a16="http://schemas.microsoft.com/office/drawing/2014/main" id="{97A25164-013A-4498-A9AA-B153F622675C}"/>
              </a:ext>
            </a:extLst>
          </p:cNvPr>
          <p:cNvSpPr/>
          <p:nvPr/>
        </p:nvSpPr>
        <p:spPr>
          <a:xfrm rot="5400000" flipH="1">
            <a:off x="7890781" y="5315360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074A8E4-832F-4E30-B65A-31EF9C6DAE54}"/>
              </a:ext>
            </a:extLst>
          </p:cNvPr>
          <p:cNvSpPr txBox="1"/>
          <p:nvPr/>
        </p:nvSpPr>
        <p:spPr>
          <a:xfrm rot="5400000">
            <a:off x="7206483" y="4723257"/>
            <a:ext cx="147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-----</a:t>
            </a:r>
          </a:p>
        </p:txBody>
      </p:sp>
      <p:sp>
        <p:nvSpPr>
          <p:cNvPr id="130" name="Double Bracket 129">
            <a:extLst>
              <a:ext uri="{FF2B5EF4-FFF2-40B4-BE49-F238E27FC236}">
                <a16:creationId xmlns:a16="http://schemas.microsoft.com/office/drawing/2014/main" id="{C44D6164-A09A-4CA0-96E1-94C9F77D1E6A}"/>
              </a:ext>
            </a:extLst>
          </p:cNvPr>
          <p:cNvSpPr/>
          <p:nvPr/>
        </p:nvSpPr>
        <p:spPr>
          <a:xfrm>
            <a:off x="7638846" y="3725664"/>
            <a:ext cx="478080" cy="32361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t=5</a:t>
            </a:r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6B83301F-4D14-4555-B275-6BEE0B53AC4E}"/>
              </a:ext>
            </a:extLst>
          </p:cNvPr>
          <p:cNvSpPr/>
          <p:nvPr/>
        </p:nvSpPr>
        <p:spPr>
          <a:xfrm>
            <a:off x="4368119" y="4235554"/>
            <a:ext cx="418966" cy="2405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6825A6ED-4256-4381-B9A0-68B263192020}"/>
              </a:ext>
            </a:extLst>
          </p:cNvPr>
          <p:cNvSpPr/>
          <p:nvPr/>
        </p:nvSpPr>
        <p:spPr>
          <a:xfrm>
            <a:off x="7302003" y="4297748"/>
            <a:ext cx="418966" cy="2405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AF70236-04F4-444E-952F-6333DB57AFD9}"/>
              </a:ext>
            </a:extLst>
          </p:cNvPr>
          <p:cNvSpPr txBox="1"/>
          <p:nvPr/>
        </p:nvSpPr>
        <p:spPr>
          <a:xfrm>
            <a:off x="2473733" y="4658574"/>
            <a:ext cx="1750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transition weights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53A7CD0-6207-4B80-AC08-29ACC8F5C4E1}"/>
              </a:ext>
            </a:extLst>
          </p:cNvPr>
          <p:cNvSpPr txBox="1"/>
          <p:nvPr/>
        </p:nvSpPr>
        <p:spPr>
          <a:xfrm>
            <a:off x="5069781" y="4635871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transition weights </a:t>
            </a:r>
          </a:p>
          <a:p>
            <a:r>
              <a:rPr lang="en-US" sz="12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with 0 replaced with small weight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DE2B74-968E-46C0-B044-1458F74F9429}"/>
              </a:ext>
            </a:extLst>
          </p:cNvPr>
          <p:cNvSpPr txBox="1"/>
          <p:nvPr/>
        </p:nvSpPr>
        <p:spPr>
          <a:xfrm>
            <a:off x="8459853" y="4652828"/>
            <a:ext cx="168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Transition probabilities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F73FFF7-AA73-4155-826A-643206AFC5C0}"/>
              </a:ext>
            </a:extLst>
          </p:cNvPr>
          <p:cNvSpPr/>
          <p:nvPr/>
        </p:nvSpPr>
        <p:spPr>
          <a:xfrm>
            <a:off x="1475024" y="3735116"/>
            <a:ext cx="265784" cy="2492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3412B41-84C5-4EE4-975E-3F7ADB15B693}"/>
              </a:ext>
            </a:extLst>
          </p:cNvPr>
          <p:cNvSpPr/>
          <p:nvPr/>
        </p:nvSpPr>
        <p:spPr>
          <a:xfrm>
            <a:off x="4407326" y="3759910"/>
            <a:ext cx="265784" cy="2492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47A5880-1C6B-49AF-B77F-A2601E995511}"/>
              </a:ext>
            </a:extLst>
          </p:cNvPr>
          <p:cNvSpPr/>
          <p:nvPr/>
        </p:nvSpPr>
        <p:spPr>
          <a:xfrm>
            <a:off x="7318200" y="3759910"/>
            <a:ext cx="265784" cy="2492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91EB3B1-3384-4C47-98ED-DE47E6FF3037}"/>
              </a:ext>
            </a:extLst>
          </p:cNvPr>
          <p:cNvGrpSpPr/>
          <p:nvPr/>
        </p:nvGrpSpPr>
        <p:grpSpPr>
          <a:xfrm>
            <a:off x="1609034" y="1331866"/>
            <a:ext cx="2133487" cy="873543"/>
            <a:chOff x="105141" y="72157"/>
            <a:chExt cx="2207849" cy="648202"/>
          </a:xfrm>
        </p:grpSpPr>
        <p:sp>
          <p:nvSpPr>
            <p:cNvPr id="52" name="Double Bracket 51">
              <a:extLst>
                <a:ext uri="{FF2B5EF4-FFF2-40B4-BE49-F238E27FC236}">
                  <a16:creationId xmlns:a16="http://schemas.microsoft.com/office/drawing/2014/main" id="{78CA8913-3D89-4451-A853-E26752A74ACA}"/>
                </a:ext>
              </a:extLst>
            </p:cNvPr>
            <p:cNvSpPr/>
            <p:nvPr/>
          </p:nvSpPr>
          <p:spPr>
            <a:xfrm>
              <a:off x="105141" y="72157"/>
              <a:ext cx="477888" cy="648202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de-DE" sz="1500" b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w</a:t>
              </a:r>
              <a:r>
                <a:rPr lang="de-DE" sz="1500" b="1" baseline="-25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lang="de-DE" sz="1500" b="1" baseline="-25000" dirty="0">
                <a:effectLst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de-DE" sz="1500" b="1" dirty="0">
                  <a:effectLst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w</a:t>
              </a:r>
              <a:r>
                <a:rPr lang="de-DE" sz="1500" b="1" baseline="-25000" dirty="0">
                  <a:effectLst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</a:t>
              </a:r>
              <a:endParaRPr lang="de-DE" sz="1500" b="1" dirty="0">
                <a:effectLst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53" name="Double Bracket 52">
              <a:extLst>
                <a:ext uri="{FF2B5EF4-FFF2-40B4-BE49-F238E27FC236}">
                  <a16:creationId xmlns:a16="http://schemas.microsoft.com/office/drawing/2014/main" id="{98482EF6-525D-4FBA-B949-DD50E7C41542}"/>
                </a:ext>
              </a:extLst>
            </p:cNvPr>
            <p:cNvSpPr/>
            <p:nvPr/>
          </p:nvSpPr>
          <p:spPr>
            <a:xfrm>
              <a:off x="968257" y="278007"/>
              <a:ext cx="924227" cy="236502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500" b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w</a:t>
              </a:r>
              <a:r>
                <a:rPr lang="de-DE" sz="1500" b="1" baseline="-25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r>
                <a:rPr lang="en-US" sz="1500" b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    </a:t>
              </a:r>
              <a:r>
                <a:rPr lang="de-DE" sz="1500" b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w</a:t>
              </a:r>
              <a:r>
                <a:rPr lang="de-DE" sz="1500" b="1" baseline="-25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</a:t>
              </a:r>
              <a:r>
                <a:rPr lang="en-US" sz="15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 </a:t>
              </a:r>
              <a:endParaRPr lang="en-US" sz="1500" dirty="0">
                <a:effectLst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54" name="Multiplication Sign 53">
              <a:extLst>
                <a:ext uri="{FF2B5EF4-FFF2-40B4-BE49-F238E27FC236}">
                  <a16:creationId xmlns:a16="http://schemas.microsoft.com/office/drawing/2014/main" id="{08F787D7-E6D9-49FC-86C9-E0BC875B10EB}"/>
                </a:ext>
              </a:extLst>
            </p:cNvPr>
            <p:cNvSpPr/>
            <p:nvPr/>
          </p:nvSpPr>
          <p:spPr>
            <a:xfrm>
              <a:off x="681507" y="334448"/>
              <a:ext cx="171549" cy="180061"/>
            </a:xfrm>
            <a:prstGeom prst="mathMultiply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55" name="Equals 54">
              <a:extLst>
                <a:ext uri="{FF2B5EF4-FFF2-40B4-BE49-F238E27FC236}">
                  <a16:creationId xmlns:a16="http://schemas.microsoft.com/office/drawing/2014/main" id="{B9D2B2DB-392F-4DC7-95C6-D923B840ADFA}"/>
                </a:ext>
              </a:extLst>
            </p:cNvPr>
            <p:cNvSpPr/>
            <p:nvPr/>
          </p:nvSpPr>
          <p:spPr>
            <a:xfrm>
              <a:off x="2017726" y="299351"/>
              <a:ext cx="295264" cy="191537"/>
            </a:xfrm>
            <a:prstGeom prst="mathEqual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</p:grp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D719A999-3A04-489E-95FF-673AF24F2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03055"/>
              </p:ext>
            </p:extLst>
          </p:nvPr>
        </p:nvGraphicFramePr>
        <p:xfrm>
          <a:off x="7360088" y="1529010"/>
          <a:ext cx="1686410" cy="95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05">
                  <a:extLst>
                    <a:ext uri="{9D8B030D-6E8A-4147-A177-3AD203B41FA5}">
                      <a16:colId xmlns:a16="http://schemas.microsoft.com/office/drawing/2014/main" val="271687910"/>
                    </a:ext>
                  </a:extLst>
                </a:gridCol>
                <a:gridCol w="843205">
                  <a:extLst>
                    <a:ext uri="{9D8B030D-6E8A-4147-A177-3AD203B41FA5}">
                      <a16:colId xmlns:a16="http://schemas.microsoft.com/office/drawing/2014/main" val="1379770951"/>
                    </a:ext>
                  </a:extLst>
                </a:gridCol>
              </a:tblGrid>
              <a:tr h="4765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323"/>
                  </a:ext>
                </a:extLst>
              </a:tr>
              <a:tr h="4765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440935"/>
                  </a:ext>
                </a:extLst>
              </a:tr>
            </a:tbl>
          </a:graphicData>
        </a:graphic>
      </p:graphicFrame>
      <p:sp>
        <p:nvSpPr>
          <p:cNvPr id="58" name="Left Bracket 57">
            <a:extLst>
              <a:ext uri="{FF2B5EF4-FFF2-40B4-BE49-F238E27FC236}">
                <a16:creationId xmlns:a16="http://schemas.microsoft.com/office/drawing/2014/main" id="{0544EE5B-C76B-42B5-AF46-D9FDFF800B0B}"/>
              </a:ext>
            </a:extLst>
          </p:cNvPr>
          <p:cNvSpPr/>
          <p:nvPr/>
        </p:nvSpPr>
        <p:spPr>
          <a:xfrm>
            <a:off x="7414341" y="1057920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9" name="Left Bracket 58">
            <a:extLst>
              <a:ext uri="{FF2B5EF4-FFF2-40B4-BE49-F238E27FC236}">
                <a16:creationId xmlns:a16="http://schemas.microsoft.com/office/drawing/2014/main" id="{EB0BCFE0-2085-43BD-A571-6AFA54CE1277}"/>
              </a:ext>
            </a:extLst>
          </p:cNvPr>
          <p:cNvSpPr/>
          <p:nvPr/>
        </p:nvSpPr>
        <p:spPr>
          <a:xfrm flipH="1">
            <a:off x="8960536" y="1057920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7A67B6-FE6B-4AA8-86C8-32479FABA3EF}"/>
              </a:ext>
            </a:extLst>
          </p:cNvPr>
          <p:cNvSpPr txBox="1"/>
          <p:nvPr/>
        </p:nvSpPr>
        <p:spPr>
          <a:xfrm>
            <a:off x="7602015" y="1057920"/>
            <a:ext cx="134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         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</a:p>
        </p:txBody>
      </p:sp>
      <p:sp>
        <p:nvSpPr>
          <p:cNvPr id="61" name="Left Bracket 60">
            <a:extLst>
              <a:ext uri="{FF2B5EF4-FFF2-40B4-BE49-F238E27FC236}">
                <a16:creationId xmlns:a16="http://schemas.microsoft.com/office/drawing/2014/main" id="{89B521E4-952A-462C-8CA3-63FBE2267686}"/>
              </a:ext>
            </a:extLst>
          </p:cNvPr>
          <p:cNvSpPr/>
          <p:nvPr/>
        </p:nvSpPr>
        <p:spPr>
          <a:xfrm rot="5400000">
            <a:off x="7078473" y="1307975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70DBEF2A-48E9-4149-B8FE-B844AE2F53F6}"/>
              </a:ext>
            </a:extLst>
          </p:cNvPr>
          <p:cNvSpPr/>
          <p:nvPr/>
        </p:nvSpPr>
        <p:spPr>
          <a:xfrm rot="5400000" flipH="1">
            <a:off x="7090887" y="2328905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FC5B66-6E5F-4644-BF25-A3767330CE2F}"/>
              </a:ext>
            </a:extLst>
          </p:cNvPr>
          <p:cNvSpPr txBox="1"/>
          <p:nvPr/>
        </p:nvSpPr>
        <p:spPr>
          <a:xfrm rot="5400000">
            <a:off x="6628844" y="1684543"/>
            <a:ext cx="982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      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</a:p>
        </p:txBody>
      </p:sp>
      <p:sp>
        <p:nvSpPr>
          <p:cNvPr id="64" name="Double Bracket 63">
            <a:extLst>
              <a:ext uri="{FF2B5EF4-FFF2-40B4-BE49-F238E27FC236}">
                <a16:creationId xmlns:a16="http://schemas.microsoft.com/office/drawing/2014/main" id="{373D9B60-74FC-4226-B7B1-D9FA526811FE}"/>
              </a:ext>
            </a:extLst>
          </p:cNvPr>
          <p:cNvSpPr/>
          <p:nvPr/>
        </p:nvSpPr>
        <p:spPr>
          <a:xfrm>
            <a:off x="6910462" y="1103602"/>
            <a:ext cx="381741" cy="301017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264761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D795E1-E032-48FB-BD74-2B24A1925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845612"/>
              </p:ext>
            </p:extLst>
          </p:nvPr>
        </p:nvGraphicFramePr>
        <p:xfrm>
          <a:off x="6319920" y="994870"/>
          <a:ext cx="1686410" cy="95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05">
                  <a:extLst>
                    <a:ext uri="{9D8B030D-6E8A-4147-A177-3AD203B41FA5}">
                      <a16:colId xmlns:a16="http://schemas.microsoft.com/office/drawing/2014/main" val="271687910"/>
                    </a:ext>
                  </a:extLst>
                </a:gridCol>
                <a:gridCol w="843205">
                  <a:extLst>
                    <a:ext uri="{9D8B030D-6E8A-4147-A177-3AD203B41FA5}">
                      <a16:colId xmlns:a16="http://schemas.microsoft.com/office/drawing/2014/main" val="1379770951"/>
                    </a:ext>
                  </a:extLst>
                </a:gridCol>
              </a:tblGrid>
              <a:tr h="476543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de-DE" sz="15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de-DE" sz="1500" b="1" dirty="0">
                          <a:solidFill>
                            <a:schemeClr val="tx1"/>
                          </a:solidFill>
                        </a:rPr>
                        <a:t>*w</a:t>
                      </a:r>
                      <a:r>
                        <a:rPr lang="de-DE" sz="15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baseline="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5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*w</a:t>
                      </a:r>
                      <a:r>
                        <a:rPr lang="en-US" sz="15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323"/>
                  </a:ext>
                </a:extLst>
              </a:tr>
              <a:tr h="476543">
                <a:tc>
                  <a:txBody>
                    <a:bodyPr/>
                    <a:lstStyle/>
                    <a:p>
                      <a:pPr algn="ctr"/>
                      <a:r>
                        <a:rPr lang="de-DE" sz="1500" b="1" baseline="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5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*w</a:t>
                      </a:r>
                      <a:r>
                        <a:rPr lang="en-US" sz="15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5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*w</a:t>
                      </a:r>
                      <a:r>
                        <a:rPr lang="en-US" sz="15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440935"/>
                  </a:ext>
                </a:extLst>
              </a:tr>
            </a:tbl>
          </a:graphicData>
        </a:graphic>
      </p:graphicFrame>
      <p:sp>
        <p:nvSpPr>
          <p:cNvPr id="7" name="Left Bracket 6">
            <a:extLst>
              <a:ext uri="{FF2B5EF4-FFF2-40B4-BE49-F238E27FC236}">
                <a16:creationId xmlns:a16="http://schemas.microsoft.com/office/drawing/2014/main" id="{5B6E169D-BAF5-4882-8F40-B84B543B1E16}"/>
              </a:ext>
            </a:extLst>
          </p:cNvPr>
          <p:cNvSpPr/>
          <p:nvPr/>
        </p:nvSpPr>
        <p:spPr>
          <a:xfrm>
            <a:off x="6374173" y="523780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44E90BD6-E6FC-46CF-8C55-FE478491CB54}"/>
              </a:ext>
            </a:extLst>
          </p:cNvPr>
          <p:cNvSpPr/>
          <p:nvPr/>
        </p:nvSpPr>
        <p:spPr>
          <a:xfrm flipH="1">
            <a:off x="7920368" y="523780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0362CC-0739-4625-9F98-F2CA0F4C3424}"/>
              </a:ext>
            </a:extLst>
          </p:cNvPr>
          <p:cNvSpPr txBox="1"/>
          <p:nvPr/>
        </p:nvSpPr>
        <p:spPr>
          <a:xfrm>
            <a:off x="6561847" y="523780"/>
            <a:ext cx="134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          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53172012-6E73-4631-BE74-AD1C1DD4C92C}"/>
              </a:ext>
            </a:extLst>
          </p:cNvPr>
          <p:cNvSpPr/>
          <p:nvPr/>
        </p:nvSpPr>
        <p:spPr>
          <a:xfrm rot="5400000">
            <a:off x="6038305" y="773835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FB7A7296-5A14-4C58-B5FE-BC7009C5607C}"/>
              </a:ext>
            </a:extLst>
          </p:cNvPr>
          <p:cNvSpPr/>
          <p:nvPr/>
        </p:nvSpPr>
        <p:spPr>
          <a:xfrm rot="5400000" flipH="1">
            <a:off x="6050719" y="1794765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9FE30-C156-478F-B8B8-0E037DF84557}"/>
              </a:ext>
            </a:extLst>
          </p:cNvPr>
          <p:cNvSpPr txBox="1"/>
          <p:nvPr/>
        </p:nvSpPr>
        <p:spPr>
          <a:xfrm rot="5400000">
            <a:off x="5588676" y="1288902"/>
            <a:ext cx="98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   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66F2164C-938B-4D07-B7CA-997FD843D8EF}"/>
              </a:ext>
            </a:extLst>
          </p:cNvPr>
          <p:cNvSpPr/>
          <p:nvPr/>
        </p:nvSpPr>
        <p:spPr>
          <a:xfrm>
            <a:off x="5896896" y="557963"/>
            <a:ext cx="397828" cy="270664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</a:p>
        </p:txBody>
      </p:sp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730C284D-C1BE-4A84-90C5-3390D3BC1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07649"/>
              </p:ext>
            </p:extLst>
          </p:nvPr>
        </p:nvGraphicFramePr>
        <p:xfrm>
          <a:off x="2319044" y="4682073"/>
          <a:ext cx="1969962" cy="48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54">
                  <a:extLst>
                    <a:ext uri="{9D8B030D-6E8A-4147-A177-3AD203B41FA5}">
                      <a16:colId xmlns:a16="http://schemas.microsoft.com/office/drawing/2014/main" val="271687910"/>
                    </a:ext>
                  </a:extLst>
                </a:gridCol>
                <a:gridCol w="656654">
                  <a:extLst>
                    <a:ext uri="{9D8B030D-6E8A-4147-A177-3AD203B41FA5}">
                      <a16:colId xmlns:a16="http://schemas.microsoft.com/office/drawing/2014/main" val="1379770951"/>
                    </a:ext>
                  </a:extLst>
                </a:gridCol>
                <a:gridCol w="656654">
                  <a:extLst>
                    <a:ext uri="{9D8B030D-6E8A-4147-A177-3AD203B41FA5}">
                      <a16:colId xmlns:a16="http://schemas.microsoft.com/office/drawing/2014/main" val="3315223120"/>
                    </a:ext>
                  </a:extLst>
                </a:gridCol>
              </a:tblGrid>
              <a:tr h="48105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323"/>
                  </a:ext>
                </a:extLst>
              </a:tr>
            </a:tbl>
          </a:graphicData>
        </a:graphic>
      </p:graphicFrame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F0AA4117-BB42-4861-A502-6F1A03142FC3}"/>
              </a:ext>
            </a:extLst>
          </p:cNvPr>
          <p:cNvSpPr/>
          <p:nvPr/>
        </p:nvSpPr>
        <p:spPr>
          <a:xfrm>
            <a:off x="2373296" y="4210982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9" name="Left Bracket 108">
            <a:extLst>
              <a:ext uri="{FF2B5EF4-FFF2-40B4-BE49-F238E27FC236}">
                <a16:creationId xmlns:a16="http://schemas.microsoft.com/office/drawing/2014/main" id="{E3BA7282-6E7D-4722-8B7A-9B6AC790B133}"/>
              </a:ext>
            </a:extLst>
          </p:cNvPr>
          <p:cNvSpPr/>
          <p:nvPr/>
        </p:nvSpPr>
        <p:spPr>
          <a:xfrm flipH="1">
            <a:off x="4235241" y="4207077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DCAF249-8379-414D-8DE9-60177E3A71A9}"/>
              </a:ext>
            </a:extLst>
          </p:cNvPr>
          <p:cNvSpPr txBox="1"/>
          <p:nvPr/>
        </p:nvSpPr>
        <p:spPr>
          <a:xfrm>
            <a:off x="2396155" y="4223390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</a:p>
        </p:txBody>
      </p:sp>
      <p:sp>
        <p:nvSpPr>
          <p:cNvPr id="111" name="Left Bracket 110">
            <a:extLst>
              <a:ext uri="{FF2B5EF4-FFF2-40B4-BE49-F238E27FC236}">
                <a16:creationId xmlns:a16="http://schemas.microsoft.com/office/drawing/2014/main" id="{341F4033-BFF1-43A7-8AB8-E0D549FDB9EE}"/>
              </a:ext>
            </a:extLst>
          </p:cNvPr>
          <p:cNvSpPr/>
          <p:nvPr/>
        </p:nvSpPr>
        <p:spPr>
          <a:xfrm rot="5400000">
            <a:off x="2037428" y="4461037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2" name="Left Bracket 111">
            <a:extLst>
              <a:ext uri="{FF2B5EF4-FFF2-40B4-BE49-F238E27FC236}">
                <a16:creationId xmlns:a16="http://schemas.microsoft.com/office/drawing/2014/main" id="{30567EAF-EAFF-4BC1-A2C5-C1050409567E}"/>
              </a:ext>
            </a:extLst>
          </p:cNvPr>
          <p:cNvSpPr/>
          <p:nvPr/>
        </p:nvSpPr>
        <p:spPr>
          <a:xfrm rot="5400000" flipH="1">
            <a:off x="2037427" y="5800678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13EC759-0A7B-4D76-9B4A-DEBE79B40655}"/>
              </a:ext>
            </a:extLst>
          </p:cNvPr>
          <p:cNvSpPr txBox="1"/>
          <p:nvPr/>
        </p:nvSpPr>
        <p:spPr>
          <a:xfrm rot="5400000">
            <a:off x="1353129" y="5208575"/>
            <a:ext cx="147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1 --------</a:t>
            </a:r>
          </a:p>
        </p:txBody>
      </p:sp>
      <p:sp>
        <p:nvSpPr>
          <p:cNvPr id="114" name="Double Bracket 113">
            <a:extLst>
              <a:ext uri="{FF2B5EF4-FFF2-40B4-BE49-F238E27FC236}">
                <a16:creationId xmlns:a16="http://schemas.microsoft.com/office/drawing/2014/main" id="{B4E3A14F-8B96-4B87-A4EE-B38972C84D3A}"/>
              </a:ext>
            </a:extLst>
          </p:cNvPr>
          <p:cNvSpPr/>
          <p:nvPr/>
        </p:nvSpPr>
        <p:spPr>
          <a:xfrm>
            <a:off x="1785492" y="4210982"/>
            <a:ext cx="478080" cy="32361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t=5</a:t>
            </a:r>
          </a:p>
        </p:txBody>
      </p:sp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C4F9B6EE-650F-4B28-BAA4-418D51F33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087470"/>
              </p:ext>
            </p:extLst>
          </p:nvPr>
        </p:nvGraphicFramePr>
        <p:xfrm>
          <a:off x="5276793" y="4665796"/>
          <a:ext cx="1969962" cy="48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54">
                  <a:extLst>
                    <a:ext uri="{9D8B030D-6E8A-4147-A177-3AD203B41FA5}">
                      <a16:colId xmlns:a16="http://schemas.microsoft.com/office/drawing/2014/main" val="271687910"/>
                    </a:ext>
                  </a:extLst>
                </a:gridCol>
                <a:gridCol w="656654">
                  <a:extLst>
                    <a:ext uri="{9D8B030D-6E8A-4147-A177-3AD203B41FA5}">
                      <a16:colId xmlns:a16="http://schemas.microsoft.com/office/drawing/2014/main" val="1379770951"/>
                    </a:ext>
                  </a:extLst>
                </a:gridCol>
                <a:gridCol w="656654">
                  <a:extLst>
                    <a:ext uri="{9D8B030D-6E8A-4147-A177-3AD203B41FA5}">
                      <a16:colId xmlns:a16="http://schemas.microsoft.com/office/drawing/2014/main" val="3315223120"/>
                    </a:ext>
                  </a:extLst>
                </a:gridCol>
              </a:tblGrid>
              <a:tr h="48105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0.00001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323"/>
                  </a:ext>
                </a:extLst>
              </a:tr>
            </a:tbl>
          </a:graphicData>
        </a:graphic>
      </p:graphicFrame>
      <p:sp>
        <p:nvSpPr>
          <p:cNvPr id="116" name="Left Bracket 115">
            <a:extLst>
              <a:ext uri="{FF2B5EF4-FFF2-40B4-BE49-F238E27FC236}">
                <a16:creationId xmlns:a16="http://schemas.microsoft.com/office/drawing/2014/main" id="{B6D6190F-0441-43CF-82CB-E0147AEE9D8C}"/>
              </a:ext>
            </a:extLst>
          </p:cNvPr>
          <p:cNvSpPr/>
          <p:nvPr/>
        </p:nvSpPr>
        <p:spPr>
          <a:xfrm>
            <a:off x="5331045" y="4194705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7" name="Left Bracket 116">
            <a:extLst>
              <a:ext uri="{FF2B5EF4-FFF2-40B4-BE49-F238E27FC236}">
                <a16:creationId xmlns:a16="http://schemas.microsoft.com/office/drawing/2014/main" id="{DC01C953-5141-433A-8A98-AD217AB6E6D8}"/>
              </a:ext>
            </a:extLst>
          </p:cNvPr>
          <p:cNvSpPr/>
          <p:nvPr/>
        </p:nvSpPr>
        <p:spPr>
          <a:xfrm flipH="1">
            <a:off x="7192990" y="4190800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417E6F7-C6F8-400F-80D3-E028F21346D7}"/>
              </a:ext>
            </a:extLst>
          </p:cNvPr>
          <p:cNvSpPr txBox="1"/>
          <p:nvPr/>
        </p:nvSpPr>
        <p:spPr>
          <a:xfrm>
            <a:off x="5353904" y="4207113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</a:p>
        </p:txBody>
      </p:sp>
      <p:sp>
        <p:nvSpPr>
          <p:cNvPr id="119" name="Left Bracket 118">
            <a:extLst>
              <a:ext uri="{FF2B5EF4-FFF2-40B4-BE49-F238E27FC236}">
                <a16:creationId xmlns:a16="http://schemas.microsoft.com/office/drawing/2014/main" id="{E1FA6D92-AD37-4045-82A7-29048ECF65E4}"/>
              </a:ext>
            </a:extLst>
          </p:cNvPr>
          <p:cNvSpPr/>
          <p:nvPr/>
        </p:nvSpPr>
        <p:spPr>
          <a:xfrm rot="5400000">
            <a:off x="4995177" y="4444760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0" name="Left Bracket 119">
            <a:extLst>
              <a:ext uri="{FF2B5EF4-FFF2-40B4-BE49-F238E27FC236}">
                <a16:creationId xmlns:a16="http://schemas.microsoft.com/office/drawing/2014/main" id="{58D89125-5A14-451F-B4DD-51D6ABC52B28}"/>
              </a:ext>
            </a:extLst>
          </p:cNvPr>
          <p:cNvSpPr/>
          <p:nvPr/>
        </p:nvSpPr>
        <p:spPr>
          <a:xfrm rot="5400000" flipH="1">
            <a:off x="4995176" y="5784401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B0D40C8-68DB-4F34-8E1E-48DC8396E0B0}"/>
              </a:ext>
            </a:extLst>
          </p:cNvPr>
          <p:cNvSpPr txBox="1"/>
          <p:nvPr/>
        </p:nvSpPr>
        <p:spPr>
          <a:xfrm rot="5400000">
            <a:off x="4310878" y="5192298"/>
            <a:ext cx="147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------</a:t>
            </a:r>
          </a:p>
        </p:txBody>
      </p:sp>
      <p:sp>
        <p:nvSpPr>
          <p:cNvPr id="122" name="Double Bracket 121">
            <a:extLst>
              <a:ext uri="{FF2B5EF4-FFF2-40B4-BE49-F238E27FC236}">
                <a16:creationId xmlns:a16="http://schemas.microsoft.com/office/drawing/2014/main" id="{F9E6FD4E-E40B-432A-B561-7D274C2A3F0E}"/>
              </a:ext>
            </a:extLst>
          </p:cNvPr>
          <p:cNvSpPr/>
          <p:nvPr/>
        </p:nvSpPr>
        <p:spPr>
          <a:xfrm>
            <a:off x="4743241" y="4194705"/>
            <a:ext cx="478080" cy="32361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t=5</a:t>
            </a:r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99F99C27-CD97-4DAD-B062-BDF7AE4D3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042729"/>
              </p:ext>
            </p:extLst>
          </p:nvPr>
        </p:nvGraphicFramePr>
        <p:xfrm>
          <a:off x="8172396" y="4682073"/>
          <a:ext cx="2264790" cy="482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930">
                  <a:extLst>
                    <a:ext uri="{9D8B030D-6E8A-4147-A177-3AD203B41FA5}">
                      <a16:colId xmlns:a16="http://schemas.microsoft.com/office/drawing/2014/main" val="271687910"/>
                    </a:ext>
                  </a:extLst>
                </a:gridCol>
                <a:gridCol w="754930">
                  <a:extLst>
                    <a:ext uri="{9D8B030D-6E8A-4147-A177-3AD203B41FA5}">
                      <a16:colId xmlns:a16="http://schemas.microsoft.com/office/drawing/2014/main" val="1379770951"/>
                    </a:ext>
                  </a:extLst>
                </a:gridCol>
                <a:gridCol w="754930">
                  <a:extLst>
                    <a:ext uri="{9D8B030D-6E8A-4147-A177-3AD203B41FA5}">
                      <a16:colId xmlns:a16="http://schemas.microsoft.com/office/drawing/2014/main" val="3315223120"/>
                    </a:ext>
                  </a:extLst>
                </a:gridCol>
              </a:tblGrid>
              <a:tr h="4820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0.3299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0.6699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9.99x10</a:t>
                      </a:r>
                      <a:r>
                        <a:rPr lang="en-US" sz="1100" b="1" baseline="3000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323"/>
                  </a:ext>
                </a:extLst>
              </a:tr>
            </a:tbl>
          </a:graphicData>
        </a:graphic>
      </p:graphicFrame>
      <p:sp>
        <p:nvSpPr>
          <p:cNvPr id="124" name="Left Bracket 123">
            <a:extLst>
              <a:ext uri="{FF2B5EF4-FFF2-40B4-BE49-F238E27FC236}">
                <a16:creationId xmlns:a16="http://schemas.microsoft.com/office/drawing/2014/main" id="{DF906526-674C-4EEF-AE4A-1732B23D2B8F}"/>
              </a:ext>
            </a:extLst>
          </p:cNvPr>
          <p:cNvSpPr/>
          <p:nvPr/>
        </p:nvSpPr>
        <p:spPr>
          <a:xfrm>
            <a:off x="8226650" y="4213938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5" name="Left Bracket 124">
            <a:extLst>
              <a:ext uri="{FF2B5EF4-FFF2-40B4-BE49-F238E27FC236}">
                <a16:creationId xmlns:a16="http://schemas.microsoft.com/office/drawing/2014/main" id="{D48F84AF-0D42-4E69-A81F-D4D7BAB158A4}"/>
              </a:ext>
            </a:extLst>
          </p:cNvPr>
          <p:cNvSpPr/>
          <p:nvPr/>
        </p:nvSpPr>
        <p:spPr>
          <a:xfrm flipH="1">
            <a:off x="10088595" y="4210033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A7D3B53-76E5-4AF6-BF64-5424219B352C}"/>
              </a:ext>
            </a:extLst>
          </p:cNvPr>
          <p:cNvSpPr txBox="1"/>
          <p:nvPr/>
        </p:nvSpPr>
        <p:spPr>
          <a:xfrm>
            <a:off x="8249509" y="4226346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001D7E21-FC75-438D-8E69-AEBCB0661489}"/>
              </a:ext>
            </a:extLst>
          </p:cNvPr>
          <p:cNvSpPr/>
          <p:nvPr/>
        </p:nvSpPr>
        <p:spPr>
          <a:xfrm rot="5400000">
            <a:off x="7890782" y="4463993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8" name="Left Bracket 127">
            <a:extLst>
              <a:ext uri="{FF2B5EF4-FFF2-40B4-BE49-F238E27FC236}">
                <a16:creationId xmlns:a16="http://schemas.microsoft.com/office/drawing/2014/main" id="{97A25164-013A-4498-A9AA-B153F622675C}"/>
              </a:ext>
            </a:extLst>
          </p:cNvPr>
          <p:cNvSpPr/>
          <p:nvPr/>
        </p:nvSpPr>
        <p:spPr>
          <a:xfrm rot="5400000" flipH="1">
            <a:off x="7890781" y="5803634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074A8E4-832F-4E30-B65A-31EF9C6DAE54}"/>
              </a:ext>
            </a:extLst>
          </p:cNvPr>
          <p:cNvSpPr txBox="1"/>
          <p:nvPr/>
        </p:nvSpPr>
        <p:spPr>
          <a:xfrm rot="5400000">
            <a:off x="7206483" y="5211531"/>
            <a:ext cx="147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-----</a:t>
            </a:r>
          </a:p>
        </p:txBody>
      </p:sp>
      <p:sp>
        <p:nvSpPr>
          <p:cNvPr id="130" name="Double Bracket 129">
            <a:extLst>
              <a:ext uri="{FF2B5EF4-FFF2-40B4-BE49-F238E27FC236}">
                <a16:creationId xmlns:a16="http://schemas.microsoft.com/office/drawing/2014/main" id="{C44D6164-A09A-4CA0-96E1-94C9F77D1E6A}"/>
              </a:ext>
            </a:extLst>
          </p:cNvPr>
          <p:cNvSpPr/>
          <p:nvPr/>
        </p:nvSpPr>
        <p:spPr>
          <a:xfrm>
            <a:off x="7638846" y="4213938"/>
            <a:ext cx="478080" cy="32361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t=5</a:t>
            </a:r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6B83301F-4D14-4555-B275-6BEE0B53AC4E}"/>
              </a:ext>
            </a:extLst>
          </p:cNvPr>
          <p:cNvSpPr/>
          <p:nvPr/>
        </p:nvSpPr>
        <p:spPr>
          <a:xfrm>
            <a:off x="4368119" y="4723828"/>
            <a:ext cx="418966" cy="2405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6825A6ED-4256-4381-B9A0-68B263192020}"/>
              </a:ext>
            </a:extLst>
          </p:cNvPr>
          <p:cNvSpPr/>
          <p:nvPr/>
        </p:nvSpPr>
        <p:spPr>
          <a:xfrm>
            <a:off x="7302003" y="4786022"/>
            <a:ext cx="418966" cy="2405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AF70236-04F4-444E-952F-6333DB57AFD9}"/>
              </a:ext>
            </a:extLst>
          </p:cNvPr>
          <p:cNvSpPr txBox="1"/>
          <p:nvPr/>
        </p:nvSpPr>
        <p:spPr>
          <a:xfrm>
            <a:off x="2473733" y="5146848"/>
            <a:ext cx="1750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transition weights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53A7CD0-6207-4B80-AC08-29ACC8F5C4E1}"/>
              </a:ext>
            </a:extLst>
          </p:cNvPr>
          <p:cNvSpPr txBox="1"/>
          <p:nvPr/>
        </p:nvSpPr>
        <p:spPr>
          <a:xfrm>
            <a:off x="5069781" y="5124145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transition weights </a:t>
            </a:r>
          </a:p>
          <a:p>
            <a:r>
              <a:rPr lang="en-US" sz="12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with 0 replaced with small weight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DE2B74-968E-46C0-B044-1458F74F9429}"/>
              </a:ext>
            </a:extLst>
          </p:cNvPr>
          <p:cNvSpPr txBox="1"/>
          <p:nvPr/>
        </p:nvSpPr>
        <p:spPr>
          <a:xfrm>
            <a:off x="8459853" y="5141102"/>
            <a:ext cx="168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Transition probabilities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F73FFF7-AA73-4155-826A-643206AFC5C0}"/>
              </a:ext>
            </a:extLst>
          </p:cNvPr>
          <p:cNvSpPr/>
          <p:nvPr/>
        </p:nvSpPr>
        <p:spPr>
          <a:xfrm>
            <a:off x="1475024" y="4223390"/>
            <a:ext cx="265784" cy="2492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3412B41-84C5-4EE4-975E-3F7ADB15B693}"/>
              </a:ext>
            </a:extLst>
          </p:cNvPr>
          <p:cNvSpPr/>
          <p:nvPr/>
        </p:nvSpPr>
        <p:spPr>
          <a:xfrm>
            <a:off x="4407326" y="4248184"/>
            <a:ext cx="265784" cy="2492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47A5880-1C6B-49AF-B77F-A2601E995511}"/>
              </a:ext>
            </a:extLst>
          </p:cNvPr>
          <p:cNvSpPr/>
          <p:nvPr/>
        </p:nvSpPr>
        <p:spPr>
          <a:xfrm>
            <a:off x="7318200" y="4248184"/>
            <a:ext cx="265784" cy="2492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91EB3B1-3384-4C47-98ED-DE47E6FF3037}"/>
              </a:ext>
            </a:extLst>
          </p:cNvPr>
          <p:cNvGrpSpPr/>
          <p:nvPr/>
        </p:nvGrpSpPr>
        <p:grpSpPr>
          <a:xfrm>
            <a:off x="3704167" y="834717"/>
            <a:ext cx="1727144" cy="873543"/>
            <a:chOff x="105141" y="72157"/>
            <a:chExt cx="1787343" cy="648202"/>
          </a:xfrm>
        </p:grpSpPr>
        <p:sp>
          <p:nvSpPr>
            <p:cNvPr id="52" name="Double Bracket 51">
              <a:extLst>
                <a:ext uri="{FF2B5EF4-FFF2-40B4-BE49-F238E27FC236}">
                  <a16:creationId xmlns:a16="http://schemas.microsoft.com/office/drawing/2014/main" id="{78CA8913-3D89-4451-A853-E26752A74ACA}"/>
                </a:ext>
              </a:extLst>
            </p:cNvPr>
            <p:cNvSpPr/>
            <p:nvPr/>
          </p:nvSpPr>
          <p:spPr>
            <a:xfrm>
              <a:off x="105141" y="72157"/>
              <a:ext cx="477888" cy="648202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de-DE" sz="1500" b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w</a:t>
              </a:r>
              <a:r>
                <a:rPr lang="de-DE" sz="1500" b="1" baseline="-25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lang="de-DE" sz="1500" b="1" baseline="-25000" dirty="0">
                <a:effectLst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de-DE" sz="1500" b="1" dirty="0">
                  <a:effectLst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w</a:t>
              </a:r>
              <a:r>
                <a:rPr lang="de-DE" sz="1500" b="1" baseline="-25000" dirty="0">
                  <a:effectLst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</a:t>
              </a:r>
              <a:endParaRPr lang="de-DE" sz="1500" b="1" dirty="0">
                <a:effectLst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53" name="Double Bracket 52">
              <a:extLst>
                <a:ext uri="{FF2B5EF4-FFF2-40B4-BE49-F238E27FC236}">
                  <a16:creationId xmlns:a16="http://schemas.microsoft.com/office/drawing/2014/main" id="{98482EF6-525D-4FBA-B949-DD50E7C41542}"/>
                </a:ext>
              </a:extLst>
            </p:cNvPr>
            <p:cNvSpPr/>
            <p:nvPr/>
          </p:nvSpPr>
          <p:spPr>
            <a:xfrm>
              <a:off x="968257" y="278007"/>
              <a:ext cx="924227" cy="236502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500" b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w</a:t>
              </a:r>
              <a:r>
                <a:rPr lang="de-DE" sz="1500" b="1" baseline="-25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r>
                <a:rPr lang="en-US" sz="1500" b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    </a:t>
              </a:r>
              <a:r>
                <a:rPr lang="de-DE" sz="1500" b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w</a:t>
              </a:r>
              <a:r>
                <a:rPr lang="de-DE" sz="1500" b="1" baseline="-25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</a:t>
              </a:r>
              <a:r>
                <a:rPr lang="en-US" sz="15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 </a:t>
              </a:r>
              <a:endParaRPr lang="en-US" sz="1500" dirty="0">
                <a:effectLst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8AEA9B-27E5-4FA5-95B0-32D50CC4AA45}"/>
              </a:ext>
            </a:extLst>
          </p:cNvPr>
          <p:cNvSpPr txBox="1"/>
          <p:nvPr/>
        </p:nvSpPr>
        <p:spPr>
          <a:xfrm>
            <a:off x="1674579" y="1069284"/>
            <a:ext cx="217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trn_mat</a:t>
            </a:r>
            <a:r>
              <a:rPr lang="de-DE" baseline="-25000" dirty="0"/>
              <a:t>t</a:t>
            </a:r>
            <a:r>
              <a:rPr lang="de-DE" dirty="0"/>
              <a:t> = w</a:t>
            </a:r>
            <a:r>
              <a:rPr lang="de-DE" baseline="30000" dirty="0"/>
              <a:t>t-1</a:t>
            </a:r>
            <a:r>
              <a:rPr lang="de-DE" baseline="50000" dirty="0"/>
              <a:t>T</a:t>
            </a:r>
            <a:r>
              <a:rPr lang="de-DE" dirty="0"/>
              <a:t>.w</a:t>
            </a:r>
            <a:r>
              <a:rPr lang="de-DE" baseline="30000" dirty="0"/>
              <a:t>t  </a:t>
            </a:r>
            <a:r>
              <a:rPr lang="de-DE" dirty="0"/>
              <a:t>=  </a:t>
            </a:r>
            <a:endParaRPr lang="en-US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3B47F-93D3-4E78-A071-12F59D01BA2F}"/>
              </a:ext>
            </a:extLst>
          </p:cNvPr>
          <p:cNvSpPr txBox="1"/>
          <p:nvPr/>
        </p:nvSpPr>
        <p:spPr>
          <a:xfrm>
            <a:off x="4225720" y="1150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39795B-B047-4B7D-84CE-D430E2E0A2CD}"/>
              </a:ext>
            </a:extLst>
          </p:cNvPr>
          <p:cNvSpPr txBox="1"/>
          <p:nvPr/>
        </p:nvSpPr>
        <p:spPr>
          <a:xfrm>
            <a:off x="5486782" y="1150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A622C-0616-49FF-8519-55055D90E9A1}"/>
              </a:ext>
            </a:extLst>
          </p:cNvPr>
          <p:cNvSpPr txBox="1"/>
          <p:nvPr/>
        </p:nvSpPr>
        <p:spPr>
          <a:xfrm>
            <a:off x="1808269" y="2798240"/>
            <a:ext cx="567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</a:t>
            </a:r>
            <a:r>
              <a:rPr lang="en-US" baseline="-25000" dirty="0"/>
              <a:t>t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Normalize[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(day 1)</a:t>
            </a:r>
            <a:r>
              <a:rPr lang="en-US" dirty="0"/>
              <a:t>trn_mat</a:t>
            </a:r>
            <a:r>
              <a:rPr lang="en-US" baseline="-25000" dirty="0"/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+ (day 2)</a:t>
            </a:r>
            <a:r>
              <a:rPr lang="en-US" dirty="0"/>
              <a:t>trn_mat</a:t>
            </a:r>
            <a:r>
              <a:rPr lang="en-US" baseline="-25000" dirty="0"/>
              <a:t>t</a:t>
            </a:r>
            <a:r>
              <a:rPr lang="en-US" dirty="0"/>
              <a:t> + …. </a:t>
            </a:r>
            <a:r>
              <a:rPr lang="en-US" dirty="0">
                <a:solidFill>
                  <a:srgbClr val="C00000"/>
                </a:solidFill>
              </a:rPr>
              <a:t>]</a:t>
            </a:r>
            <a:r>
              <a:rPr lang="en-US" dirty="0"/>
              <a:t> = 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5DB4D104-36DC-46E9-8B57-944DF9F46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75317"/>
              </p:ext>
            </p:extLst>
          </p:nvPr>
        </p:nvGraphicFramePr>
        <p:xfrm>
          <a:off x="8061424" y="2558820"/>
          <a:ext cx="1686410" cy="95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05">
                  <a:extLst>
                    <a:ext uri="{9D8B030D-6E8A-4147-A177-3AD203B41FA5}">
                      <a16:colId xmlns:a16="http://schemas.microsoft.com/office/drawing/2014/main" val="271687910"/>
                    </a:ext>
                  </a:extLst>
                </a:gridCol>
                <a:gridCol w="843205">
                  <a:extLst>
                    <a:ext uri="{9D8B030D-6E8A-4147-A177-3AD203B41FA5}">
                      <a16:colId xmlns:a16="http://schemas.microsoft.com/office/drawing/2014/main" val="1379770951"/>
                    </a:ext>
                  </a:extLst>
                </a:gridCol>
              </a:tblGrid>
              <a:tr h="476543">
                <a:tc>
                  <a:txBody>
                    <a:bodyPr/>
                    <a:lstStyle/>
                    <a:p>
                      <a:pPr algn="ctr"/>
                      <a:r>
                        <a:rPr lang="de-DE" sz="1500" b="1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500" b="1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5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500" b="1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5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323"/>
                  </a:ext>
                </a:extLst>
              </a:tr>
              <a:tr h="476543">
                <a:tc>
                  <a:txBody>
                    <a:bodyPr/>
                    <a:lstStyle/>
                    <a:p>
                      <a:pPr algn="ctr"/>
                      <a:r>
                        <a:rPr lang="de-DE" sz="1500" b="1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5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5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500" b="1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440935"/>
                  </a:ext>
                </a:extLst>
              </a:tr>
            </a:tbl>
          </a:graphicData>
        </a:graphic>
      </p:graphicFrame>
      <p:sp>
        <p:nvSpPr>
          <p:cNvPr id="67" name="Left Bracket 66">
            <a:extLst>
              <a:ext uri="{FF2B5EF4-FFF2-40B4-BE49-F238E27FC236}">
                <a16:creationId xmlns:a16="http://schemas.microsoft.com/office/drawing/2014/main" id="{F73567B8-FC8D-497E-A0E4-E992E5FCA0CE}"/>
              </a:ext>
            </a:extLst>
          </p:cNvPr>
          <p:cNvSpPr/>
          <p:nvPr/>
        </p:nvSpPr>
        <p:spPr>
          <a:xfrm>
            <a:off x="8115677" y="2087730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68" name="Left Bracket 67">
            <a:extLst>
              <a:ext uri="{FF2B5EF4-FFF2-40B4-BE49-F238E27FC236}">
                <a16:creationId xmlns:a16="http://schemas.microsoft.com/office/drawing/2014/main" id="{BB53BAD3-D871-4C71-ACA4-D24542C5AF75}"/>
              </a:ext>
            </a:extLst>
          </p:cNvPr>
          <p:cNvSpPr/>
          <p:nvPr/>
        </p:nvSpPr>
        <p:spPr>
          <a:xfrm flipH="1">
            <a:off x="9661872" y="2087730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BFDBB5-2B8D-427D-9755-52A1CC1DD5AB}"/>
              </a:ext>
            </a:extLst>
          </p:cNvPr>
          <p:cNvSpPr txBox="1"/>
          <p:nvPr/>
        </p:nvSpPr>
        <p:spPr>
          <a:xfrm>
            <a:off x="8303351" y="2087730"/>
            <a:ext cx="134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          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</a:p>
        </p:txBody>
      </p:sp>
      <p:sp>
        <p:nvSpPr>
          <p:cNvPr id="70" name="Left Bracket 69">
            <a:extLst>
              <a:ext uri="{FF2B5EF4-FFF2-40B4-BE49-F238E27FC236}">
                <a16:creationId xmlns:a16="http://schemas.microsoft.com/office/drawing/2014/main" id="{C96699F5-856B-4845-A8EE-8CD22E28C4AB}"/>
              </a:ext>
            </a:extLst>
          </p:cNvPr>
          <p:cNvSpPr/>
          <p:nvPr/>
        </p:nvSpPr>
        <p:spPr>
          <a:xfrm rot="5400000">
            <a:off x="7779809" y="2337785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1" name="Left Bracket 70">
            <a:extLst>
              <a:ext uri="{FF2B5EF4-FFF2-40B4-BE49-F238E27FC236}">
                <a16:creationId xmlns:a16="http://schemas.microsoft.com/office/drawing/2014/main" id="{845CBB2E-8DF2-410B-8B6B-E730D8D0FE33}"/>
              </a:ext>
            </a:extLst>
          </p:cNvPr>
          <p:cNvSpPr/>
          <p:nvPr/>
        </p:nvSpPr>
        <p:spPr>
          <a:xfrm rot="5400000" flipH="1">
            <a:off x="7792223" y="3358715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812502-1812-470C-98BC-67852371DA75}"/>
              </a:ext>
            </a:extLst>
          </p:cNvPr>
          <p:cNvSpPr txBox="1"/>
          <p:nvPr/>
        </p:nvSpPr>
        <p:spPr>
          <a:xfrm rot="5400000">
            <a:off x="7330180" y="2852852"/>
            <a:ext cx="98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   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</a:p>
        </p:txBody>
      </p:sp>
      <p:sp>
        <p:nvSpPr>
          <p:cNvPr id="73" name="Double Bracket 72">
            <a:extLst>
              <a:ext uri="{FF2B5EF4-FFF2-40B4-BE49-F238E27FC236}">
                <a16:creationId xmlns:a16="http://schemas.microsoft.com/office/drawing/2014/main" id="{09510A80-8166-4791-BC1E-7E3BCE0633D3}"/>
              </a:ext>
            </a:extLst>
          </p:cNvPr>
          <p:cNvSpPr/>
          <p:nvPr/>
        </p:nvSpPr>
        <p:spPr>
          <a:xfrm>
            <a:off x="7638400" y="2121913"/>
            <a:ext cx="397828" cy="270664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35042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>
            <a:off x="1034469" y="30757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11923" y="30757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293953" y="30710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34469" y="37361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11923" y="37361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293953" y="37314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84843" y="27629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71359" y="27682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78101" y="276562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164615" y="277090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31472" y="276430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24730" y="276694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017988" y="27695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38214" y="27616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029852" y="495530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07306" y="4955306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0289336" y="4950694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029852" y="561570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07306" y="5615706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0289336" y="5611094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80226" y="464258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66742" y="464786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573484" y="464522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159998" y="4650505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26855" y="464390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720113" y="464654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013371" y="464918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33597" y="464126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011382" y="122381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888836" y="1223819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270866" y="121920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011382" y="188421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888836" y="1884219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270866" y="187960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261756" y="91110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848272" y="91638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555014" y="91374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141528" y="91901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08385" y="91242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01643" y="91506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994901" y="91770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115127" y="90978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225961" y="1219207"/>
            <a:ext cx="840510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668811" y="1233054"/>
            <a:ext cx="1756866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842171" y="1228432"/>
            <a:ext cx="1403761" cy="660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400470" y="1228432"/>
            <a:ext cx="1974438" cy="660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07586" y="786299"/>
            <a:ext cx="917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1214580" y="914400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1028216" y="916380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196108" y="276826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177636" y="4647867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028216" y="276166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1028216" y="4641267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239810" y="3057239"/>
            <a:ext cx="840510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68812" y="3066474"/>
            <a:ext cx="1754918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842171" y="3080327"/>
            <a:ext cx="1403761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400304" y="3068949"/>
            <a:ext cx="1969411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</a:p>
        </p:txBody>
      </p:sp>
      <p:cxnSp>
        <p:nvCxnSpPr>
          <p:cNvPr id="75" name="Curved Connector 74"/>
          <p:cNvCxnSpPr>
            <a:stCxn id="58" idx="2"/>
            <a:endCxn id="56" idx="2"/>
          </p:cNvCxnSpPr>
          <p:nvPr/>
        </p:nvCxnSpPr>
        <p:spPr>
          <a:xfrm rot="5400000" flipH="1">
            <a:off x="4590521" y="-64698"/>
            <a:ext cx="9225" cy="3897836"/>
          </a:xfrm>
          <a:prstGeom prst="curvedConnector3">
            <a:avLst>
              <a:gd name="adj1" fmla="val -2478049"/>
            </a:avLst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59" idx="2"/>
            <a:endCxn id="57" idx="2"/>
          </p:cNvCxnSpPr>
          <p:nvPr/>
        </p:nvCxnSpPr>
        <p:spPr>
          <a:xfrm rot="5400000">
            <a:off x="6465156" y="-29079"/>
            <a:ext cx="4622" cy="3840445"/>
          </a:xfrm>
          <a:prstGeom prst="curvedConnector3">
            <a:avLst>
              <a:gd name="adj1" fmla="val 5045911"/>
            </a:avLst>
          </a:prstGeom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43866" y="81241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57751" y="266173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1053" y="451361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239810" y="4950694"/>
            <a:ext cx="840510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0.6667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64852" y="4950694"/>
            <a:ext cx="762002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0.6667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426853" y="4946082"/>
            <a:ext cx="992093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0.9167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48279" y="4959919"/>
            <a:ext cx="894943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0.6667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724730" y="4964531"/>
            <a:ext cx="521202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0.4167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400470" y="4950357"/>
            <a:ext cx="489394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0.4167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866735" y="4957035"/>
            <a:ext cx="1146629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=1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013364" y="4957035"/>
            <a:ext cx="384633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=0.333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712865" y="1302335"/>
            <a:ext cx="1228406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STAYPOINTS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842171" y="3184241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0842171" y="5059221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53724" y="1323936"/>
            <a:ext cx="1205617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STAYPOINTS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52691" y="3167748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57922" y="5065815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397164" y="1767282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97164" y="3611094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1753274" y="3642262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1734803" y="1745681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6E95A0-682D-4AA0-87A6-B115611EC6AC}"/>
              </a:ext>
            </a:extLst>
          </p:cNvPr>
          <p:cNvSpPr txBox="1"/>
          <p:nvPr/>
        </p:nvSpPr>
        <p:spPr>
          <a:xfrm>
            <a:off x="1707108" y="2697590"/>
            <a:ext cx="917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4DCF6F-0A11-43EB-B75B-605F4C583DD1}"/>
              </a:ext>
            </a:extLst>
          </p:cNvPr>
          <p:cNvSpPr txBox="1"/>
          <p:nvPr/>
        </p:nvSpPr>
        <p:spPr>
          <a:xfrm>
            <a:off x="1688262" y="4581363"/>
            <a:ext cx="917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EABAEA-DA3D-48D2-97CB-CDFD8AE178CD}"/>
              </a:ext>
            </a:extLst>
          </p:cNvPr>
          <p:cNvCxnSpPr/>
          <p:nvPr/>
        </p:nvCxnSpPr>
        <p:spPr>
          <a:xfrm flipH="1">
            <a:off x="4190260" y="603682"/>
            <a:ext cx="559293" cy="151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9A1F8A-9C2E-4CB5-998B-D7F4160EACB7}"/>
              </a:ext>
            </a:extLst>
          </p:cNvPr>
          <p:cNvCxnSpPr/>
          <p:nvPr/>
        </p:nvCxnSpPr>
        <p:spPr>
          <a:xfrm>
            <a:off x="4788394" y="612559"/>
            <a:ext cx="1617988" cy="150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BECFD1-9E06-44E3-AE28-8923354FD7BD}"/>
              </a:ext>
            </a:extLst>
          </p:cNvPr>
          <p:cNvSpPr txBox="1"/>
          <p:nvPr/>
        </p:nvSpPr>
        <p:spPr>
          <a:xfrm>
            <a:off x="3286696" y="344905"/>
            <a:ext cx="3185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Snapping same stay-points to form states</a:t>
            </a:r>
          </a:p>
        </p:txBody>
      </p:sp>
    </p:spTree>
    <p:extLst>
      <p:ext uri="{BB962C8B-B14F-4D97-AF65-F5344CB8AC3E}">
        <p14:creationId xmlns:p14="http://schemas.microsoft.com/office/powerpoint/2010/main" val="2470156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>
            <a:off x="1034469" y="30757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11923" y="30757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293953" y="30710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34469" y="37361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11923" y="37361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293953" y="37314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84843" y="27629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71359" y="27682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78101" y="276562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164615" y="277090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31472" y="276430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24730" y="276694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017988" y="27695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38214" y="27616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196108" y="276826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028216" y="276166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668812" y="3066474"/>
            <a:ext cx="1702822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st</a:t>
            </a:r>
            <a:r>
              <a:rPr lang="en-GB" sz="2400" baseline="-25000" dirty="0"/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605623" y="3068949"/>
            <a:ext cx="764092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57751" y="266173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712865" y="1302335"/>
            <a:ext cx="1228406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STAYPOINTS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842171" y="3184241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53724" y="1323936"/>
            <a:ext cx="1205617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STAYPOINTS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52691" y="3167748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397164" y="1767282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1734803" y="1745681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6E95A0-682D-4AA0-87A6-B115611EC6AC}"/>
              </a:ext>
            </a:extLst>
          </p:cNvPr>
          <p:cNvSpPr txBox="1"/>
          <p:nvPr/>
        </p:nvSpPr>
        <p:spPr>
          <a:xfrm>
            <a:off x="1707108" y="2697590"/>
            <a:ext cx="917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ECFD1-9E06-44E3-AE28-8923354FD7BD}"/>
              </a:ext>
            </a:extLst>
          </p:cNvPr>
          <p:cNvSpPr txBox="1"/>
          <p:nvPr/>
        </p:nvSpPr>
        <p:spPr>
          <a:xfrm>
            <a:off x="3286696" y="344905"/>
            <a:ext cx="3185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Snapping same stay-points to form states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402ABCF-DA8A-4694-B1C5-730F43FE7013}"/>
              </a:ext>
            </a:extLst>
          </p:cNvPr>
          <p:cNvCxnSpPr/>
          <p:nvPr/>
        </p:nvCxnSpPr>
        <p:spPr>
          <a:xfrm flipH="1">
            <a:off x="1020260" y="122381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58B5AD5-1918-4E1C-AE5E-98280CBCE0BF}"/>
              </a:ext>
            </a:extLst>
          </p:cNvPr>
          <p:cNvCxnSpPr/>
          <p:nvPr/>
        </p:nvCxnSpPr>
        <p:spPr>
          <a:xfrm>
            <a:off x="1897714" y="1223815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6A0EA77-4B46-4FFC-A42B-CFDAECF94946}"/>
              </a:ext>
            </a:extLst>
          </p:cNvPr>
          <p:cNvCxnSpPr/>
          <p:nvPr/>
        </p:nvCxnSpPr>
        <p:spPr>
          <a:xfrm flipH="1">
            <a:off x="10279744" y="1219203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058E6FF-0302-4F9C-B2E5-132B1D62FB2D}"/>
              </a:ext>
            </a:extLst>
          </p:cNvPr>
          <p:cNvCxnSpPr/>
          <p:nvPr/>
        </p:nvCxnSpPr>
        <p:spPr>
          <a:xfrm flipH="1">
            <a:off x="1020260" y="188421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5810682-C9E6-409C-930F-9B5D91E5F32C}"/>
              </a:ext>
            </a:extLst>
          </p:cNvPr>
          <p:cNvCxnSpPr/>
          <p:nvPr/>
        </p:nvCxnSpPr>
        <p:spPr>
          <a:xfrm>
            <a:off x="1897714" y="1884215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7442B9A-E4AF-4A48-8773-312F26F9B7A4}"/>
              </a:ext>
            </a:extLst>
          </p:cNvPr>
          <p:cNvCxnSpPr/>
          <p:nvPr/>
        </p:nvCxnSpPr>
        <p:spPr>
          <a:xfrm flipH="1">
            <a:off x="10279744" y="1879603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4A53972-5A2C-4BB5-B40F-18782D50C21D}"/>
              </a:ext>
            </a:extLst>
          </p:cNvPr>
          <p:cNvCxnSpPr/>
          <p:nvPr/>
        </p:nvCxnSpPr>
        <p:spPr>
          <a:xfrm>
            <a:off x="3270634" y="91109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150B798-226E-4B80-850E-17644B91123D}"/>
              </a:ext>
            </a:extLst>
          </p:cNvPr>
          <p:cNvCxnSpPr/>
          <p:nvPr/>
        </p:nvCxnSpPr>
        <p:spPr>
          <a:xfrm>
            <a:off x="7857150" y="91637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0A029FA-3F85-47EE-85B8-7E4CBBB28EA9}"/>
              </a:ext>
            </a:extLst>
          </p:cNvPr>
          <p:cNvCxnSpPr/>
          <p:nvPr/>
        </p:nvCxnSpPr>
        <p:spPr>
          <a:xfrm>
            <a:off x="5563892" y="91373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BED0D54-F87E-4D38-822B-96F9959B3846}"/>
              </a:ext>
            </a:extLst>
          </p:cNvPr>
          <p:cNvCxnSpPr/>
          <p:nvPr/>
        </p:nvCxnSpPr>
        <p:spPr>
          <a:xfrm>
            <a:off x="10150406" y="919014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EDCAF85-863D-4192-900F-6A20B30789E7}"/>
              </a:ext>
            </a:extLst>
          </p:cNvPr>
          <p:cNvCxnSpPr/>
          <p:nvPr/>
        </p:nvCxnSpPr>
        <p:spPr>
          <a:xfrm>
            <a:off x="4417263" y="91241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6CC4F1F-017C-4BC2-9CDE-E64BC521B375}"/>
              </a:ext>
            </a:extLst>
          </p:cNvPr>
          <p:cNvCxnSpPr/>
          <p:nvPr/>
        </p:nvCxnSpPr>
        <p:spPr>
          <a:xfrm>
            <a:off x="6710521" y="91505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1DB3476-CF27-4577-8D29-C4EC85D4910F}"/>
              </a:ext>
            </a:extLst>
          </p:cNvPr>
          <p:cNvCxnSpPr/>
          <p:nvPr/>
        </p:nvCxnSpPr>
        <p:spPr>
          <a:xfrm>
            <a:off x="9003779" y="91769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5DAE775-916A-4463-ADF0-FB7C4BDA3CB4}"/>
              </a:ext>
            </a:extLst>
          </p:cNvPr>
          <p:cNvCxnSpPr/>
          <p:nvPr/>
        </p:nvCxnSpPr>
        <p:spPr>
          <a:xfrm>
            <a:off x="2124005" y="90977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FCBD702-9C10-44B9-A344-C1A8FF36EC7B}"/>
              </a:ext>
            </a:extLst>
          </p:cNvPr>
          <p:cNvSpPr txBox="1"/>
          <p:nvPr/>
        </p:nvSpPr>
        <p:spPr>
          <a:xfrm>
            <a:off x="1716464" y="786295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C818B48-BCE9-4E43-8703-9D0A7F0D7933}"/>
              </a:ext>
            </a:extLst>
          </p:cNvPr>
          <p:cNvCxnSpPr/>
          <p:nvPr/>
        </p:nvCxnSpPr>
        <p:spPr>
          <a:xfrm>
            <a:off x="1223458" y="914396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19727E3-0D6F-44D8-9E90-174F566A07CD}"/>
              </a:ext>
            </a:extLst>
          </p:cNvPr>
          <p:cNvCxnSpPr/>
          <p:nvPr/>
        </p:nvCxnSpPr>
        <p:spPr>
          <a:xfrm>
            <a:off x="11037094" y="916376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4A4FB1B-601B-4A07-BF34-1FC7CE01C262}"/>
              </a:ext>
            </a:extLst>
          </p:cNvPr>
          <p:cNvSpPr txBox="1"/>
          <p:nvPr/>
        </p:nvSpPr>
        <p:spPr>
          <a:xfrm>
            <a:off x="668016" y="822884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4D7722F-F62E-45EC-B1E5-707F9C4FFF57}"/>
              </a:ext>
            </a:extLst>
          </p:cNvPr>
          <p:cNvSpPr/>
          <p:nvPr/>
        </p:nvSpPr>
        <p:spPr>
          <a:xfrm>
            <a:off x="1553593" y="155358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895B2C2-0E4F-44D8-832F-EEA9318AD8D4}"/>
              </a:ext>
            </a:extLst>
          </p:cNvPr>
          <p:cNvSpPr/>
          <p:nvPr/>
        </p:nvSpPr>
        <p:spPr>
          <a:xfrm>
            <a:off x="6890458" y="152732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2BF0626-8AEA-4B75-A717-289EA5D285CB}"/>
              </a:ext>
            </a:extLst>
          </p:cNvPr>
          <p:cNvSpPr/>
          <p:nvPr/>
        </p:nvSpPr>
        <p:spPr>
          <a:xfrm>
            <a:off x="6181766" y="151808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7063094-8B09-41F9-8754-9AE50BC24B98}"/>
              </a:ext>
            </a:extLst>
          </p:cNvPr>
          <p:cNvSpPr/>
          <p:nvPr/>
        </p:nvSpPr>
        <p:spPr>
          <a:xfrm>
            <a:off x="2188517" y="155358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246588F-3FF4-467C-8BDB-105A232B7F95}"/>
              </a:ext>
            </a:extLst>
          </p:cNvPr>
          <p:cNvSpPr/>
          <p:nvPr/>
        </p:nvSpPr>
        <p:spPr>
          <a:xfrm>
            <a:off x="5882369" y="143016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D78A983-35C4-42FE-8091-21F5D5FD4F33}"/>
              </a:ext>
            </a:extLst>
          </p:cNvPr>
          <p:cNvSpPr/>
          <p:nvPr/>
        </p:nvSpPr>
        <p:spPr>
          <a:xfrm>
            <a:off x="5466069" y="150095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5FFC899-DB94-4590-86CB-3B137F448E80}"/>
              </a:ext>
            </a:extLst>
          </p:cNvPr>
          <p:cNvSpPr/>
          <p:nvPr/>
        </p:nvSpPr>
        <p:spPr>
          <a:xfrm>
            <a:off x="2629887" y="155358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02153F7-5B56-4C1C-BBCA-E0EE18C204FA}"/>
              </a:ext>
            </a:extLst>
          </p:cNvPr>
          <p:cNvSpPr/>
          <p:nvPr/>
        </p:nvSpPr>
        <p:spPr>
          <a:xfrm>
            <a:off x="4903856" y="128735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DE96FB7-2437-48AE-AF5C-444E84803C67}"/>
              </a:ext>
            </a:extLst>
          </p:cNvPr>
          <p:cNvSpPr/>
          <p:nvPr/>
        </p:nvSpPr>
        <p:spPr>
          <a:xfrm>
            <a:off x="4807341" y="159904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8975D8D-67B1-414D-95AC-D406E31B2334}"/>
              </a:ext>
            </a:extLst>
          </p:cNvPr>
          <p:cNvSpPr/>
          <p:nvPr/>
        </p:nvSpPr>
        <p:spPr>
          <a:xfrm>
            <a:off x="4481090" y="137625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B5987E6-A935-4AC3-B569-F88EAA3A6D5E}"/>
              </a:ext>
            </a:extLst>
          </p:cNvPr>
          <p:cNvSpPr/>
          <p:nvPr/>
        </p:nvSpPr>
        <p:spPr>
          <a:xfrm>
            <a:off x="4918537" y="147282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E7DA455-7C47-40E6-B410-4E212A6AD5B4}"/>
              </a:ext>
            </a:extLst>
          </p:cNvPr>
          <p:cNvSpPr/>
          <p:nvPr/>
        </p:nvSpPr>
        <p:spPr>
          <a:xfrm>
            <a:off x="3487842" y="150475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AF9029C-9DF0-47FE-9C8B-4A6B11755D35}"/>
              </a:ext>
            </a:extLst>
          </p:cNvPr>
          <p:cNvSpPr/>
          <p:nvPr/>
        </p:nvSpPr>
        <p:spPr>
          <a:xfrm>
            <a:off x="3696654" y="145030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B164BE8-3963-44DC-898C-B0AE80971D34}"/>
              </a:ext>
            </a:extLst>
          </p:cNvPr>
          <p:cNvSpPr/>
          <p:nvPr/>
        </p:nvSpPr>
        <p:spPr>
          <a:xfrm>
            <a:off x="3806871" y="141511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F285D4D-8CC3-46E6-AA25-A11E1E158AF2}"/>
              </a:ext>
            </a:extLst>
          </p:cNvPr>
          <p:cNvSpPr/>
          <p:nvPr/>
        </p:nvSpPr>
        <p:spPr>
          <a:xfrm>
            <a:off x="3967254" y="1397792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83994D2-BC7E-427E-A4D7-4FFD94DAF142}"/>
              </a:ext>
            </a:extLst>
          </p:cNvPr>
          <p:cNvSpPr/>
          <p:nvPr/>
        </p:nvSpPr>
        <p:spPr>
          <a:xfrm>
            <a:off x="6480132" y="150800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07C0563-43D8-45D5-94EC-3F65986ECFA5}"/>
              </a:ext>
            </a:extLst>
          </p:cNvPr>
          <p:cNvSpPr/>
          <p:nvPr/>
        </p:nvSpPr>
        <p:spPr>
          <a:xfrm>
            <a:off x="1743623" y="154557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13C4BAC-3E1E-4005-9F38-714F4E0592FE}"/>
              </a:ext>
            </a:extLst>
          </p:cNvPr>
          <p:cNvSpPr/>
          <p:nvPr/>
        </p:nvSpPr>
        <p:spPr>
          <a:xfrm>
            <a:off x="6975181" y="140066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B164F46-7645-49DE-ADF6-6E54EDBBCFF9}"/>
              </a:ext>
            </a:extLst>
          </p:cNvPr>
          <p:cNvSpPr/>
          <p:nvPr/>
        </p:nvSpPr>
        <p:spPr>
          <a:xfrm>
            <a:off x="2448757" y="155358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A358EBF-2A19-4166-96A6-B01F42914D66}"/>
              </a:ext>
            </a:extLst>
          </p:cNvPr>
          <p:cNvSpPr/>
          <p:nvPr/>
        </p:nvSpPr>
        <p:spPr>
          <a:xfrm>
            <a:off x="5123044" y="147282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519323E-F08C-43D7-A1EA-274DCCD17DCE}"/>
              </a:ext>
            </a:extLst>
          </p:cNvPr>
          <p:cNvSpPr/>
          <p:nvPr/>
        </p:nvSpPr>
        <p:spPr>
          <a:xfrm>
            <a:off x="2906793" y="153690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5D7CE999-ED8A-45DE-9717-50A50B98DABB}"/>
              </a:ext>
            </a:extLst>
          </p:cNvPr>
          <p:cNvSpPr/>
          <p:nvPr/>
        </p:nvSpPr>
        <p:spPr>
          <a:xfrm>
            <a:off x="4745601" y="149166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7922CE1-691C-4607-A06E-3394C67BB0BA}"/>
              </a:ext>
            </a:extLst>
          </p:cNvPr>
          <p:cNvSpPr/>
          <p:nvPr/>
        </p:nvSpPr>
        <p:spPr>
          <a:xfrm>
            <a:off x="4541778" y="161609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BBF08F7-95A9-434E-AAB1-4B2C6E4E9844}"/>
              </a:ext>
            </a:extLst>
          </p:cNvPr>
          <p:cNvSpPr/>
          <p:nvPr/>
        </p:nvSpPr>
        <p:spPr>
          <a:xfrm>
            <a:off x="4719638" y="130501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F756C2C-2400-4CB4-AA9A-24D11021A165}"/>
              </a:ext>
            </a:extLst>
          </p:cNvPr>
          <p:cNvSpPr/>
          <p:nvPr/>
        </p:nvSpPr>
        <p:spPr>
          <a:xfrm>
            <a:off x="4602187" y="146365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B7AA7C2-312F-4114-819D-84264B18CDA9}"/>
              </a:ext>
            </a:extLst>
          </p:cNvPr>
          <p:cNvSpPr/>
          <p:nvPr/>
        </p:nvSpPr>
        <p:spPr>
          <a:xfrm>
            <a:off x="3696316" y="167678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3534DBF8-2FBC-4585-BB56-4E9B358F6B37}"/>
              </a:ext>
            </a:extLst>
          </p:cNvPr>
          <p:cNvSpPr/>
          <p:nvPr/>
        </p:nvSpPr>
        <p:spPr>
          <a:xfrm>
            <a:off x="3857145" y="160349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99C52642-DDC1-46F8-8ADE-B2BAD5F9AAFC}"/>
              </a:ext>
            </a:extLst>
          </p:cNvPr>
          <p:cNvSpPr/>
          <p:nvPr/>
        </p:nvSpPr>
        <p:spPr>
          <a:xfrm>
            <a:off x="3982092" y="161636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2AA6C32B-5371-436D-ACD8-0D8318538E34}"/>
              </a:ext>
            </a:extLst>
          </p:cNvPr>
          <p:cNvSpPr/>
          <p:nvPr/>
        </p:nvSpPr>
        <p:spPr>
          <a:xfrm>
            <a:off x="4065333" y="155358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D5DCC55-2DBF-45ED-AE27-D472EAD8835C}"/>
              </a:ext>
            </a:extLst>
          </p:cNvPr>
          <p:cNvSpPr/>
          <p:nvPr/>
        </p:nvSpPr>
        <p:spPr>
          <a:xfrm>
            <a:off x="4092262" y="135741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B0E01E8-E96F-4E27-85DC-A78976C7236A}"/>
              </a:ext>
            </a:extLst>
          </p:cNvPr>
          <p:cNvSpPr/>
          <p:nvPr/>
        </p:nvSpPr>
        <p:spPr>
          <a:xfrm>
            <a:off x="4244662" y="150981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F11289D-EC18-414F-9019-447FEFBAC726}"/>
              </a:ext>
            </a:extLst>
          </p:cNvPr>
          <p:cNvSpPr/>
          <p:nvPr/>
        </p:nvSpPr>
        <p:spPr>
          <a:xfrm>
            <a:off x="4397062" y="166221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5123337-D4A5-48C8-87C8-D92AFA2FA965}"/>
              </a:ext>
            </a:extLst>
          </p:cNvPr>
          <p:cNvSpPr/>
          <p:nvPr/>
        </p:nvSpPr>
        <p:spPr>
          <a:xfrm>
            <a:off x="7127581" y="155306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82782C2B-45B2-4703-A9E4-E03558188AB2}"/>
              </a:ext>
            </a:extLst>
          </p:cNvPr>
          <p:cNvSpPr/>
          <p:nvPr/>
        </p:nvSpPr>
        <p:spPr>
          <a:xfrm>
            <a:off x="7447207" y="150800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89FB335-2511-4A5F-9CEF-D6C3101B8436}"/>
              </a:ext>
            </a:extLst>
          </p:cNvPr>
          <p:cNvSpPr/>
          <p:nvPr/>
        </p:nvSpPr>
        <p:spPr>
          <a:xfrm>
            <a:off x="7599607" y="166040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16E4B95-3781-4148-AD46-617824E78B9C}"/>
              </a:ext>
            </a:extLst>
          </p:cNvPr>
          <p:cNvSpPr/>
          <p:nvPr/>
        </p:nvSpPr>
        <p:spPr>
          <a:xfrm>
            <a:off x="7908051" y="155663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46D7F282-A17D-4749-BB16-0A4D16FE7354}"/>
              </a:ext>
            </a:extLst>
          </p:cNvPr>
          <p:cNvSpPr/>
          <p:nvPr/>
        </p:nvSpPr>
        <p:spPr>
          <a:xfrm>
            <a:off x="8175733" y="154937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C2ABA71A-9A83-44EB-A028-D517F396CE7A}"/>
              </a:ext>
            </a:extLst>
          </p:cNvPr>
          <p:cNvSpPr/>
          <p:nvPr/>
        </p:nvSpPr>
        <p:spPr>
          <a:xfrm>
            <a:off x="8328133" y="170177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F59E7A1-47FE-43B8-8451-368DB63E0B5C}"/>
              </a:ext>
            </a:extLst>
          </p:cNvPr>
          <p:cNvSpPr/>
          <p:nvPr/>
        </p:nvSpPr>
        <p:spPr>
          <a:xfrm>
            <a:off x="8542935" y="147282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D3FD505-196B-445A-98CD-FA3020A75A82}"/>
              </a:ext>
            </a:extLst>
          </p:cNvPr>
          <p:cNvSpPr/>
          <p:nvPr/>
        </p:nvSpPr>
        <p:spPr>
          <a:xfrm>
            <a:off x="8864699" y="151053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363E7A1B-ACD5-4971-B11C-F7DF295BA030}"/>
              </a:ext>
            </a:extLst>
          </p:cNvPr>
          <p:cNvSpPr/>
          <p:nvPr/>
        </p:nvSpPr>
        <p:spPr>
          <a:xfrm>
            <a:off x="9281985" y="151703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EE5D07E-7E08-4E7E-B3F5-3484F1D1C62D}"/>
              </a:ext>
            </a:extLst>
          </p:cNvPr>
          <p:cNvSpPr/>
          <p:nvPr/>
        </p:nvSpPr>
        <p:spPr>
          <a:xfrm>
            <a:off x="9566299" y="151720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D5DA6F41-2D68-4979-9E2C-E45147778A3A}"/>
              </a:ext>
            </a:extLst>
          </p:cNvPr>
          <p:cNvSpPr/>
          <p:nvPr/>
        </p:nvSpPr>
        <p:spPr>
          <a:xfrm>
            <a:off x="9897770" y="155440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39E4E463-D492-4722-9243-A869B88C6222}"/>
              </a:ext>
            </a:extLst>
          </p:cNvPr>
          <p:cNvSpPr/>
          <p:nvPr/>
        </p:nvSpPr>
        <p:spPr>
          <a:xfrm>
            <a:off x="10325380" y="1467112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66162BB9-7ACE-4157-8C76-2A29EBE3841A}"/>
              </a:ext>
            </a:extLst>
          </p:cNvPr>
          <p:cNvSpPr/>
          <p:nvPr/>
        </p:nvSpPr>
        <p:spPr>
          <a:xfrm>
            <a:off x="3475088" y="1158638"/>
            <a:ext cx="1858408" cy="8565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84AD13E4-F7F0-45D3-ADC1-9A96F070F3D9}"/>
              </a:ext>
            </a:extLst>
          </p:cNvPr>
          <p:cNvSpPr/>
          <p:nvPr/>
        </p:nvSpPr>
        <p:spPr>
          <a:xfrm>
            <a:off x="8695335" y="162522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B7ACF56-F6AC-4DB9-8274-09CC0C43B8E4}"/>
              </a:ext>
            </a:extLst>
          </p:cNvPr>
          <p:cNvSpPr/>
          <p:nvPr/>
        </p:nvSpPr>
        <p:spPr>
          <a:xfrm>
            <a:off x="8821176" y="171450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FEC8C2C-1749-4406-9209-C135DED6BC65}"/>
              </a:ext>
            </a:extLst>
          </p:cNvPr>
          <p:cNvSpPr/>
          <p:nvPr/>
        </p:nvSpPr>
        <p:spPr>
          <a:xfrm>
            <a:off x="8831476" y="126577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295D37D8-05AC-447A-9DDD-DB5E95D33FF2}"/>
              </a:ext>
            </a:extLst>
          </p:cNvPr>
          <p:cNvSpPr/>
          <p:nvPr/>
        </p:nvSpPr>
        <p:spPr>
          <a:xfrm>
            <a:off x="8720091" y="133766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D71FAD4B-563F-434D-9A35-42B82AF71878}"/>
              </a:ext>
            </a:extLst>
          </p:cNvPr>
          <p:cNvSpPr/>
          <p:nvPr/>
        </p:nvSpPr>
        <p:spPr>
          <a:xfrm>
            <a:off x="9046116" y="142691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B724F9CC-BFDD-4B03-B531-644963940AB4}"/>
              </a:ext>
            </a:extLst>
          </p:cNvPr>
          <p:cNvSpPr/>
          <p:nvPr/>
        </p:nvSpPr>
        <p:spPr>
          <a:xfrm>
            <a:off x="9072558" y="158848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9D90B82-2BCE-4F3E-A28D-940013230CAB}"/>
              </a:ext>
            </a:extLst>
          </p:cNvPr>
          <p:cNvSpPr/>
          <p:nvPr/>
        </p:nvSpPr>
        <p:spPr>
          <a:xfrm>
            <a:off x="8725282" y="1467112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AE3138A-08CA-4997-86BE-FDD0034423A1}"/>
              </a:ext>
            </a:extLst>
          </p:cNvPr>
          <p:cNvSpPr/>
          <p:nvPr/>
        </p:nvSpPr>
        <p:spPr>
          <a:xfrm>
            <a:off x="8542935" y="1228448"/>
            <a:ext cx="715930" cy="6511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029F9B8-854B-4631-BBF6-9611B8FA4949}"/>
              </a:ext>
            </a:extLst>
          </p:cNvPr>
          <p:cNvCxnSpPr>
            <a:stCxn id="172" idx="4"/>
            <a:endCxn id="164" idx="4"/>
          </p:cNvCxnSpPr>
          <p:nvPr/>
        </p:nvCxnSpPr>
        <p:spPr>
          <a:xfrm rot="5400000">
            <a:off x="6584772" y="-300897"/>
            <a:ext cx="135649" cy="4496608"/>
          </a:xfrm>
          <a:prstGeom prst="curvedConnector3">
            <a:avLst>
              <a:gd name="adj1" fmla="val 268523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A521F-B190-464C-B851-2D0CACB10A57}"/>
              </a:ext>
            </a:extLst>
          </p:cNvPr>
          <p:cNvCxnSpPr>
            <a:stCxn id="6" idx="2"/>
          </p:cNvCxnSpPr>
          <p:nvPr/>
        </p:nvCxnSpPr>
        <p:spPr>
          <a:xfrm>
            <a:off x="4879440" y="652682"/>
            <a:ext cx="1302326" cy="155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D5AACA-65F8-44F0-9FDB-5A388F515F34}"/>
              </a:ext>
            </a:extLst>
          </p:cNvPr>
          <p:cNvCxnSpPr>
            <a:stCxn id="164" idx="4"/>
          </p:cNvCxnSpPr>
          <p:nvPr/>
        </p:nvCxnSpPr>
        <p:spPr>
          <a:xfrm>
            <a:off x="4404292" y="2015232"/>
            <a:ext cx="0" cy="105124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AF769E7-BD64-4AEB-A18F-8A575808D0E6}"/>
              </a:ext>
            </a:extLst>
          </p:cNvPr>
          <p:cNvCxnSpPr>
            <a:cxnSpLocks/>
            <a:stCxn id="172" idx="4"/>
          </p:cNvCxnSpPr>
          <p:nvPr/>
        </p:nvCxnSpPr>
        <p:spPr>
          <a:xfrm flipH="1">
            <a:off x="8897562" y="1879583"/>
            <a:ext cx="3338" cy="118689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EFA8E33-EB8D-4D9F-810C-E971F2E89325}"/>
              </a:ext>
            </a:extLst>
          </p:cNvPr>
          <p:cNvCxnSpPr>
            <a:endCxn id="138" idx="0"/>
          </p:cNvCxnSpPr>
          <p:nvPr/>
        </p:nvCxnSpPr>
        <p:spPr>
          <a:xfrm>
            <a:off x="1850155" y="652682"/>
            <a:ext cx="651868" cy="90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5EBCBA3-F91C-4BBF-A775-F05707563F28}"/>
              </a:ext>
            </a:extLst>
          </p:cNvPr>
          <p:cNvSpPr txBox="1"/>
          <p:nvPr/>
        </p:nvSpPr>
        <p:spPr>
          <a:xfrm>
            <a:off x="922281" y="416741"/>
            <a:ext cx="1718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Location Coordinates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28D6C8B-4A44-4FB2-A820-231ED98955C2}"/>
              </a:ext>
            </a:extLst>
          </p:cNvPr>
          <p:cNvCxnSpPr>
            <a:cxnSpLocks/>
            <a:stCxn id="177" idx="3"/>
          </p:cNvCxnSpPr>
          <p:nvPr/>
        </p:nvCxnSpPr>
        <p:spPr>
          <a:xfrm flipV="1">
            <a:off x="3141889" y="1883541"/>
            <a:ext cx="993358" cy="64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4F12C4F-CE3F-4A55-B841-722CB1821C62}"/>
              </a:ext>
            </a:extLst>
          </p:cNvPr>
          <p:cNvCxnSpPr>
            <a:cxnSpLocks/>
            <a:stCxn id="177" idx="3"/>
            <a:endCxn id="166" idx="2"/>
          </p:cNvCxnSpPr>
          <p:nvPr/>
        </p:nvCxnSpPr>
        <p:spPr>
          <a:xfrm flipV="1">
            <a:off x="3141889" y="1772209"/>
            <a:ext cx="5679287" cy="75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E0062D14-2082-49F0-93F4-6B570766680B}"/>
              </a:ext>
            </a:extLst>
          </p:cNvPr>
          <p:cNvSpPr txBox="1"/>
          <p:nvPr/>
        </p:nvSpPr>
        <p:spPr>
          <a:xfrm>
            <a:off x="2140653" y="2371266"/>
            <a:ext cx="1001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Stay-points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240B9C2-28BF-441B-9E5B-2B3D4DF5248B}"/>
              </a:ext>
            </a:extLst>
          </p:cNvPr>
          <p:cNvCxnSpPr>
            <a:cxnSpLocks/>
            <a:stCxn id="184" idx="3"/>
            <a:endCxn id="71" idx="2"/>
          </p:cNvCxnSpPr>
          <p:nvPr/>
        </p:nvCxnSpPr>
        <p:spPr>
          <a:xfrm flipV="1">
            <a:off x="3031382" y="3726874"/>
            <a:ext cx="1488841" cy="71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9A17098-2935-4FBB-9591-29DBE9B11314}"/>
              </a:ext>
            </a:extLst>
          </p:cNvPr>
          <p:cNvCxnSpPr>
            <a:cxnSpLocks/>
            <a:stCxn id="184" idx="3"/>
            <a:endCxn id="73" idx="2"/>
          </p:cNvCxnSpPr>
          <p:nvPr/>
        </p:nvCxnSpPr>
        <p:spPr>
          <a:xfrm flipV="1">
            <a:off x="3031382" y="3729349"/>
            <a:ext cx="5956287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76B2B6E1-2FAB-41FA-BC81-D75033A34C7B}"/>
              </a:ext>
            </a:extLst>
          </p:cNvPr>
          <p:cNvSpPr txBox="1"/>
          <p:nvPr/>
        </p:nvSpPr>
        <p:spPr>
          <a:xfrm>
            <a:off x="2399029" y="4290491"/>
            <a:ext cx="632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1785283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D1591C-DE19-481E-B88B-7F362A131CA8}"/>
              </a:ext>
            </a:extLst>
          </p:cNvPr>
          <p:cNvCxnSpPr/>
          <p:nvPr/>
        </p:nvCxnSpPr>
        <p:spPr>
          <a:xfrm flipH="1">
            <a:off x="1029852" y="339283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CA7664-2C71-49BD-8B32-82E4010B08DC}"/>
              </a:ext>
            </a:extLst>
          </p:cNvPr>
          <p:cNvCxnSpPr/>
          <p:nvPr/>
        </p:nvCxnSpPr>
        <p:spPr>
          <a:xfrm>
            <a:off x="1907306" y="3392835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E48DBE-3BBA-4027-9AB6-858173558F5D}"/>
              </a:ext>
            </a:extLst>
          </p:cNvPr>
          <p:cNvCxnSpPr/>
          <p:nvPr/>
        </p:nvCxnSpPr>
        <p:spPr>
          <a:xfrm flipH="1">
            <a:off x="10289336" y="3388223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F9D50-468B-4547-A263-123E1D67A1F5}"/>
              </a:ext>
            </a:extLst>
          </p:cNvPr>
          <p:cNvCxnSpPr/>
          <p:nvPr/>
        </p:nvCxnSpPr>
        <p:spPr>
          <a:xfrm flipH="1">
            <a:off x="1029852" y="405323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D5446B-D3F3-466D-BA7B-26EAC99F4CDC}"/>
              </a:ext>
            </a:extLst>
          </p:cNvPr>
          <p:cNvCxnSpPr/>
          <p:nvPr/>
        </p:nvCxnSpPr>
        <p:spPr>
          <a:xfrm>
            <a:off x="1907306" y="4053235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D2FB6A-BFF0-4E9F-9824-87742B887CA7}"/>
              </a:ext>
            </a:extLst>
          </p:cNvPr>
          <p:cNvCxnSpPr/>
          <p:nvPr/>
        </p:nvCxnSpPr>
        <p:spPr>
          <a:xfrm flipH="1">
            <a:off x="10289336" y="4048623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BC2D2E-2A20-43DD-9936-07EBB9B3B21B}"/>
              </a:ext>
            </a:extLst>
          </p:cNvPr>
          <p:cNvCxnSpPr/>
          <p:nvPr/>
        </p:nvCxnSpPr>
        <p:spPr>
          <a:xfrm>
            <a:off x="3280226" y="308011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2F207E-2FD8-4C9B-A443-43D9EC70A5B9}"/>
              </a:ext>
            </a:extLst>
          </p:cNvPr>
          <p:cNvCxnSpPr/>
          <p:nvPr/>
        </p:nvCxnSpPr>
        <p:spPr>
          <a:xfrm>
            <a:off x="7866742" y="308539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D7F5B-341C-444C-99B3-6DFBF204C75B}"/>
              </a:ext>
            </a:extLst>
          </p:cNvPr>
          <p:cNvCxnSpPr/>
          <p:nvPr/>
        </p:nvCxnSpPr>
        <p:spPr>
          <a:xfrm>
            <a:off x="5573484" y="308275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E78C60-55B1-4A8A-8A0C-322A8BB40366}"/>
              </a:ext>
            </a:extLst>
          </p:cNvPr>
          <p:cNvCxnSpPr/>
          <p:nvPr/>
        </p:nvCxnSpPr>
        <p:spPr>
          <a:xfrm>
            <a:off x="10159998" y="3088034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7F98AA-D93A-48F9-963E-F051A1014D9E}"/>
              </a:ext>
            </a:extLst>
          </p:cNvPr>
          <p:cNvCxnSpPr/>
          <p:nvPr/>
        </p:nvCxnSpPr>
        <p:spPr>
          <a:xfrm>
            <a:off x="4426855" y="308143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0AAD05-6C47-4C70-8933-2D6479F3CC98}"/>
              </a:ext>
            </a:extLst>
          </p:cNvPr>
          <p:cNvCxnSpPr/>
          <p:nvPr/>
        </p:nvCxnSpPr>
        <p:spPr>
          <a:xfrm>
            <a:off x="6720113" y="308407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28A03B-2CC9-4822-AA27-0018ED17E314}"/>
              </a:ext>
            </a:extLst>
          </p:cNvPr>
          <p:cNvCxnSpPr/>
          <p:nvPr/>
        </p:nvCxnSpPr>
        <p:spPr>
          <a:xfrm>
            <a:off x="9013371" y="308671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FFC3D-0E01-4048-9CC7-542C16090A9B}"/>
              </a:ext>
            </a:extLst>
          </p:cNvPr>
          <p:cNvCxnSpPr/>
          <p:nvPr/>
        </p:nvCxnSpPr>
        <p:spPr>
          <a:xfrm>
            <a:off x="2133597" y="307879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69B06F-DF12-4967-93A2-5684EE99C462}"/>
              </a:ext>
            </a:extLst>
          </p:cNvPr>
          <p:cNvCxnSpPr/>
          <p:nvPr/>
        </p:nvCxnSpPr>
        <p:spPr>
          <a:xfrm>
            <a:off x="1177636" y="3085396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E99E50-CC4B-42F5-B981-82C3959063E7}"/>
              </a:ext>
            </a:extLst>
          </p:cNvPr>
          <p:cNvCxnSpPr/>
          <p:nvPr/>
        </p:nvCxnSpPr>
        <p:spPr>
          <a:xfrm>
            <a:off x="11028216" y="3078796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78F8670-C80A-41E7-B6DA-98C439FB2E95}"/>
              </a:ext>
            </a:extLst>
          </p:cNvPr>
          <p:cNvSpPr txBox="1"/>
          <p:nvPr/>
        </p:nvSpPr>
        <p:spPr>
          <a:xfrm>
            <a:off x="561053" y="2951147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ECAABD-0EB3-419D-8FF8-CBC19EDFE00A}"/>
              </a:ext>
            </a:extLst>
          </p:cNvPr>
          <p:cNvSpPr/>
          <p:nvPr/>
        </p:nvSpPr>
        <p:spPr>
          <a:xfrm>
            <a:off x="3664852" y="3388223"/>
            <a:ext cx="762002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W={</a:t>
            </a:r>
          </a:p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0.67}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156A4D-B920-4471-91F1-D63D6E59C41D}"/>
              </a:ext>
            </a:extLst>
          </p:cNvPr>
          <p:cNvSpPr/>
          <p:nvPr/>
        </p:nvSpPr>
        <p:spPr>
          <a:xfrm>
            <a:off x="4426853" y="3383611"/>
            <a:ext cx="992093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W={</a:t>
            </a:r>
          </a:p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0.92}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23E39D-855A-47C9-AE2D-BE362BE4E1FF}"/>
              </a:ext>
            </a:extLst>
          </p:cNvPr>
          <p:cNvSpPr/>
          <p:nvPr/>
        </p:nvSpPr>
        <p:spPr>
          <a:xfrm>
            <a:off x="8298873" y="3394564"/>
            <a:ext cx="714492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W={0.42}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45ACF3-B1A7-4547-BB31-622CD2F2E424}"/>
              </a:ext>
            </a:extLst>
          </p:cNvPr>
          <p:cNvSpPr/>
          <p:nvPr/>
        </p:nvSpPr>
        <p:spPr>
          <a:xfrm>
            <a:off x="8981044" y="3394564"/>
            <a:ext cx="714492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W={0.33}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B33FC6-31AC-4BA2-8D33-3A6B1871A253}"/>
              </a:ext>
            </a:extLst>
          </p:cNvPr>
          <p:cNvSpPr/>
          <p:nvPr/>
        </p:nvSpPr>
        <p:spPr>
          <a:xfrm>
            <a:off x="10842171" y="3496750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F74E50-E691-4FCF-B2E2-6E2613B3B3D2}"/>
              </a:ext>
            </a:extLst>
          </p:cNvPr>
          <p:cNvSpPr/>
          <p:nvPr/>
        </p:nvSpPr>
        <p:spPr>
          <a:xfrm>
            <a:off x="257922" y="3503344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BDFE4D-31AB-4797-B628-810ABD3A6FAE}"/>
              </a:ext>
            </a:extLst>
          </p:cNvPr>
          <p:cNvSpPr txBox="1"/>
          <p:nvPr/>
        </p:nvSpPr>
        <p:spPr>
          <a:xfrm>
            <a:off x="1688262" y="3018892"/>
            <a:ext cx="917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5                      6                     7                     8	         9	            10 	                11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74D87B-7DA5-4ACE-9529-044735A4F69A}"/>
              </a:ext>
            </a:extLst>
          </p:cNvPr>
          <p:cNvCxnSpPr/>
          <p:nvPr/>
        </p:nvCxnSpPr>
        <p:spPr>
          <a:xfrm flipH="1">
            <a:off x="1013578" y="4708211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A3679E-C4EA-456E-9C1F-8A563B8BB20B}"/>
              </a:ext>
            </a:extLst>
          </p:cNvPr>
          <p:cNvCxnSpPr/>
          <p:nvPr/>
        </p:nvCxnSpPr>
        <p:spPr>
          <a:xfrm>
            <a:off x="1891032" y="4708211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5086E6-5533-4536-A9C8-747632A39446}"/>
              </a:ext>
            </a:extLst>
          </p:cNvPr>
          <p:cNvCxnSpPr/>
          <p:nvPr/>
        </p:nvCxnSpPr>
        <p:spPr>
          <a:xfrm flipH="1">
            <a:off x="10273062" y="470359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BECC51A-670D-44B9-8902-73B8D22FF3D2}"/>
              </a:ext>
            </a:extLst>
          </p:cNvPr>
          <p:cNvCxnSpPr/>
          <p:nvPr/>
        </p:nvCxnSpPr>
        <p:spPr>
          <a:xfrm flipH="1">
            <a:off x="1013578" y="5368611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8A2D15-36D3-4D97-B639-B65141D21387}"/>
              </a:ext>
            </a:extLst>
          </p:cNvPr>
          <p:cNvCxnSpPr/>
          <p:nvPr/>
        </p:nvCxnSpPr>
        <p:spPr>
          <a:xfrm>
            <a:off x="1891032" y="5368611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C4B720-B0CC-4EB9-AFC1-1A784A30C0D6}"/>
              </a:ext>
            </a:extLst>
          </p:cNvPr>
          <p:cNvCxnSpPr/>
          <p:nvPr/>
        </p:nvCxnSpPr>
        <p:spPr>
          <a:xfrm flipH="1">
            <a:off x="10273062" y="536399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64E7F5-FA97-4C2F-8327-9C529923278C}"/>
              </a:ext>
            </a:extLst>
          </p:cNvPr>
          <p:cNvCxnSpPr/>
          <p:nvPr/>
        </p:nvCxnSpPr>
        <p:spPr>
          <a:xfrm>
            <a:off x="3263952" y="439549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A99BCA-45D1-42C3-8ED6-C15772934522}"/>
              </a:ext>
            </a:extLst>
          </p:cNvPr>
          <p:cNvCxnSpPr/>
          <p:nvPr/>
        </p:nvCxnSpPr>
        <p:spPr>
          <a:xfrm>
            <a:off x="7850468" y="440077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726083-B4A2-431D-8C71-F83B756C79FE}"/>
              </a:ext>
            </a:extLst>
          </p:cNvPr>
          <p:cNvCxnSpPr/>
          <p:nvPr/>
        </p:nvCxnSpPr>
        <p:spPr>
          <a:xfrm>
            <a:off x="5557210" y="439813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745BB0-9812-4D01-9DB9-DBD70FFCC0C4}"/>
              </a:ext>
            </a:extLst>
          </p:cNvPr>
          <p:cNvCxnSpPr/>
          <p:nvPr/>
        </p:nvCxnSpPr>
        <p:spPr>
          <a:xfrm>
            <a:off x="10143724" y="440341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96FF6B-6AFD-4537-8B5C-59AA48C42EC8}"/>
              </a:ext>
            </a:extLst>
          </p:cNvPr>
          <p:cNvCxnSpPr/>
          <p:nvPr/>
        </p:nvCxnSpPr>
        <p:spPr>
          <a:xfrm>
            <a:off x="4410581" y="439681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A91315-2748-4C71-A7E2-6AF2C7E3370C}"/>
              </a:ext>
            </a:extLst>
          </p:cNvPr>
          <p:cNvCxnSpPr/>
          <p:nvPr/>
        </p:nvCxnSpPr>
        <p:spPr>
          <a:xfrm>
            <a:off x="6703839" y="439945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4883252-9F1C-4CA6-8C5B-37F80A2EF478}"/>
              </a:ext>
            </a:extLst>
          </p:cNvPr>
          <p:cNvCxnSpPr/>
          <p:nvPr/>
        </p:nvCxnSpPr>
        <p:spPr>
          <a:xfrm>
            <a:off x="8997097" y="440209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694AD6-69C7-4342-8904-86E4E94C26D6}"/>
              </a:ext>
            </a:extLst>
          </p:cNvPr>
          <p:cNvCxnSpPr/>
          <p:nvPr/>
        </p:nvCxnSpPr>
        <p:spPr>
          <a:xfrm>
            <a:off x="2117323" y="439417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AECA1E-118D-43EB-BF6B-2CB30EF9871D}"/>
              </a:ext>
            </a:extLst>
          </p:cNvPr>
          <p:cNvCxnSpPr/>
          <p:nvPr/>
        </p:nvCxnSpPr>
        <p:spPr>
          <a:xfrm>
            <a:off x="1161362" y="4400772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FF51DD-34EF-4649-9376-B737F8A24581}"/>
              </a:ext>
            </a:extLst>
          </p:cNvPr>
          <p:cNvCxnSpPr/>
          <p:nvPr/>
        </p:nvCxnSpPr>
        <p:spPr>
          <a:xfrm>
            <a:off x="11011942" y="4394172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EFFBE05-7832-4BC8-9024-7B5A08473718}"/>
              </a:ext>
            </a:extLst>
          </p:cNvPr>
          <p:cNvSpPr txBox="1"/>
          <p:nvPr/>
        </p:nvSpPr>
        <p:spPr>
          <a:xfrm>
            <a:off x="544779" y="426652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131490-7040-4346-B35A-120D38F57E36}"/>
              </a:ext>
            </a:extLst>
          </p:cNvPr>
          <p:cNvSpPr/>
          <p:nvPr/>
        </p:nvSpPr>
        <p:spPr>
          <a:xfrm>
            <a:off x="3249229" y="4703599"/>
            <a:ext cx="1203696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W={1}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CF6E3-8F39-4AED-9E3C-D601F3BCC2C3}"/>
              </a:ext>
            </a:extLst>
          </p:cNvPr>
          <p:cNvSpPr/>
          <p:nvPr/>
        </p:nvSpPr>
        <p:spPr>
          <a:xfrm>
            <a:off x="4410574" y="4698987"/>
            <a:ext cx="115124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W={</a:t>
            </a:r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1}</a:t>
            </a:r>
            <a:endParaRPr lang="en-GB" sz="2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9AB30C-FD92-4834-8466-40CEB6ECD309}"/>
              </a:ext>
            </a:extLst>
          </p:cNvPr>
          <p:cNvSpPr/>
          <p:nvPr/>
        </p:nvSpPr>
        <p:spPr>
          <a:xfrm>
            <a:off x="7850461" y="4709940"/>
            <a:ext cx="114662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W={1}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253C5F-9EF6-4D33-AE73-032D162CA945}"/>
              </a:ext>
            </a:extLst>
          </p:cNvPr>
          <p:cNvSpPr/>
          <p:nvPr/>
        </p:nvSpPr>
        <p:spPr>
          <a:xfrm>
            <a:off x="8997090" y="4709940"/>
            <a:ext cx="113739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W={1}</a:t>
            </a:r>
            <a:endParaRPr lang="en-GB" sz="19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117D62-F158-406A-9534-F2320CA8CA35}"/>
              </a:ext>
            </a:extLst>
          </p:cNvPr>
          <p:cNvSpPr/>
          <p:nvPr/>
        </p:nvSpPr>
        <p:spPr>
          <a:xfrm>
            <a:off x="10825897" y="4812126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N-STATE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BD14CB-AF62-476C-AA46-161683E66246}"/>
              </a:ext>
            </a:extLst>
          </p:cNvPr>
          <p:cNvSpPr/>
          <p:nvPr/>
        </p:nvSpPr>
        <p:spPr>
          <a:xfrm>
            <a:off x="241648" y="4818720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N-STATE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BB7224C-799E-41E5-A089-A2F8A2068177}"/>
              </a:ext>
            </a:extLst>
          </p:cNvPr>
          <p:cNvCxnSpPr/>
          <p:nvPr/>
        </p:nvCxnSpPr>
        <p:spPr>
          <a:xfrm flipH="1">
            <a:off x="4900474" y="2388093"/>
            <a:ext cx="585926" cy="99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06BE24-B1B0-4DA3-94B5-1288C9612F53}"/>
              </a:ext>
            </a:extLst>
          </p:cNvPr>
          <p:cNvCxnSpPr/>
          <p:nvPr/>
        </p:nvCxnSpPr>
        <p:spPr>
          <a:xfrm>
            <a:off x="5557210" y="2370338"/>
            <a:ext cx="3354565" cy="102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AD2ABF9-4989-4E01-8A14-EEB46D6ADA6C}"/>
              </a:ext>
            </a:extLst>
          </p:cNvPr>
          <p:cNvSpPr txBox="1"/>
          <p:nvPr/>
        </p:nvSpPr>
        <p:spPr>
          <a:xfrm>
            <a:off x="4674384" y="2071092"/>
            <a:ext cx="1602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State hourly weight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0D1BF1-F274-4F73-8B71-A3872B3AF224}"/>
              </a:ext>
            </a:extLst>
          </p:cNvPr>
          <p:cNvSpPr txBox="1"/>
          <p:nvPr/>
        </p:nvSpPr>
        <p:spPr>
          <a:xfrm>
            <a:off x="4756189" y="5941290"/>
            <a:ext cx="2474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Normalized State hourly weight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289948C-557F-4D51-8D03-FD194D5B9659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4986199" y="5359387"/>
            <a:ext cx="500202" cy="55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3791A5E-AD0D-42D1-BA56-FC68020B6283}"/>
              </a:ext>
            </a:extLst>
          </p:cNvPr>
          <p:cNvCxnSpPr/>
          <p:nvPr/>
        </p:nvCxnSpPr>
        <p:spPr>
          <a:xfrm flipV="1">
            <a:off x="5486400" y="5359387"/>
            <a:ext cx="3110011" cy="57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2080438-5160-4990-A46C-C9CB7876242A}"/>
              </a:ext>
            </a:extLst>
          </p:cNvPr>
          <p:cNvCxnSpPr>
            <a:stCxn id="27" idx="2"/>
            <a:endCxn id="51" idx="0"/>
          </p:cNvCxnSpPr>
          <p:nvPr/>
        </p:nvCxnSpPr>
        <p:spPr>
          <a:xfrm flipH="1">
            <a:off x="791198" y="3946690"/>
            <a:ext cx="16274" cy="87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AB260F-A3F9-4E1D-A9A3-EAEB0E6B8955}"/>
              </a:ext>
            </a:extLst>
          </p:cNvPr>
          <p:cNvCxnSpPr>
            <a:stCxn id="26" idx="2"/>
            <a:endCxn id="50" idx="0"/>
          </p:cNvCxnSpPr>
          <p:nvPr/>
        </p:nvCxnSpPr>
        <p:spPr>
          <a:xfrm flipH="1">
            <a:off x="11375447" y="3940096"/>
            <a:ext cx="16274" cy="87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E6D7D2-3C84-4B3B-B2DC-197BC626F1FA}"/>
              </a:ext>
            </a:extLst>
          </p:cNvPr>
          <p:cNvSpPr txBox="1"/>
          <p:nvPr/>
        </p:nvSpPr>
        <p:spPr>
          <a:xfrm>
            <a:off x="1665843" y="4386888"/>
            <a:ext cx="917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5                      6                     7                     8	         9	            10 	                11</a:t>
            </a:r>
          </a:p>
        </p:txBody>
      </p:sp>
    </p:spTree>
    <p:extLst>
      <p:ext uri="{BB962C8B-B14F-4D97-AF65-F5344CB8AC3E}">
        <p14:creationId xmlns:p14="http://schemas.microsoft.com/office/powerpoint/2010/main" val="4229192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43FFB4-F2C8-4111-B895-62B60A5836E7}"/>
              </a:ext>
            </a:extLst>
          </p:cNvPr>
          <p:cNvCxnSpPr/>
          <p:nvPr/>
        </p:nvCxnSpPr>
        <p:spPr>
          <a:xfrm flipH="1">
            <a:off x="1029852" y="495530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D70AB9-A2E1-4B34-8BBF-8368731FE8EA}"/>
              </a:ext>
            </a:extLst>
          </p:cNvPr>
          <p:cNvCxnSpPr>
            <a:cxnSpLocks/>
          </p:cNvCxnSpPr>
          <p:nvPr/>
        </p:nvCxnSpPr>
        <p:spPr>
          <a:xfrm flipV="1">
            <a:off x="1907306" y="4950357"/>
            <a:ext cx="2753471" cy="4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FD7654-97F6-44CF-99C0-4E61A4B4A904}"/>
              </a:ext>
            </a:extLst>
          </p:cNvPr>
          <p:cNvCxnSpPr/>
          <p:nvPr/>
        </p:nvCxnSpPr>
        <p:spPr>
          <a:xfrm flipH="1">
            <a:off x="4625368" y="4950694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4F3219-E5A8-4016-B28B-3DF7B9A50974}"/>
              </a:ext>
            </a:extLst>
          </p:cNvPr>
          <p:cNvCxnSpPr/>
          <p:nvPr/>
        </p:nvCxnSpPr>
        <p:spPr>
          <a:xfrm flipH="1">
            <a:off x="1029852" y="561570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CCDD3C-497A-4D6F-BB8A-D895A246F77B}"/>
              </a:ext>
            </a:extLst>
          </p:cNvPr>
          <p:cNvCxnSpPr>
            <a:cxnSpLocks/>
          </p:cNvCxnSpPr>
          <p:nvPr/>
        </p:nvCxnSpPr>
        <p:spPr>
          <a:xfrm flipV="1">
            <a:off x="1907306" y="5610757"/>
            <a:ext cx="2753471" cy="4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3A8F04-1E7B-4F88-A406-0FAB6F32681C}"/>
              </a:ext>
            </a:extLst>
          </p:cNvPr>
          <p:cNvCxnSpPr/>
          <p:nvPr/>
        </p:nvCxnSpPr>
        <p:spPr>
          <a:xfrm flipH="1">
            <a:off x="4625368" y="5611094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82BA1F-347B-47F7-A2B1-3690492A16F9}"/>
              </a:ext>
            </a:extLst>
          </p:cNvPr>
          <p:cNvCxnSpPr/>
          <p:nvPr/>
        </p:nvCxnSpPr>
        <p:spPr>
          <a:xfrm>
            <a:off x="3280226" y="464258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205AA0-8873-4B99-BC0B-9B579F18B9D0}"/>
              </a:ext>
            </a:extLst>
          </p:cNvPr>
          <p:cNvCxnSpPr/>
          <p:nvPr/>
        </p:nvCxnSpPr>
        <p:spPr>
          <a:xfrm>
            <a:off x="4426855" y="464390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FE0B37-C243-4862-AB1A-13E033321D1A}"/>
              </a:ext>
            </a:extLst>
          </p:cNvPr>
          <p:cNvCxnSpPr/>
          <p:nvPr/>
        </p:nvCxnSpPr>
        <p:spPr>
          <a:xfrm>
            <a:off x="2133597" y="464126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8987159-BBE1-4232-B364-28AC1C7E0749}"/>
              </a:ext>
            </a:extLst>
          </p:cNvPr>
          <p:cNvCxnSpPr/>
          <p:nvPr/>
        </p:nvCxnSpPr>
        <p:spPr>
          <a:xfrm>
            <a:off x="1177636" y="4647867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669475-7523-4679-8C5D-0B0983B6D488}"/>
              </a:ext>
            </a:extLst>
          </p:cNvPr>
          <p:cNvCxnSpPr/>
          <p:nvPr/>
        </p:nvCxnSpPr>
        <p:spPr>
          <a:xfrm>
            <a:off x="5364248" y="4641267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98828F4-135B-4437-B45E-E5E1EA8E0E9B}"/>
              </a:ext>
            </a:extLst>
          </p:cNvPr>
          <p:cNvSpPr txBox="1"/>
          <p:nvPr/>
        </p:nvSpPr>
        <p:spPr>
          <a:xfrm>
            <a:off x="561053" y="451361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FB6EDE-78FC-4B91-85EA-B75053498872}"/>
              </a:ext>
            </a:extLst>
          </p:cNvPr>
          <p:cNvSpPr/>
          <p:nvPr/>
        </p:nvSpPr>
        <p:spPr>
          <a:xfrm>
            <a:off x="2116023" y="4952832"/>
            <a:ext cx="1134385" cy="66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3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GB" sz="13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=1</a:t>
            </a:r>
            <a:endParaRPr lang="en-GB" sz="13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0C3A656-02AF-4855-BCDA-75CF4139CB89}"/>
              </a:ext>
            </a:extLst>
          </p:cNvPr>
          <p:cNvSpPr/>
          <p:nvPr/>
        </p:nvSpPr>
        <p:spPr>
          <a:xfrm>
            <a:off x="3744684" y="4950694"/>
            <a:ext cx="682170" cy="660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3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r>
              <a:rPr lang="en-GB" sz="13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en-GB" sz="13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0.67</a:t>
            </a:r>
            <a:endParaRPr lang="en-GB" sz="13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5AE96F1-E3E7-46BA-8211-5985EEF586E2}"/>
              </a:ext>
            </a:extLst>
          </p:cNvPr>
          <p:cNvSpPr/>
          <p:nvPr/>
        </p:nvSpPr>
        <p:spPr>
          <a:xfrm>
            <a:off x="3255025" y="4951781"/>
            <a:ext cx="489658" cy="66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0.33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B9037AC-9636-48C2-AD5C-F4240C2876E0}"/>
              </a:ext>
            </a:extLst>
          </p:cNvPr>
          <p:cNvSpPr/>
          <p:nvPr/>
        </p:nvSpPr>
        <p:spPr>
          <a:xfrm>
            <a:off x="10712865" y="1302335"/>
            <a:ext cx="1228406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STAYPOINTS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7F26459-E451-4811-BA81-CC49CEE9A929}"/>
              </a:ext>
            </a:extLst>
          </p:cNvPr>
          <p:cNvSpPr/>
          <p:nvPr/>
        </p:nvSpPr>
        <p:spPr>
          <a:xfrm>
            <a:off x="10842171" y="3184241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D6978A2-15C6-4A80-A94D-E53A8B39657B}"/>
              </a:ext>
            </a:extLst>
          </p:cNvPr>
          <p:cNvSpPr/>
          <p:nvPr/>
        </p:nvSpPr>
        <p:spPr>
          <a:xfrm>
            <a:off x="5178203" y="5059221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200" b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CB3F4C6-55FD-4D9F-9659-63611883C597}"/>
              </a:ext>
            </a:extLst>
          </p:cNvPr>
          <p:cNvSpPr/>
          <p:nvPr/>
        </p:nvSpPr>
        <p:spPr>
          <a:xfrm>
            <a:off x="257922" y="5065815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200" b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1502935-AAE0-487E-AD14-0B015A5C1BB6}"/>
              </a:ext>
            </a:extLst>
          </p:cNvPr>
          <p:cNvSpPr txBox="1"/>
          <p:nvPr/>
        </p:nvSpPr>
        <p:spPr>
          <a:xfrm>
            <a:off x="1688262" y="4548487"/>
            <a:ext cx="2858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4                      5                     6 	              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F81E7BD-E0BE-4CF7-BB3A-90B820BBEDC3}"/>
              </a:ext>
            </a:extLst>
          </p:cNvPr>
          <p:cNvCxnSpPr/>
          <p:nvPr/>
        </p:nvCxnSpPr>
        <p:spPr>
          <a:xfrm flipH="1">
            <a:off x="1031331" y="342094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C50A4FB-82B5-4FA0-A844-4C7A00CC7A7D}"/>
              </a:ext>
            </a:extLst>
          </p:cNvPr>
          <p:cNvCxnSpPr>
            <a:cxnSpLocks/>
          </p:cNvCxnSpPr>
          <p:nvPr/>
        </p:nvCxnSpPr>
        <p:spPr>
          <a:xfrm flipV="1">
            <a:off x="1908785" y="3415998"/>
            <a:ext cx="2753471" cy="4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61D25-64B6-409D-AA17-EA5634CC69B8}"/>
              </a:ext>
            </a:extLst>
          </p:cNvPr>
          <p:cNvCxnSpPr/>
          <p:nvPr/>
        </p:nvCxnSpPr>
        <p:spPr>
          <a:xfrm flipH="1">
            <a:off x="4626847" y="341633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F0C4FCD-0F00-4E97-BD1E-42C2073DDC5E}"/>
              </a:ext>
            </a:extLst>
          </p:cNvPr>
          <p:cNvCxnSpPr/>
          <p:nvPr/>
        </p:nvCxnSpPr>
        <p:spPr>
          <a:xfrm flipH="1">
            <a:off x="1031331" y="408134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B55CFED-7336-4817-884B-E1BAA1A2C94A}"/>
              </a:ext>
            </a:extLst>
          </p:cNvPr>
          <p:cNvCxnSpPr>
            <a:cxnSpLocks/>
          </p:cNvCxnSpPr>
          <p:nvPr/>
        </p:nvCxnSpPr>
        <p:spPr>
          <a:xfrm flipV="1">
            <a:off x="1908785" y="4076398"/>
            <a:ext cx="2753471" cy="4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2A856A3-F4CE-421C-BEAD-9B4E648E3BAC}"/>
              </a:ext>
            </a:extLst>
          </p:cNvPr>
          <p:cNvCxnSpPr/>
          <p:nvPr/>
        </p:nvCxnSpPr>
        <p:spPr>
          <a:xfrm flipH="1">
            <a:off x="4626847" y="407673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7E48BD5-FE80-4863-8DCD-5CCCF71C5B14}"/>
              </a:ext>
            </a:extLst>
          </p:cNvPr>
          <p:cNvCxnSpPr/>
          <p:nvPr/>
        </p:nvCxnSpPr>
        <p:spPr>
          <a:xfrm>
            <a:off x="3281705" y="310822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0543DCD-5A64-4CF6-AF2F-FCDB27F9046E}"/>
              </a:ext>
            </a:extLst>
          </p:cNvPr>
          <p:cNvCxnSpPr/>
          <p:nvPr/>
        </p:nvCxnSpPr>
        <p:spPr>
          <a:xfrm>
            <a:off x="4428334" y="310954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771AA2F-0710-462A-9C79-D06FBEBE252E}"/>
              </a:ext>
            </a:extLst>
          </p:cNvPr>
          <p:cNvCxnSpPr/>
          <p:nvPr/>
        </p:nvCxnSpPr>
        <p:spPr>
          <a:xfrm>
            <a:off x="2135076" y="310690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745AAF-BB4E-46A7-B568-542A01826B12}"/>
              </a:ext>
            </a:extLst>
          </p:cNvPr>
          <p:cNvCxnSpPr/>
          <p:nvPr/>
        </p:nvCxnSpPr>
        <p:spPr>
          <a:xfrm>
            <a:off x="1179115" y="3113508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5E5296-5E21-4009-9F88-A5FBADF26819}"/>
              </a:ext>
            </a:extLst>
          </p:cNvPr>
          <p:cNvCxnSpPr/>
          <p:nvPr/>
        </p:nvCxnSpPr>
        <p:spPr>
          <a:xfrm>
            <a:off x="5365727" y="3106908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0EA0EF4-4E0F-424E-896A-FBA58E45E262}"/>
              </a:ext>
            </a:extLst>
          </p:cNvPr>
          <p:cNvSpPr txBox="1"/>
          <p:nvPr/>
        </p:nvSpPr>
        <p:spPr>
          <a:xfrm>
            <a:off x="562532" y="297925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7784D7D-2451-413B-86FC-CD99B5EFC4D5}"/>
              </a:ext>
            </a:extLst>
          </p:cNvPr>
          <p:cNvSpPr/>
          <p:nvPr/>
        </p:nvSpPr>
        <p:spPr>
          <a:xfrm>
            <a:off x="2117502" y="3418473"/>
            <a:ext cx="1134385" cy="66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1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F39C36C-D1DC-4638-AA96-B08729D63BC8}"/>
              </a:ext>
            </a:extLst>
          </p:cNvPr>
          <p:cNvSpPr/>
          <p:nvPr/>
        </p:nvSpPr>
        <p:spPr>
          <a:xfrm>
            <a:off x="3746163" y="3416335"/>
            <a:ext cx="682170" cy="660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1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sz="21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D7EF582-7E13-437C-896C-75BE04BCBA7E}"/>
              </a:ext>
            </a:extLst>
          </p:cNvPr>
          <p:cNvSpPr/>
          <p:nvPr/>
        </p:nvSpPr>
        <p:spPr>
          <a:xfrm>
            <a:off x="3256504" y="3417422"/>
            <a:ext cx="489658" cy="66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1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1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86FF4EF-8E6B-4159-A2FE-5DFD3F4AD409}"/>
              </a:ext>
            </a:extLst>
          </p:cNvPr>
          <p:cNvSpPr/>
          <p:nvPr/>
        </p:nvSpPr>
        <p:spPr>
          <a:xfrm>
            <a:off x="5179682" y="3524862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</a:t>
            </a:r>
            <a:endParaRPr lang="en-GB" sz="1200" b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26C6177-A973-4029-AE81-506DF20ACDAA}"/>
              </a:ext>
            </a:extLst>
          </p:cNvPr>
          <p:cNvSpPr/>
          <p:nvPr/>
        </p:nvSpPr>
        <p:spPr>
          <a:xfrm>
            <a:off x="259401" y="3531456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</a:t>
            </a:r>
            <a:endParaRPr lang="en-GB" sz="1200" b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310DFBE-59A4-420F-844F-FCCCCEF72E9E}"/>
              </a:ext>
            </a:extLst>
          </p:cNvPr>
          <p:cNvSpPr txBox="1"/>
          <p:nvPr/>
        </p:nvSpPr>
        <p:spPr>
          <a:xfrm>
            <a:off x="1689741" y="3014128"/>
            <a:ext cx="2858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4                      5                     6 	              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E1623EA-E580-4EE8-AE3B-8E90333C63C3}"/>
              </a:ext>
            </a:extLst>
          </p:cNvPr>
          <p:cNvCxnSpPr/>
          <p:nvPr/>
        </p:nvCxnSpPr>
        <p:spPr>
          <a:xfrm>
            <a:off x="2115841" y="3256258"/>
            <a:ext cx="11658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BF35402-0320-4A50-99BE-AF188D2163C9}"/>
              </a:ext>
            </a:extLst>
          </p:cNvPr>
          <p:cNvSpPr txBox="1"/>
          <p:nvPr/>
        </p:nvSpPr>
        <p:spPr>
          <a:xfrm>
            <a:off x="2412824" y="306113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60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6A4FB72-87C0-44C0-BB3F-FBA05FCD7FB7}"/>
              </a:ext>
            </a:extLst>
          </p:cNvPr>
          <p:cNvCxnSpPr/>
          <p:nvPr/>
        </p:nvCxnSpPr>
        <p:spPr>
          <a:xfrm>
            <a:off x="3281705" y="3307351"/>
            <a:ext cx="464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567D7B6-5B40-410D-86EE-72D0414DF756}"/>
              </a:ext>
            </a:extLst>
          </p:cNvPr>
          <p:cNvSpPr txBox="1"/>
          <p:nvPr/>
        </p:nvSpPr>
        <p:spPr>
          <a:xfrm>
            <a:off x="3337116" y="30393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C921D0F-095F-4980-AADD-A603F4D03B8A}"/>
              </a:ext>
            </a:extLst>
          </p:cNvPr>
          <p:cNvCxnSpPr>
            <a:cxnSpLocks/>
            <a:stCxn id="112" idx="3"/>
          </p:cNvCxnSpPr>
          <p:nvPr/>
        </p:nvCxnSpPr>
        <p:spPr>
          <a:xfrm flipV="1">
            <a:off x="3678876" y="3156048"/>
            <a:ext cx="791380" cy="217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C959252-CD8D-479A-A18E-641AB1310734}"/>
              </a:ext>
            </a:extLst>
          </p:cNvPr>
          <p:cNvSpPr txBox="1"/>
          <p:nvPr/>
        </p:nvSpPr>
        <p:spPr>
          <a:xfrm>
            <a:off x="3880691" y="294617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FD526A9-A5BE-44C0-9EFC-9EA5BEA5C0A1}"/>
              </a:ext>
            </a:extLst>
          </p:cNvPr>
          <p:cNvCxnSpPr>
            <a:stCxn id="105" idx="2"/>
            <a:endCxn id="77" idx="0"/>
          </p:cNvCxnSpPr>
          <p:nvPr/>
        </p:nvCxnSpPr>
        <p:spPr>
          <a:xfrm flipH="1">
            <a:off x="807472" y="3974802"/>
            <a:ext cx="1479" cy="109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6B51E90-950F-4FE2-A899-9F91B394C430}"/>
              </a:ext>
            </a:extLst>
          </p:cNvPr>
          <p:cNvCxnSpPr>
            <a:cxnSpLocks/>
            <a:stCxn id="104" idx="2"/>
            <a:endCxn id="76" idx="0"/>
          </p:cNvCxnSpPr>
          <p:nvPr/>
        </p:nvCxnSpPr>
        <p:spPr>
          <a:xfrm flipH="1">
            <a:off x="5727753" y="3968208"/>
            <a:ext cx="1479" cy="109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69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40AD60-4E49-45D2-B905-747A93991B21}"/>
              </a:ext>
            </a:extLst>
          </p:cNvPr>
          <p:cNvSpPr/>
          <p:nvPr/>
        </p:nvSpPr>
        <p:spPr>
          <a:xfrm>
            <a:off x="2407298" y="1828799"/>
            <a:ext cx="2799183" cy="19195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BBD6BE06-481E-48CA-99A8-A5B475BF2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3702" y="2738859"/>
            <a:ext cx="732453" cy="7324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B07D26-7160-4B95-9FE8-0FC98C5D6597}"/>
              </a:ext>
            </a:extLst>
          </p:cNvPr>
          <p:cNvSpPr txBox="1"/>
          <p:nvPr/>
        </p:nvSpPr>
        <p:spPr>
          <a:xfrm>
            <a:off x="4476161" y="3550475"/>
            <a:ext cx="478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A339E-FE44-4516-A5BE-6B614ED5C5EE}"/>
              </a:ext>
            </a:extLst>
          </p:cNvPr>
          <p:cNvSpPr txBox="1"/>
          <p:nvPr/>
        </p:nvSpPr>
        <p:spPr>
          <a:xfrm>
            <a:off x="3780806" y="3411652"/>
            <a:ext cx="59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Phone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5863F2-5AD6-448B-AE43-88AC0DD086E6}"/>
              </a:ext>
            </a:extLst>
          </p:cNvPr>
          <p:cNvSpPr txBox="1"/>
          <p:nvPr/>
        </p:nvSpPr>
        <p:spPr>
          <a:xfrm>
            <a:off x="3038490" y="2129941"/>
            <a:ext cx="20828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Location-based Services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7A1519-CD02-4E1F-BB80-3B65850577E5}"/>
              </a:ext>
            </a:extLst>
          </p:cNvPr>
          <p:cNvSpPr txBox="1"/>
          <p:nvPr/>
        </p:nvSpPr>
        <p:spPr>
          <a:xfrm>
            <a:off x="2475110" y="2843476"/>
            <a:ext cx="1039067" cy="523220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Application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0AF9E7-A11A-432F-A677-8A400F51067D}"/>
              </a:ext>
            </a:extLst>
          </p:cNvPr>
          <p:cNvCxnSpPr>
            <a:cxnSpLocks/>
          </p:cNvCxnSpPr>
          <p:nvPr/>
        </p:nvCxnSpPr>
        <p:spPr>
          <a:xfrm flipH="1" flipV="1">
            <a:off x="4146525" y="2470541"/>
            <a:ext cx="4" cy="23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D4A484-8F73-4A97-8DD5-B3536024E301}"/>
              </a:ext>
            </a:extLst>
          </p:cNvPr>
          <p:cNvCxnSpPr>
            <a:cxnSpLocks/>
          </p:cNvCxnSpPr>
          <p:nvPr/>
        </p:nvCxnSpPr>
        <p:spPr>
          <a:xfrm>
            <a:off x="4009433" y="2513842"/>
            <a:ext cx="4" cy="22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Graphic 43" descr="User">
            <a:extLst>
              <a:ext uri="{FF2B5EF4-FFF2-40B4-BE49-F238E27FC236}">
                <a16:creationId xmlns:a16="http://schemas.microsoft.com/office/drawing/2014/main" id="{B8A916A5-2D46-44CD-8B95-EF505B1DE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1566" y="3213081"/>
            <a:ext cx="457200" cy="4572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ABECF15-7A1B-4D0E-AE59-85D833B3089F}"/>
              </a:ext>
            </a:extLst>
          </p:cNvPr>
          <p:cNvCxnSpPr/>
          <p:nvPr/>
        </p:nvCxnSpPr>
        <p:spPr>
          <a:xfrm>
            <a:off x="3576688" y="3077491"/>
            <a:ext cx="286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5FC89F6-29C0-499E-B074-F7C28283C604}"/>
              </a:ext>
            </a:extLst>
          </p:cNvPr>
          <p:cNvSpPr/>
          <p:nvPr/>
        </p:nvSpPr>
        <p:spPr>
          <a:xfrm>
            <a:off x="5649669" y="1828800"/>
            <a:ext cx="2730759" cy="191951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Suggested</a:t>
            </a:r>
          </a:p>
          <a:p>
            <a:pPr algn="ctr"/>
            <a:r>
              <a:rPr lang="en-US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Application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84BB4F-325A-442D-8023-5F4BC08F6B53}"/>
              </a:ext>
            </a:extLst>
          </p:cNvPr>
          <p:cNvSpPr txBox="1"/>
          <p:nvPr/>
        </p:nvSpPr>
        <p:spPr>
          <a:xfrm>
            <a:off x="5800613" y="1297233"/>
            <a:ext cx="242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Location Data of Few Weeks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2C6E6D-220A-457F-9A4D-7BB69F0B5A6F}"/>
              </a:ext>
            </a:extLst>
          </p:cNvPr>
          <p:cNvSpPr txBox="1"/>
          <p:nvPr/>
        </p:nvSpPr>
        <p:spPr>
          <a:xfrm>
            <a:off x="5790405" y="2051340"/>
            <a:ext cx="244928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Create Prediction Model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8E81D8-7F0C-4D1C-9AE5-B2E5B735165F}"/>
              </a:ext>
            </a:extLst>
          </p:cNvPr>
          <p:cNvSpPr txBox="1"/>
          <p:nvPr/>
        </p:nvSpPr>
        <p:spPr>
          <a:xfrm>
            <a:off x="5790405" y="2738242"/>
            <a:ext cx="244928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Visualize Privacy Threat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D4D969-8CD3-48D6-A561-A52993EC0365}"/>
              </a:ext>
            </a:extLst>
          </p:cNvPr>
          <p:cNvSpPr/>
          <p:nvPr/>
        </p:nvSpPr>
        <p:spPr>
          <a:xfrm>
            <a:off x="6051968" y="3348563"/>
            <a:ext cx="1926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 Application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BF54AC8-365A-4296-8813-EF0B976B0E1D}"/>
              </a:ext>
            </a:extLst>
          </p:cNvPr>
          <p:cNvCxnSpPr>
            <a:cxnSpLocks/>
            <a:stCxn id="61" idx="2"/>
            <a:endCxn id="60" idx="0"/>
          </p:cNvCxnSpPr>
          <p:nvPr/>
        </p:nvCxnSpPr>
        <p:spPr>
          <a:xfrm>
            <a:off x="7015048" y="1605010"/>
            <a:ext cx="1" cy="22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DB15BF-7602-4290-ABD1-E31E33965A65}"/>
              </a:ext>
            </a:extLst>
          </p:cNvPr>
          <p:cNvCxnSpPr>
            <a:stCxn id="62" idx="2"/>
            <a:endCxn id="63" idx="0"/>
          </p:cNvCxnSpPr>
          <p:nvPr/>
        </p:nvCxnSpPr>
        <p:spPr>
          <a:xfrm>
            <a:off x="7015048" y="2374505"/>
            <a:ext cx="0" cy="36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4B3D071-FD95-46F1-A5AB-EEC6C87D3D45}"/>
              </a:ext>
            </a:extLst>
          </p:cNvPr>
          <p:cNvCxnSpPr>
            <a:cxnSpLocks/>
          </p:cNvCxnSpPr>
          <p:nvPr/>
        </p:nvCxnSpPr>
        <p:spPr>
          <a:xfrm flipH="1" flipV="1">
            <a:off x="4306202" y="3336185"/>
            <a:ext cx="204122" cy="9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BEA34FF-CF1C-4C00-ADCF-375971495DE8}"/>
              </a:ext>
            </a:extLst>
          </p:cNvPr>
          <p:cNvCxnSpPr>
            <a:cxnSpLocks/>
          </p:cNvCxnSpPr>
          <p:nvPr/>
        </p:nvCxnSpPr>
        <p:spPr>
          <a:xfrm>
            <a:off x="4357129" y="3206128"/>
            <a:ext cx="199525" cy="12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71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7219" y="332509"/>
            <a:ext cx="6209145" cy="581674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de-DE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</a:t>
            </a:r>
            <a:r>
              <a:rPr lang="en-GB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Hourly</a:t>
            </a:r>
            <a:r>
              <a:rPr lang="de-DE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Weights</a:t>
            </a:r>
          </a:p>
          <a:p>
            <a:pPr marL="0" indent="0" algn="ctr">
              <a:buNone/>
            </a:pPr>
            <a:r>
              <a:rPr lang="en-US" sz="2100" dirty="0">
                <a:latin typeface="LaTeX Template for Microsoft Word"/>
              </a:rPr>
              <a:t>…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ST1(4)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(04:45 - 04:05).minutes/60 = 40/60 = 0.6667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ST2(4)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0 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ST1(5)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ST2(5)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(06:00 - 05:20).minutes/60 = 40/60 = 0.6667 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ST1(6)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ST2(6) </a:t>
            </a:r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(06:55 – 06:00).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minutes</a:t>
            </a:r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/60 = 55/60 = 0.9167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ST1(7)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(08:00 – 07:20).minutes/60 = 40/60 = 0.6667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ST2(7)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ST1(8)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(08:25 – 08:00).minutes/60 = 25/60 = 0.4167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ST2(8)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(09:00 – 08:35).minutes/60 = 25/60 = 0.4167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ST1(9)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ST2(9)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(10:00 – 09:00).minutes/60 = 60/60 = 1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ST1(10)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ST2(10)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(10:20 -  10:00).minutes/60 = 20/60 = 0.3333</a:t>
            </a:r>
          </a:p>
          <a:p>
            <a:pPr marL="0" indent="0" algn="ctr">
              <a:buNone/>
            </a:pPr>
            <a:r>
              <a:rPr lang="de-DE" sz="2000" dirty="0">
                <a:latin typeface="LaTeX Template for Microsoft Word"/>
              </a:rPr>
              <a:t>…</a:t>
            </a:r>
            <a:endParaRPr lang="en-GB" sz="2000" dirty="0">
              <a:latin typeface="LaTeX Template for Microsoft Word"/>
            </a:endParaRPr>
          </a:p>
        </p:txBody>
      </p:sp>
    </p:spTree>
    <p:extLst>
      <p:ext uri="{BB962C8B-B14F-4D97-AF65-F5344CB8AC3E}">
        <p14:creationId xmlns:p14="http://schemas.microsoft.com/office/powerpoint/2010/main" val="2634343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2655" y="203198"/>
            <a:ext cx="3852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Hourly Matrix</a:t>
            </a:r>
          </a:p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</a:t>
            </a:r>
          </a:p>
          <a:p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STATES-&gt;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ST1              ST2</a:t>
            </a:r>
          </a:p>
          <a:p>
            <a:endParaRPr lang="de-DE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de-DE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0.6667              0    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 0              0.6667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6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 0              0.9167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7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0.6667              0    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8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0.4167           0.4167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9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 0                 1   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10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0             0.3333    ]</a:t>
            </a:r>
          </a:p>
          <a:p>
            <a:endParaRPr lang="de-DE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94327" y="1173018"/>
            <a:ext cx="0" cy="3879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4327" y="3652982"/>
            <a:ext cx="0" cy="3879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E9FEE5-25D8-4732-B698-5AFF169F72AE}"/>
              </a:ext>
            </a:extLst>
          </p:cNvPr>
          <p:cNvSpPr txBox="1"/>
          <p:nvPr/>
        </p:nvSpPr>
        <p:spPr>
          <a:xfrm>
            <a:off x="6096000" y="104628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4-5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123F0D-DBE4-4A49-AB5E-115184764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41713"/>
              </p:ext>
            </p:extLst>
          </p:nvPr>
        </p:nvGraphicFramePr>
        <p:xfrm>
          <a:off x="7307385" y="756138"/>
          <a:ext cx="869462" cy="94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462">
                  <a:extLst>
                    <a:ext uri="{9D8B030D-6E8A-4147-A177-3AD203B41FA5}">
                      <a16:colId xmlns:a16="http://schemas.microsoft.com/office/drawing/2014/main" val="3176823286"/>
                    </a:ext>
                  </a:extLst>
                </a:gridCol>
              </a:tblGrid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0.6667</a:t>
                      </a:r>
                      <a:endParaRPr lang="de-DE" b="0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62751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b="0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88177"/>
                  </a:ext>
                </a:extLst>
              </a:tr>
            </a:tbl>
          </a:graphicData>
        </a:graphic>
      </p:graphicFrame>
      <p:sp>
        <p:nvSpPr>
          <p:cNvPr id="6" name="Left Bracket 5">
            <a:extLst>
              <a:ext uri="{FF2B5EF4-FFF2-40B4-BE49-F238E27FC236}">
                <a16:creationId xmlns:a16="http://schemas.microsoft.com/office/drawing/2014/main" id="{12AA5BEE-02D6-4D0C-B5F4-73DEEDD82D62}"/>
              </a:ext>
            </a:extLst>
          </p:cNvPr>
          <p:cNvSpPr/>
          <p:nvPr/>
        </p:nvSpPr>
        <p:spPr>
          <a:xfrm>
            <a:off x="7204292" y="668215"/>
            <a:ext cx="119701" cy="111662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C91700B0-D3DE-44B1-B763-8556FA67EE14}"/>
              </a:ext>
            </a:extLst>
          </p:cNvPr>
          <p:cNvSpPr/>
          <p:nvPr/>
        </p:nvSpPr>
        <p:spPr>
          <a:xfrm flipH="1">
            <a:off x="8160239" y="668214"/>
            <a:ext cx="119701" cy="111662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E2710EC-B61C-4F44-BD01-8904A380D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05473"/>
              </p:ext>
            </p:extLst>
          </p:nvPr>
        </p:nvGraphicFramePr>
        <p:xfrm>
          <a:off x="8494345" y="918142"/>
          <a:ext cx="1715728" cy="497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864">
                  <a:extLst>
                    <a:ext uri="{9D8B030D-6E8A-4147-A177-3AD203B41FA5}">
                      <a16:colId xmlns:a16="http://schemas.microsoft.com/office/drawing/2014/main" val="1532025676"/>
                    </a:ext>
                  </a:extLst>
                </a:gridCol>
                <a:gridCol w="857864">
                  <a:extLst>
                    <a:ext uri="{9D8B030D-6E8A-4147-A177-3AD203B41FA5}">
                      <a16:colId xmlns:a16="http://schemas.microsoft.com/office/drawing/2014/main" val="1450773116"/>
                    </a:ext>
                  </a:extLst>
                </a:gridCol>
              </a:tblGrid>
              <a:tr h="497475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0.6667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12107"/>
                  </a:ext>
                </a:extLst>
              </a:tr>
            </a:tbl>
          </a:graphicData>
        </a:graphic>
      </p:graphicFrame>
      <p:sp>
        <p:nvSpPr>
          <p:cNvPr id="11" name="Left Bracket 10">
            <a:extLst>
              <a:ext uri="{FF2B5EF4-FFF2-40B4-BE49-F238E27FC236}">
                <a16:creationId xmlns:a16="http://schemas.microsoft.com/office/drawing/2014/main" id="{36C8C31C-E8C9-4390-85D1-A4E20D430BF1}"/>
              </a:ext>
            </a:extLst>
          </p:cNvPr>
          <p:cNvSpPr/>
          <p:nvPr/>
        </p:nvSpPr>
        <p:spPr>
          <a:xfrm>
            <a:off x="8405448" y="826476"/>
            <a:ext cx="45719" cy="64654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464C3D09-BB18-43C5-A5AF-0CBA0A14A359}"/>
              </a:ext>
            </a:extLst>
          </p:cNvPr>
          <p:cNvSpPr/>
          <p:nvPr/>
        </p:nvSpPr>
        <p:spPr>
          <a:xfrm flipH="1">
            <a:off x="10255792" y="826476"/>
            <a:ext cx="45719" cy="64654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518B1-F9BC-446E-98DB-DF0B4E0665E9}"/>
              </a:ext>
            </a:extLst>
          </p:cNvPr>
          <p:cNvSpPr txBox="1"/>
          <p:nvPr/>
        </p:nvSpPr>
        <p:spPr>
          <a:xfrm>
            <a:off x="6096000" y="261337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4-5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EBFC48-F0E4-4A29-A6D9-120EBB101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97191"/>
              </p:ext>
            </p:extLst>
          </p:nvPr>
        </p:nvGraphicFramePr>
        <p:xfrm>
          <a:off x="7222508" y="2270339"/>
          <a:ext cx="2405322" cy="1372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661">
                  <a:extLst>
                    <a:ext uri="{9D8B030D-6E8A-4147-A177-3AD203B41FA5}">
                      <a16:colId xmlns:a16="http://schemas.microsoft.com/office/drawing/2014/main" val="4035214011"/>
                    </a:ext>
                  </a:extLst>
                </a:gridCol>
                <a:gridCol w="1202661">
                  <a:extLst>
                    <a:ext uri="{9D8B030D-6E8A-4147-A177-3AD203B41FA5}">
                      <a16:colId xmlns:a16="http://schemas.microsoft.com/office/drawing/2014/main" val="1981672099"/>
                    </a:ext>
                  </a:extLst>
                </a:gridCol>
              </a:tblGrid>
              <a:tr h="686452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0.4445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67821"/>
                  </a:ext>
                </a:extLst>
              </a:tr>
              <a:tr h="686452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70913"/>
                  </a:ext>
                </a:extLst>
              </a:tr>
            </a:tbl>
          </a:graphicData>
        </a:graphic>
      </p:graphicFrame>
      <p:sp>
        <p:nvSpPr>
          <p:cNvPr id="15" name="Left Bracket 14">
            <a:extLst>
              <a:ext uri="{FF2B5EF4-FFF2-40B4-BE49-F238E27FC236}">
                <a16:creationId xmlns:a16="http://schemas.microsoft.com/office/drawing/2014/main" id="{451B54BA-513D-4104-A9D4-DCA95B688A20}"/>
              </a:ext>
            </a:extLst>
          </p:cNvPr>
          <p:cNvSpPr/>
          <p:nvPr/>
        </p:nvSpPr>
        <p:spPr>
          <a:xfrm>
            <a:off x="7265836" y="2221020"/>
            <a:ext cx="198830" cy="120798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6CCDB5D8-D9EC-49B6-88DA-BD4B83F52A7A}"/>
              </a:ext>
            </a:extLst>
          </p:cNvPr>
          <p:cNvSpPr/>
          <p:nvPr/>
        </p:nvSpPr>
        <p:spPr>
          <a:xfrm flipH="1">
            <a:off x="9566926" y="2221020"/>
            <a:ext cx="198830" cy="120798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3BDEF122-99D7-4A49-8680-516F266A25A6}"/>
              </a:ext>
            </a:extLst>
          </p:cNvPr>
          <p:cNvSpPr/>
          <p:nvPr/>
        </p:nvSpPr>
        <p:spPr>
          <a:xfrm>
            <a:off x="6682153" y="668214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D4639E-E9FC-4B7C-AE23-49D8C7916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72237"/>
              </p:ext>
            </p:extLst>
          </p:nvPr>
        </p:nvGraphicFramePr>
        <p:xfrm>
          <a:off x="6711602" y="692094"/>
          <a:ext cx="446173" cy="94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173">
                  <a:extLst>
                    <a:ext uri="{9D8B030D-6E8A-4147-A177-3AD203B41FA5}">
                      <a16:colId xmlns:a16="http://schemas.microsoft.com/office/drawing/2014/main" val="1932353227"/>
                    </a:ext>
                  </a:extLst>
                </a:gridCol>
              </a:tblGrid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037026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408082"/>
                  </a:ext>
                </a:extLst>
              </a:tr>
            </a:tbl>
          </a:graphicData>
        </a:graphic>
      </p:graphicFrame>
      <p:sp>
        <p:nvSpPr>
          <p:cNvPr id="20" name="Left Brace 19">
            <a:extLst>
              <a:ext uri="{FF2B5EF4-FFF2-40B4-BE49-F238E27FC236}">
                <a16:creationId xmlns:a16="http://schemas.microsoft.com/office/drawing/2014/main" id="{42AFADBA-3F4E-4CDD-A763-5D3006114DC6}"/>
              </a:ext>
            </a:extLst>
          </p:cNvPr>
          <p:cNvSpPr/>
          <p:nvPr/>
        </p:nvSpPr>
        <p:spPr>
          <a:xfrm flipH="1">
            <a:off x="7010510" y="668213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0E5F20EC-FCC7-47F5-AA92-59D96268CC73}"/>
              </a:ext>
            </a:extLst>
          </p:cNvPr>
          <p:cNvSpPr/>
          <p:nvPr/>
        </p:nvSpPr>
        <p:spPr>
          <a:xfrm>
            <a:off x="6676292" y="2253763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D93B7EA-3FEE-4BFA-997E-200690F3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018045"/>
              </p:ext>
            </p:extLst>
          </p:nvPr>
        </p:nvGraphicFramePr>
        <p:xfrm>
          <a:off x="6703673" y="2221020"/>
          <a:ext cx="400368" cy="1116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1932353227"/>
                    </a:ext>
                  </a:extLst>
                </a:gridCol>
              </a:tblGrid>
              <a:tr h="558311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037026"/>
                  </a:ext>
                </a:extLst>
              </a:tr>
              <a:tr h="558311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408082"/>
                  </a:ext>
                </a:extLst>
              </a:tr>
            </a:tbl>
          </a:graphicData>
        </a:graphic>
      </p:graphicFrame>
      <p:sp>
        <p:nvSpPr>
          <p:cNvPr id="23" name="Left Brace 22">
            <a:extLst>
              <a:ext uri="{FF2B5EF4-FFF2-40B4-BE49-F238E27FC236}">
                <a16:creationId xmlns:a16="http://schemas.microsoft.com/office/drawing/2014/main" id="{EDF7FE5E-D442-418E-B227-EC5C60E94201}"/>
              </a:ext>
            </a:extLst>
          </p:cNvPr>
          <p:cNvSpPr/>
          <p:nvPr/>
        </p:nvSpPr>
        <p:spPr>
          <a:xfrm flipH="1">
            <a:off x="7004649" y="2253762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C613088-3360-42C3-8568-4650ED953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86965"/>
              </p:ext>
            </p:extLst>
          </p:nvPr>
        </p:nvGraphicFramePr>
        <p:xfrm>
          <a:off x="8525148" y="587394"/>
          <a:ext cx="16455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788">
                  <a:extLst>
                    <a:ext uri="{9D8B030D-6E8A-4147-A177-3AD203B41FA5}">
                      <a16:colId xmlns:a16="http://schemas.microsoft.com/office/drawing/2014/main" val="3237060543"/>
                    </a:ext>
                  </a:extLst>
                </a:gridCol>
                <a:gridCol w="822788">
                  <a:extLst>
                    <a:ext uri="{9D8B030D-6E8A-4147-A177-3AD203B41FA5}">
                      <a16:colId xmlns:a16="http://schemas.microsoft.com/office/drawing/2014/main" val="2537869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289578"/>
                  </a:ext>
                </a:extLst>
              </a:tr>
            </a:tbl>
          </a:graphicData>
        </a:graphic>
      </p:graphicFrame>
      <p:sp>
        <p:nvSpPr>
          <p:cNvPr id="28" name="Left Brace 27">
            <a:extLst>
              <a:ext uri="{FF2B5EF4-FFF2-40B4-BE49-F238E27FC236}">
                <a16:creationId xmlns:a16="http://schemas.microsoft.com/office/drawing/2014/main" id="{C8D522F2-340C-4D85-A51D-29E026B3486F}"/>
              </a:ext>
            </a:extLst>
          </p:cNvPr>
          <p:cNvSpPr/>
          <p:nvPr/>
        </p:nvSpPr>
        <p:spPr>
          <a:xfrm>
            <a:off x="8642838" y="668213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3815D59-D5E4-49EF-9DD2-F298BA2BB8ED}"/>
              </a:ext>
            </a:extLst>
          </p:cNvPr>
          <p:cNvSpPr/>
          <p:nvPr/>
        </p:nvSpPr>
        <p:spPr>
          <a:xfrm flipH="1">
            <a:off x="10079519" y="647849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5781DD7-A9AC-4329-B2D8-4B0BCCEAE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60319"/>
              </p:ext>
            </p:extLst>
          </p:nvPr>
        </p:nvGraphicFramePr>
        <p:xfrm>
          <a:off x="7265836" y="1917964"/>
          <a:ext cx="23010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0545">
                  <a:extLst>
                    <a:ext uri="{9D8B030D-6E8A-4147-A177-3AD203B41FA5}">
                      <a16:colId xmlns:a16="http://schemas.microsoft.com/office/drawing/2014/main" val="3237060543"/>
                    </a:ext>
                  </a:extLst>
                </a:gridCol>
                <a:gridCol w="1150545">
                  <a:extLst>
                    <a:ext uri="{9D8B030D-6E8A-4147-A177-3AD203B41FA5}">
                      <a16:colId xmlns:a16="http://schemas.microsoft.com/office/drawing/2014/main" val="2537869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289578"/>
                  </a:ext>
                </a:extLst>
              </a:tr>
            </a:tbl>
          </a:graphicData>
        </a:graphic>
      </p:graphicFrame>
      <p:sp>
        <p:nvSpPr>
          <p:cNvPr id="31" name="Left Brace 30">
            <a:extLst>
              <a:ext uri="{FF2B5EF4-FFF2-40B4-BE49-F238E27FC236}">
                <a16:creationId xmlns:a16="http://schemas.microsoft.com/office/drawing/2014/main" id="{2D8B12AD-6E0C-4A6D-B32E-AF374EEB24DF}"/>
              </a:ext>
            </a:extLst>
          </p:cNvPr>
          <p:cNvSpPr/>
          <p:nvPr/>
        </p:nvSpPr>
        <p:spPr>
          <a:xfrm>
            <a:off x="7502771" y="1998783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0B547940-04B3-46C3-B7EB-45A4067A6D1C}"/>
              </a:ext>
            </a:extLst>
          </p:cNvPr>
          <p:cNvSpPr/>
          <p:nvPr/>
        </p:nvSpPr>
        <p:spPr>
          <a:xfrm flipH="1">
            <a:off x="9502162" y="1978419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271D38-D17B-4F23-891E-9B5F687C4EB5}"/>
              </a:ext>
            </a:extLst>
          </p:cNvPr>
          <p:cNvSpPr/>
          <p:nvPr/>
        </p:nvSpPr>
        <p:spPr>
          <a:xfrm>
            <a:off x="5838093" y="4879726"/>
            <a:ext cx="800100" cy="78251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CE0C2A-1900-49FB-8DDB-5CF8C6079C95}"/>
              </a:ext>
            </a:extLst>
          </p:cNvPr>
          <p:cNvSpPr/>
          <p:nvPr/>
        </p:nvSpPr>
        <p:spPr>
          <a:xfrm>
            <a:off x="4012224" y="4879725"/>
            <a:ext cx="800100" cy="7825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E3C0C0B-C3CF-4933-83DD-79CC72C74B80}"/>
              </a:ext>
            </a:extLst>
          </p:cNvPr>
          <p:cNvCxnSpPr>
            <a:stCxn id="37" idx="7"/>
            <a:endCxn id="33" idx="1"/>
          </p:cNvCxnSpPr>
          <p:nvPr/>
        </p:nvCxnSpPr>
        <p:spPr>
          <a:xfrm rot="16200000" flipH="1">
            <a:off x="5325207" y="4364266"/>
            <a:ext cx="1" cy="1260113"/>
          </a:xfrm>
          <a:prstGeom prst="curvedConnector3">
            <a:avLst>
              <a:gd name="adj1" fmla="val -343197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0B387E93-2F5F-4961-B41A-09AE291653AE}"/>
              </a:ext>
            </a:extLst>
          </p:cNvPr>
          <p:cNvCxnSpPr>
            <a:stCxn id="33" idx="6"/>
            <a:endCxn id="33" idx="7"/>
          </p:cNvCxnSpPr>
          <p:nvPr/>
        </p:nvCxnSpPr>
        <p:spPr>
          <a:xfrm flipH="1" flipV="1">
            <a:off x="6521021" y="4994323"/>
            <a:ext cx="117172" cy="276661"/>
          </a:xfrm>
          <a:prstGeom prst="curvedConnector4">
            <a:avLst>
              <a:gd name="adj1" fmla="val -195098"/>
              <a:gd name="adj2" fmla="val 224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154257C-287A-4395-B983-779A281B759D}"/>
              </a:ext>
            </a:extLst>
          </p:cNvPr>
          <p:cNvCxnSpPr>
            <a:stCxn id="37" idx="2"/>
            <a:endCxn id="37" idx="1"/>
          </p:cNvCxnSpPr>
          <p:nvPr/>
        </p:nvCxnSpPr>
        <p:spPr>
          <a:xfrm rot="10800000" flipH="1">
            <a:off x="4012224" y="4994323"/>
            <a:ext cx="117172" cy="276661"/>
          </a:xfrm>
          <a:prstGeom prst="curvedConnector4">
            <a:avLst>
              <a:gd name="adj1" fmla="val -195098"/>
              <a:gd name="adj2" fmla="val 224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9F96E7D-460F-4A6E-B5AA-21585B092829}"/>
              </a:ext>
            </a:extLst>
          </p:cNvPr>
          <p:cNvSpPr txBox="1"/>
          <p:nvPr/>
        </p:nvSpPr>
        <p:spPr>
          <a:xfrm>
            <a:off x="4982004" y="439316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0.4445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F26FB3-A4AB-4166-98FE-886822DB40CE}"/>
              </a:ext>
            </a:extLst>
          </p:cNvPr>
          <p:cNvSpPr txBox="1"/>
          <p:nvPr/>
        </p:nvSpPr>
        <p:spPr>
          <a:xfrm>
            <a:off x="5187188" y="59077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FA74F0-1487-4FA0-8A6C-3D935158E765}"/>
              </a:ext>
            </a:extLst>
          </p:cNvPr>
          <p:cNvSpPr txBox="1"/>
          <p:nvPr/>
        </p:nvSpPr>
        <p:spPr>
          <a:xfrm>
            <a:off x="6816534" y="47009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9374CE-1865-4DB5-ABB0-36A14D7D369D}"/>
              </a:ext>
            </a:extLst>
          </p:cNvPr>
          <p:cNvSpPr txBox="1"/>
          <p:nvPr/>
        </p:nvSpPr>
        <p:spPr>
          <a:xfrm>
            <a:off x="3544207" y="470094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81E23D24-1D87-4329-9350-4E1CCC58E935}"/>
              </a:ext>
            </a:extLst>
          </p:cNvPr>
          <p:cNvCxnSpPr>
            <a:stCxn id="33" idx="3"/>
            <a:endCxn id="37" idx="5"/>
          </p:cNvCxnSpPr>
          <p:nvPr/>
        </p:nvCxnSpPr>
        <p:spPr>
          <a:xfrm rot="5400000" flipH="1">
            <a:off x="5325208" y="4917588"/>
            <a:ext cx="1" cy="1260113"/>
          </a:xfrm>
          <a:prstGeom prst="curvedConnector3">
            <a:avLst>
              <a:gd name="adj1" fmla="val -343197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7D50CD6-4E23-44C4-9C1D-1A8C2FF5C5A9}"/>
              </a:ext>
            </a:extLst>
          </p:cNvPr>
          <p:cNvSpPr txBox="1"/>
          <p:nvPr/>
        </p:nvSpPr>
        <p:spPr>
          <a:xfrm>
            <a:off x="4516138" y="3972623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Markov Chain t</a:t>
            </a:r>
            <a:r>
              <a:rPr lang="de-DE" u="sng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4-5</a:t>
            </a:r>
            <a:endParaRPr lang="en-US" u="sng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5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E8E54C-3509-4AD6-96D6-5D6923B68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376237"/>
            <a:ext cx="6819900" cy="61055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E2F3EEA-4874-4CED-8447-D88544A95AEC}"/>
              </a:ext>
            </a:extLst>
          </p:cNvPr>
          <p:cNvSpPr/>
          <p:nvPr/>
        </p:nvSpPr>
        <p:spPr>
          <a:xfrm>
            <a:off x="5672831" y="3116062"/>
            <a:ext cx="186431" cy="168676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DF567B-89A0-4390-8925-73152E7A8FE6}"/>
              </a:ext>
            </a:extLst>
          </p:cNvPr>
          <p:cNvSpPr/>
          <p:nvPr/>
        </p:nvSpPr>
        <p:spPr>
          <a:xfrm>
            <a:off x="7174637" y="880369"/>
            <a:ext cx="186431" cy="16867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E097D0-79A3-4BA8-95B9-8DBCD646D0C4}"/>
              </a:ext>
            </a:extLst>
          </p:cNvPr>
          <p:cNvSpPr/>
          <p:nvPr/>
        </p:nvSpPr>
        <p:spPr>
          <a:xfrm>
            <a:off x="3413464" y="5162366"/>
            <a:ext cx="186431" cy="168676"/>
          </a:xfrm>
          <a:prstGeom prst="ellipse">
            <a:avLst/>
          </a:prstGeom>
          <a:solidFill>
            <a:srgbClr val="7030A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24A8BF-2AB4-47B4-AD4F-191055C719CE}"/>
              </a:ext>
            </a:extLst>
          </p:cNvPr>
          <p:cNvSpPr/>
          <p:nvPr/>
        </p:nvSpPr>
        <p:spPr>
          <a:xfrm>
            <a:off x="4425518" y="4086688"/>
            <a:ext cx="186431" cy="168676"/>
          </a:xfrm>
          <a:prstGeom prst="ellipse">
            <a:avLst/>
          </a:prstGeom>
          <a:solidFill>
            <a:srgbClr val="CD63A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7DFC180-5589-4577-938F-49CD33594ED2}"/>
              </a:ext>
            </a:extLst>
          </p:cNvPr>
          <p:cNvCxnSpPr>
            <a:cxnSpLocks/>
            <a:stCxn id="9" idx="1"/>
            <a:endCxn id="10" idx="2"/>
          </p:cNvCxnSpPr>
          <p:nvPr/>
        </p:nvCxnSpPr>
        <p:spPr>
          <a:xfrm rot="5400000" flipH="1" flipV="1">
            <a:off x="3425121" y="4186671"/>
            <a:ext cx="1016042" cy="98475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DCB03A9-6ED1-4964-A2B2-4015592DF8E9}"/>
              </a:ext>
            </a:extLst>
          </p:cNvPr>
          <p:cNvCxnSpPr>
            <a:stCxn id="10" idx="7"/>
            <a:endCxn id="6" idx="3"/>
          </p:cNvCxnSpPr>
          <p:nvPr/>
        </p:nvCxnSpPr>
        <p:spPr>
          <a:xfrm rot="5400000" flipH="1" flipV="1">
            <a:off x="4716713" y="3127970"/>
            <a:ext cx="851354" cy="1115486"/>
          </a:xfrm>
          <a:prstGeom prst="curvedConnector3">
            <a:avLst>
              <a:gd name="adj1" fmla="val 8336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D040035-4D28-4665-9199-9AD38521E7B2}"/>
              </a:ext>
            </a:extLst>
          </p:cNvPr>
          <p:cNvCxnSpPr>
            <a:cxnSpLocks/>
            <a:stCxn id="6" idx="7"/>
            <a:endCxn id="7" idx="4"/>
          </p:cNvCxnSpPr>
          <p:nvPr/>
        </p:nvCxnSpPr>
        <p:spPr>
          <a:xfrm rot="5400000" flipH="1" flipV="1">
            <a:off x="5504047" y="1376959"/>
            <a:ext cx="2091719" cy="1435893"/>
          </a:xfrm>
          <a:prstGeom prst="curvedConnector3">
            <a:avLst>
              <a:gd name="adj1" fmla="val 840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6BA76B6F-5E19-45B4-900F-8DDA17F4B71D}"/>
              </a:ext>
            </a:extLst>
          </p:cNvPr>
          <p:cNvCxnSpPr>
            <a:stCxn id="7" idx="2"/>
            <a:endCxn id="6" idx="2"/>
          </p:cNvCxnSpPr>
          <p:nvPr/>
        </p:nvCxnSpPr>
        <p:spPr>
          <a:xfrm rot="10800000" flipV="1">
            <a:off x="5672831" y="964706"/>
            <a:ext cx="1501806" cy="2235693"/>
          </a:xfrm>
          <a:prstGeom prst="curvedConnector3">
            <a:avLst>
              <a:gd name="adj1" fmla="val 11522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C25C7839-A2DF-40D1-819F-F504941E12E7}"/>
              </a:ext>
            </a:extLst>
          </p:cNvPr>
          <p:cNvCxnSpPr>
            <a:cxnSpLocks/>
            <a:stCxn id="7" idx="1"/>
            <a:endCxn id="10" idx="1"/>
          </p:cNvCxnSpPr>
          <p:nvPr/>
        </p:nvCxnSpPr>
        <p:spPr>
          <a:xfrm rot="16200000" flipH="1" flipV="1">
            <a:off x="4224220" y="1133670"/>
            <a:ext cx="3206319" cy="2749119"/>
          </a:xfrm>
          <a:prstGeom prst="curvedConnector3">
            <a:avLst>
              <a:gd name="adj1" fmla="val -79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99683E9E-D501-43D7-8C85-2D730AEAE939}"/>
              </a:ext>
            </a:extLst>
          </p:cNvPr>
          <p:cNvCxnSpPr>
            <a:stCxn id="7" idx="0"/>
            <a:endCxn id="9" idx="2"/>
          </p:cNvCxnSpPr>
          <p:nvPr/>
        </p:nvCxnSpPr>
        <p:spPr>
          <a:xfrm rot="16200000" flipH="1" flipV="1">
            <a:off x="3157491" y="1136341"/>
            <a:ext cx="4366335" cy="3854389"/>
          </a:xfrm>
          <a:prstGeom prst="curvedConnector4">
            <a:avLst>
              <a:gd name="adj1" fmla="val -5236"/>
              <a:gd name="adj2" fmla="val 10593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876D2F96-D4EB-498C-93EA-F3FBFC5FFA7C}"/>
              </a:ext>
            </a:extLst>
          </p:cNvPr>
          <p:cNvCxnSpPr>
            <a:endCxn id="10" idx="5"/>
          </p:cNvCxnSpPr>
          <p:nvPr/>
        </p:nvCxnSpPr>
        <p:spPr>
          <a:xfrm rot="10800000" flipV="1">
            <a:off x="4584648" y="3284738"/>
            <a:ext cx="1181399" cy="945924"/>
          </a:xfrm>
          <a:prstGeom prst="curvedConnector4">
            <a:avLst>
              <a:gd name="adj1" fmla="val 26301"/>
              <a:gd name="adj2" fmla="val 9768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BCDBF9EA-355F-49BD-9618-4490B6708149}"/>
              </a:ext>
            </a:extLst>
          </p:cNvPr>
          <p:cNvCxnSpPr>
            <a:cxnSpLocks/>
            <a:stCxn id="6" idx="4"/>
          </p:cNvCxnSpPr>
          <p:nvPr/>
        </p:nvCxnSpPr>
        <p:spPr>
          <a:xfrm rot="5400000">
            <a:off x="3691635" y="3193002"/>
            <a:ext cx="1982676" cy="216614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385D7ED5-DD9C-4E74-BE5C-1E0BFB1545D2}"/>
              </a:ext>
            </a:extLst>
          </p:cNvPr>
          <p:cNvCxnSpPr>
            <a:stCxn id="9" idx="4"/>
            <a:endCxn id="6" idx="6"/>
          </p:cNvCxnSpPr>
          <p:nvPr/>
        </p:nvCxnSpPr>
        <p:spPr>
          <a:xfrm rot="5400000" flipH="1" flipV="1">
            <a:off x="3617650" y="3089430"/>
            <a:ext cx="2130642" cy="2352582"/>
          </a:xfrm>
          <a:prstGeom prst="curvedConnector4">
            <a:avLst>
              <a:gd name="adj1" fmla="val -10729"/>
              <a:gd name="adj2" fmla="val 10971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1B5C8D30-CA73-43A0-BD60-1EAAC04F41E1}"/>
              </a:ext>
            </a:extLst>
          </p:cNvPr>
          <p:cNvCxnSpPr>
            <a:stCxn id="9" idx="4"/>
          </p:cNvCxnSpPr>
          <p:nvPr/>
        </p:nvCxnSpPr>
        <p:spPr>
          <a:xfrm rot="5400000" flipH="1" flipV="1">
            <a:off x="3250705" y="1220680"/>
            <a:ext cx="4366337" cy="3854388"/>
          </a:xfrm>
          <a:prstGeom prst="curvedConnector3">
            <a:avLst>
              <a:gd name="adj1" fmla="val -523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C6D4BDA5-7666-4C3C-997E-5D99A561251D}"/>
              </a:ext>
            </a:extLst>
          </p:cNvPr>
          <p:cNvCxnSpPr>
            <a:stCxn id="10" idx="4"/>
            <a:endCxn id="9" idx="6"/>
          </p:cNvCxnSpPr>
          <p:nvPr/>
        </p:nvCxnSpPr>
        <p:spPr>
          <a:xfrm rot="5400000">
            <a:off x="3563645" y="4291615"/>
            <a:ext cx="991340" cy="91883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FC36454-CD89-4F75-9A40-03A29328AB3D}"/>
              </a:ext>
            </a:extLst>
          </p:cNvPr>
          <p:cNvCxnSpPr>
            <a:endCxn id="10" idx="0"/>
          </p:cNvCxnSpPr>
          <p:nvPr/>
        </p:nvCxnSpPr>
        <p:spPr>
          <a:xfrm flipV="1">
            <a:off x="4425518" y="4086688"/>
            <a:ext cx="93216" cy="24701"/>
          </a:xfrm>
          <a:prstGeom prst="curvedConnector4">
            <a:avLst>
              <a:gd name="adj1" fmla="val 445236"/>
              <a:gd name="adj2" fmla="val 10254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3A34402-CB46-43C6-B065-46F26021A4AD}"/>
              </a:ext>
            </a:extLst>
          </p:cNvPr>
          <p:cNvCxnSpPr>
            <a:endCxn id="9" idx="2"/>
          </p:cNvCxnSpPr>
          <p:nvPr/>
        </p:nvCxnSpPr>
        <p:spPr>
          <a:xfrm rot="10800000">
            <a:off x="3413465" y="5246704"/>
            <a:ext cx="186431" cy="84338"/>
          </a:xfrm>
          <a:prstGeom prst="curvedConnector3">
            <a:avLst>
              <a:gd name="adj1" fmla="val 2226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4F3C5DA3-E8EF-4C55-9EEF-3EE2D74AC199}"/>
              </a:ext>
            </a:extLst>
          </p:cNvPr>
          <p:cNvCxnSpPr>
            <a:endCxn id="6" idx="0"/>
          </p:cNvCxnSpPr>
          <p:nvPr/>
        </p:nvCxnSpPr>
        <p:spPr>
          <a:xfrm rot="16200000" flipV="1">
            <a:off x="5740668" y="3141441"/>
            <a:ext cx="143974" cy="93215"/>
          </a:xfrm>
          <a:prstGeom prst="curvedConnector3">
            <a:avLst>
              <a:gd name="adj1" fmla="val 2587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77022AC-56B6-4C0E-A039-AF26E2F6D70E}"/>
              </a:ext>
            </a:extLst>
          </p:cNvPr>
          <p:cNvCxnSpPr>
            <a:endCxn id="7" idx="5"/>
          </p:cNvCxnSpPr>
          <p:nvPr/>
        </p:nvCxnSpPr>
        <p:spPr>
          <a:xfrm>
            <a:off x="7174637" y="905069"/>
            <a:ext cx="159129" cy="119274"/>
          </a:xfrm>
          <a:prstGeom prst="curvedConnector4">
            <a:avLst>
              <a:gd name="adj1" fmla="val 260814"/>
              <a:gd name="adj2" fmla="val 3123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DFE0C5FE-52E0-4F4C-929B-E6FE0B09DB68}"/>
              </a:ext>
            </a:extLst>
          </p:cNvPr>
          <p:cNvCxnSpPr>
            <a:endCxn id="7" idx="7"/>
          </p:cNvCxnSpPr>
          <p:nvPr/>
        </p:nvCxnSpPr>
        <p:spPr>
          <a:xfrm rot="5400000" flipH="1" flipV="1">
            <a:off x="4284060" y="1205659"/>
            <a:ext cx="3350293" cy="2749119"/>
          </a:xfrm>
          <a:prstGeom prst="curvedConnector3">
            <a:avLst>
              <a:gd name="adj1" fmla="val 50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36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F125F2-DE42-4F06-9136-5E9008329744}"/>
              </a:ext>
            </a:extLst>
          </p:cNvPr>
          <p:cNvGrpSpPr/>
          <p:nvPr/>
        </p:nvGrpSpPr>
        <p:grpSpPr>
          <a:xfrm>
            <a:off x="2686050" y="65519"/>
            <a:ext cx="5845391" cy="5278838"/>
            <a:chOff x="2686050" y="65519"/>
            <a:chExt cx="6724280" cy="65847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6E277CE-7854-479F-93DF-3F03A092E1B4}"/>
                </a:ext>
              </a:extLst>
            </p:cNvPr>
            <p:cNvGrpSpPr/>
            <p:nvPr/>
          </p:nvGrpSpPr>
          <p:grpSpPr>
            <a:xfrm>
              <a:off x="2686050" y="65519"/>
              <a:ext cx="6724280" cy="5536290"/>
              <a:chOff x="2686050" y="376237"/>
              <a:chExt cx="6819900" cy="610552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3A01500-BD2A-46FE-8781-064069CBC2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86050" y="376237"/>
                <a:ext cx="6819900" cy="6105525"/>
              </a:xfrm>
              <a:prstGeom prst="rect">
                <a:avLst/>
              </a:prstGeom>
            </p:spPr>
          </p:pic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D1415A1-2BF6-4703-8EAB-58BF188A1210}"/>
                  </a:ext>
                </a:extLst>
              </p:cNvPr>
              <p:cNvSpPr/>
              <p:nvPr/>
            </p:nvSpPr>
            <p:spPr>
              <a:xfrm>
                <a:off x="5672831" y="3116062"/>
                <a:ext cx="186431" cy="168676"/>
              </a:xfrm>
              <a:prstGeom prst="ellipse">
                <a:avLst/>
              </a:prstGeom>
              <a:solidFill>
                <a:srgbClr val="0070C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E26B1E2-2A39-4B21-8BE6-C05678C60490}"/>
                  </a:ext>
                </a:extLst>
              </p:cNvPr>
              <p:cNvSpPr/>
              <p:nvPr/>
            </p:nvSpPr>
            <p:spPr>
              <a:xfrm>
                <a:off x="7174637" y="880369"/>
                <a:ext cx="186431" cy="168676"/>
              </a:xfrm>
              <a:prstGeom prst="ellipse">
                <a:avLst/>
              </a:prstGeom>
              <a:solidFill>
                <a:srgbClr val="00B05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89B2670-EF46-4A39-9B22-0BD24848FE5D}"/>
                  </a:ext>
                </a:extLst>
              </p:cNvPr>
              <p:cNvSpPr/>
              <p:nvPr/>
            </p:nvSpPr>
            <p:spPr>
              <a:xfrm>
                <a:off x="3413464" y="5162366"/>
                <a:ext cx="186431" cy="168676"/>
              </a:xfrm>
              <a:prstGeom prst="ellipse">
                <a:avLst/>
              </a:prstGeom>
              <a:solidFill>
                <a:srgbClr val="7030A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EED5589-7506-4208-A23D-6B070EE0AB57}"/>
                  </a:ext>
                </a:extLst>
              </p:cNvPr>
              <p:cNvSpPr/>
              <p:nvPr/>
            </p:nvSpPr>
            <p:spPr>
              <a:xfrm>
                <a:off x="4425518" y="4086688"/>
                <a:ext cx="186431" cy="168676"/>
              </a:xfrm>
              <a:prstGeom prst="ellipse">
                <a:avLst/>
              </a:prstGeom>
              <a:solidFill>
                <a:srgbClr val="CD63A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8BCAC3-6674-47CC-B5E3-01B1C37E9060}"/>
                </a:ext>
              </a:extLst>
            </p:cNvPr>
            <p:cNvSpPr txBox="1"/>
            <p:nvPr/>
          </p:nvSpPr>
          <p:spPr>
            <a:xfrm>
              <a:off x="2939212" y="3967912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7 am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2FDA30-180C-47F7-B994-BF7E92073569}"/>
                </a:ext>
              </a:extLst>
            </p:cNvPr>
            <p:cNvSpPr txBox="1"/>
            <p:nvPr/>
          </p:nvSpPr>
          <p:spPr>
            <a:xfrm>
              <a:off x="3971673" y="3025266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8 am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2DC7F9-F625-4B53-9F71-C8C03D967317}"/>
                </a:ext>
              </a:extLst>
            </p:cNvPr>
            <p:cNvSpPr txBox="1"/>
            <p:nvPr/>
          </p:nvSpPr>
          <p:spPr>
            <a:xfrm>
              <a:off x="5061883" y="2123671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10 am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AAC95C-22BD-4EC4-81FE-FFB51755DF77}"/>
                </a:ext>
              </a:extLst>
            </p:cNvPr>
            <p:cNvSpPr txBox="1"/>
            <p:nvPr/>
          </p:nvSpPr>
          <p:spPr>
            <a:xfrm>
              <a:off x="6875637" y="20148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11 am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41305CA-8F2A-4067-BF74-EFFD2DDD863E}"/>
                </a:ext>
              </a:extLst>
            </p:cNvPr>
            <p:cNvCxnSpPr>
              <a:stCxn id="7" idx="7"/>
              <a:endCxn id="8" idx="3"/>
            </p:cNvCxnSpPr>
            <p:nvPr/>
          </p:nvCxnSpPr>
          <p:spPr>
            <a:xfrm flipV="1">
              <a:off x="3560163" y="3560585"/>
              <a:ext cx="867885" cy="86723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B2B73CD-163D-451B-9986-90226CB4A7CC}"/>
                </a:ext>
              </a:extLst>
            </p:cNvPr>
            <p:cNvCxnSpPr>
              <a:stCxn id="8" idx="7"/>
              <a:endCxn id="5" idx="3"/>
            </p:cNvCxnSpPr>
            <p:nvPr/>
          </p:nvCxnSpPr>
          <p:spPr>
            <a:xfrm flipV="1">
              <a:off x="4558027" y="2680454"/>
              <a:ext cx="1099846" cy="77197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61749D2-DF3F-42BF-AD72-376C9780F457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5787852" y="653200"/>
              <a:ext cx="1350771" cy="191910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032C53-5DF7-4284-9E99-068AC4EAA1C2}"/>
                </a:ext>
              </a:extLst>
            </p:cNvPr>
            <p:cNvSpPr txBox="1"/>
            <p:nvPr/>
          </p:nvSpPr>
          <p:spPr>
            <a:xfrm>
              <a:off x="5715406" y="2897657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 pm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7BAF492-50A5-427B-A9F5-B2F5D1AAABCB}"/>
                </a:ext>
              </a:extLst>
            </p:cNvPr>
            <p:cNvSpPr txBox="1"/>
            <p:nvPr/>
          </p:nvSpPr>
          <p:spPr>
            <a:xfrm>
              <a:off x="3170404" y="4612489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 pm</a:t>
              </a:r>
            </a:p>
          </p:txBody>
        </p: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060B8302-350A-4AF0-8AAE-5CF140794A1E}"/>
                </a:ext>
              </a:extLst>
            </p:cNvPr>
            <p:cNvCxnSpPr>
              <a:cxnSpLocks/>
              <a:stCxn id="6" idx="5"/>
              <a:endCxn id="5" idx="5"/>
            </p:cNvCxnSpPr>
            <p:nvPr/>
          </p:nvCxnSpPr>
          <p:spPr>
            <a:xfrm rot="5400000">
              <a:off x="5514600" y="926452"/>
              <a:ext cx="2027254" cy="1480750"/>
            </a:xfrm>
            <a:prstGeom prst="curvedConnector3">
              <a:avLst>
                <a:gd name="adj1" fmla="val 112381"/>
              </a:avLst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EAD006EF-5A3B-4E0F-BC8F-EA8D414AB743}"/>
                </a:ext>
              </a:extLst>
            </p:cNvPr>
            <p:cNvCxnSpPr>
              <a:cxnSpLocks/>
              <a:stCxn id="5" idx="5"/>
              <a:endCxn id="7" idx="4"/>
            </p:cNvCxnSpPr>
            <p:nvPr/>
          </p:nvCxnSpPr>
          <p:spPr>
            <a:xfrm rot="5400000">
              <a:off x="3702553" y="2473075"/>
              <a:ext cx="1877920" cy="2292678"/>
            </a:xfrm>
            <a:prstGeom prst="curvedConnector3">
              <a:avLst>
                <a:gd name="adj1" fmla="val 112173"/>
              </a:avLst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7A8D185-393C-4ED0-A2ED-EFF90A401363}"/>
                </a:ext>
              </a:extLst>
            </p:cNvPr>
            <p:cNvCxnSpPr/>
            <p:nvPr/>
          </p:nvCxnSpPr>
          <p:spPr>
            <a:xfrm flipH="1">
              <a:off x="3495173" y="4558373"/>
              <a:ext cx="8014" cy="126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518D235-CF39-4E34-AE0B-404F06A23CC3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 flipH="1">
              <a:off x="4488230" y="3582984"/>
              <a:ext cx="4808" cy="2249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1195623-5EF5-4B75-8095-5EC62A3EE174}"/>
                </a:ext>
              </a:extLst>
            </p:cNvPr>
            <p:cNvCxnSpPr>
              <a:stCxn id="5" idx="5"/>
            </p:cNvCxnSpPr>
            <p:nvPr/>
          </p:nvCxnSpPr>
          <p:spPr>
            <a:xfrm flipH="1">
              <a:off x="5767471" y="2680454"/>
              <a:ext cx="20381" cy="3143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8765A7C-6126-4C20-88A7-B02182F4A6E0}"/>
                </a:ext>
              </a:extLst>
            </p:cNvPr>
            <p:cNvCxnSpPr/>
            <p:nvPr/>
          </p:nvCxnSpPr>
          <p:spPr>
            <a:xfrm>
              <a:off x="7203612" y="675599"/>
              <a:ext cx="0" cy="5148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ABDDE0-0B30-42EE-8924-EA6B6DEC8C68}"/>
                </a:ext>
              </a:extLst>
            </p:cNvPr>
            <p:cNvSpPr txBox="1"/>
            <p:nvPr/>
          </p:nvSpPr>
          <p:spPr>
            <a:xfrm>
              <a:off x="3121102" y="5832628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“home”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147F9C6-1C4E-4D53-8EE8-F431B9AEECB2}"/>
                </a:ext>
              </a:extLst>
            </p:cNvPr>
            <p:cNvSpPr txBox="1"/>
            <p:nvPr/>
          </p:nvSpPr>
          <p:spPr>
            <a:xfrm>
              <a:off x="5431864" y="5817252"/>
              <a:ext cx="633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“cafe”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DE7DDD-D3A3-48AE-A703-11C709AFDACB}"/>
                </a:ext>
              </a:extLst>
            </p:cNvPr>
            <p:cNvSpPr txBox="1"/>
            <p:nvPr/>
          </p:nvSpPr>
          <p:spPr>
            <a:xfrm>
              <a:off x="4144708" y="5832629"/>
              <a:ext cx="645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“gym”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16D3A02-49BA-43C6-8E51-DACC351B2173}"/>
                </a:ext>
              </a:extLst>
            </p:cNvPr>
            <p:cNvSpPr txBox="1"/>
            <p:nvPr/>
          </p:nvSpPr>
          <p:spPr>
            <a:xfrm>
              <a:off x="6854798" y="5832628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“work”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55AEFC3-4D15-41B1-9528-1934C30F8D31}"/>
                </a:ext>
              </a:extLst>
            </p:cNvPr>
            <p:cNvSpPr txBox="1"/>
            <p:nvPr/>
          </p:nvSpPr>
          <p:spPr>
            <a:xfrm>
              <a:off x="3237612" y="5864048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FA93EC5-551C-4C20-80B2-673C199FCF73}"/>
                </a:ext>
              </a:extLst>
            </p:cNvPr>
            <p:cNvSpPr txBox="1"/>
            <p:nvPr/>
          </p:nvSpPr>
          <p:spPr>
            <a:xfrm>
              <a:off x="4200810" y="5880778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8812BE8-5A79-4E66-853F-45901F588774}"/>
                </a:ext>
              </a:extLst>
            </p:cNvPr>
            <p:cNvSpPr txBox="1"/>
            <p:nvPr/>
          </p:nvSpPr>
          <p:spPr>
            <a:xfrm>
              <a:off x="5487862" y="5877247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DB90274-0CB6-4EF7-8712-47C7CC7D1D67}"/>
                </a:ext>
              </a:extLst>
            </p:cNvPr>
            <p:cNvSpPr txBox="1"/>
            <p:nvPr/>
          </p:nvSpPr>
          <p:spPr>
            <a:xfrm>
              <a:off x="6962243" y="5878585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4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D0C808E-FDF7-4A89-A882-3B457755437C}"/>
              </a:ext>
            </a:extLst>
          </p:cNvPr>
          <p:cNvGrpSpPr/>
          <p:nvPr/>
        </p:nvGrpSpPr>
        <p:grpSpPr>
          <a:xfrm>
            <a:off x="1859959" y="5314401"/>
            <a:ext cx="7233997" cy="1251005"/>
            <a:chOff x="1315199" y="2971171"/>
            <a:chExt cx="7233997" cy="1251005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4EDA3D8-F514-4528-A447-7E476FD58D81}"/>
                </a:ext>
              </a:extLst>
            </p:cNvPr>
            <p:cNvSpPr txBox="1"/>
            <p:nvPr/>
          </p:nvSpPr>
          <p:spPr>
            <a:xfrm>
              <a:off x="1688262" y="2971171"/>
              <a:ext cx="6805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    7         8         9       10       11       12       13       14       15       16        17       18        19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68E6EB6-D0DA-476A-848A-2F1DEC9FD456}"/>
                </a:ext>
              </a:extLst>
            </p:cNvPr>
            <p:cNvGrpSpPr/>
            <p:nvPr/>
          </p:nvGrpSpPr>
          <p:grpSpPr>
            <a:xfrm>
              <a:off x="1315199" y="3007544"/>
              <a:ext cx="7233997" cy="1214632"/>
              <a:chOff x="1315199" y="3007544"/>
              <a:chExt cx="7233997" cy="1214632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7DB91F6F-898A-4581-B2D2-6B7B4D5C029C}"/>
                  </a:ext>
                </a:extLst>
              </p:cNvPr>
              <p:cNvGrpSpPr/>
              <p:nvPr/>
            </p:nvGrpSpPr>
            <p:grpSpPr>
              <a:xfrm>
                <a:off x="2010161" y="3342766"/>
                <a:ext cx="665585" cy="800861"/>
                <a:chOff x="1993636" y="869998"/>
                <a:chExt cx="747320" cy="800861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9890C8F5-C1CD-4861-9812-80D65EF8DDA3}"/>
                    </a:ext>
                  </a:extLst>
                </p:cNvPr>
                <p:cNvSpPr txBox="1"/>
                <p:nvPr/>
              </p:nvSpPr>
              <p:spPr>
                <a:xfrm>
                  <a:off x="1993636" y="869998"/>
                  <a:ext cx="7473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/>
                    <a:t>“home”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D8E610F-B1D5-4A55-8EC2-49B63D688BF5}"/>
                    </a:ext>
                  </a:extLst>
                </p:cNvPr>
                <p:cNvSpPr txBox="1"/>
                <p:nvPr/>
              </p:nvSpPr>
              <p:spPr>
                <a:xfrm>
                  <a:off x="2110146" y="901418"/>
                  <a:ext cx="47000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1</a:t>
                  </a: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3678F8AE-7ECD-4C50-9AFD-B6C9E8C9CD5B}"/>
                  </a:ext>
                </a:extLst>
              </p:cNvPr>
              <p:cNvGrpSpPr/>
              <p:nvPr/>
            </p:nvGrpSpPr>
            <p:grpSpPr>
              <a:xfrm>
                <a:off x="2605549" y="3342766"/>
                <a:ext cx="645626" cy="817590"/>
                <a:chOff x="3017242" y="869999"/>
                <a:chExt cx="645626" cy="817590"/>
              </a:xfrm>
            </p:grpSpPr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F7FEC45-88E9-4C45-AFEE-18735C4B433B}"/>
                    </a:ext>
                  </a:extLst>
                </p:cNvPr>
                <p:cNvSpPr txBox="1"/>
                <p:nvPr/>
              </p:nvSpPr>
              <p:spPr>
                <a:xfrm>
                  <a:off x="3017242" y="869999"/>
                  <a:ext cx="6456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/>
                    <a:t>“gym”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17505387-6FC8-4AAE-B893-88413D0E0B64}"/>
                    </a:ext>
                  </a:extLst>
                </p:cNvPr>
                <p:cNvSpPr txBox="1"/>
                <p:nvPr/>
              </p:nvSpPr>
              <p:spPr>
                <a:xfrm>
                  <a:off x="3073344" y="918148"/>
                  <a:ext cx="47000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2</a:t>
                  </a: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8ADB0A77-69E3-4EB7-A299-5A31CC0863CD}"/>
                  </a:ext>
                </a:extLst>
              </p:cNvPr>
              <p:cNvGrpSpPr/>
              <p:nvPr/>
            </p:nvGrpSpPr>
            <p:grpSpPr>
              <a:xfrm>
                <a:off x="4138326" y="3338068"/>
                <a:ext cx="697627" cy="815398"/>
                <a:chOff x="5727332" y="869998"/>
                <a:chExt cx="697627" cy="815398"/>
              </a:xfrm>
            </p:grpSpPr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5BC3D6C9-1BFE-4751-A0E5-DEA79929664B}"/>
                    </a:ext>
                  </a:extLst>
                </p:cNvPr>
                <p:cNvSpPr txBox="1"/>
                <p:nvPr/>
              </p:nvSpPr>
              <p:spPr>
                <a:xfrm>
                  <a:off x="5727332" y="869998"/>
                  <a:ext cx="6976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/>
                    <a:t>“work”</a:t>
                  </a: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9E369975-4CDF-4D13-9E03-32B361C6E341}"/>
                    </a:ext>
                  </a:extLst>
                </p:cNvPr>
                <p:cNvSpPr txBox="1"/>
                <p:nvPr/>
              </p:nvSpPr>
              <p:spPr>
                <a:xfrm>
                  <a:off x="5834777" y="915955"/>
                  <a:ext cx="47000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4</a:t>
                  </a:r>
                </a:p>
              </p:txBody>
            </p:sp>
          </p:grp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0FC0E09-0335-4115-B368-1B65784D39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07306" y="3374186"/>
                <a:ext cx="6641890" cy="18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58D534C-D2B0-4C66-983C-A878FFA5E5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07306" y="4053235"/>
                <a:ext cx="664189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066A2199-FA4E-46DD-8F5E-AB84BD260954}"/>
                  </a:ext>
                </a:extLst>
              </p:cNvPr>
              <p:cNvCxnSpPr/>
              <p:nvPr/>
            </p:nvCxnSpPr>
            <p:spPr>
              <a:xfrm>
                <a:off x="5781962" y="3012212"/>
                <a:ext cx="0" cy="12099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02379ED-69F4-420E-94DC-D77635ED7783}"/>
                  </a:ext>
                </a:extLst>
              </p:cNvPr>
              <p:cNvCxnSpPr/>
              <p:nvPr/>
            </p:nvCxnSpPr>
            <p:spPr>
              <a:xfrm>
                <a:off x="7866742" y="3012212"/>
                <a:ext cx="0" cy="12099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F573C270-E294-463D-8F79-92EC8CA2E735}"/>
                  </a:ext>
                </a:extLst>
              </p:cNvPr>
              <p:cNvCxnSpPr/>
              <p:nvPr/>
            </p:nvCxnSpPr>
            <p:spPr>
              <a:xfrm>
                <a:off x="6824352" y="3012212"/>
                <a:ext cx="0" cy="12099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F05A9EA-5567-49E5-8554-342A548A1B14}"/>
                  </a:ext>
                </a:extLst>
              </p:cNvPr>
              <p:cNvCxnSpPr/>
              <p:nvPr/>
            </p:nvCxnSpPr>
            <p:spPr>
              <a:xfrm>
                <a:off x="6303157" y="3012212"/>
                <a:ext cx="0" cy="12099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FA92338-B85E-4048-9B97-525D0A2632E4}"/>
                  </a:ext>
                </a:extLst>
              </p:cNvPr>
              <p:cNvCxnSpPr/>
              <p:nvPr/>
            </p:nvCxnSpPr>
            <p:spPr>
              <a:xfrm>
                <a:off x="7345547" y="3012212"/>
                <a:ext cx="0" cy="12099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7F484B3-9BC7-4957-B665-6CB738F55A1B}"/>
                  </a:ext>
                </a:extLst>
              </p:cNvPr>
              <p:cNvCxnSpPr/>
              <p:nvPr/>
            </p:nvCxnSpPr>
            <p:spPr>
              <a:xfrm>
                <a:off x="2133597" y="3012212"/>
                <a:ext cx="0" cy="12099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BAB6FA0-B31F-4560-9E63-9A6E0A5F0036}"/>
                  </a:ext>
                </a:extLst>
              </p:cNvPr>
              <p:cNvSpPr txBox="1"/>
              <p:nvPr/>
            </p:nvSpPr>
            <p:spPr>
              <a:xfrm>
                <a:off x="1315199" y="3007544"/>
                <a:ext cx="6158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Hour t</a:t>
                </a:r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957EF5E-63C8-40D4-8285-BE385608005B}"/>
                  </a:ext>
                </a:extLst>
              </p:cNvPr>
              <p:cNvCxnSpPr/>
              <p:nvPr/>
            </p:nvCxnSpPr>
            <p:spPr>
              <a:xfrm>
                <a:off x="2654792" y="3012212"/>
                <a:ext cx="0" cy="12099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00736B53-BF88-40BD-B20E-A2CA3BCB3895}"/>
                  </a:ext>
                </a:extLst>
              </p:cNvPr>
              <p:cNvCxnSpPr/>
              <p:nvPr/>
            </p:nvCxnSpPr>
            <p:spPr>
              <a:xfrm>
                <a:off x="3175987" y="3012212"/>
                <a:ext cx="0" cy="12099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AF48337-C024-4FB6-97D6-D2D67C14BAB8}"/>
                  </a:ext>
                </a:extLst>
              </p:cNvPr>
              <p:cNvCxnSpPr/>
              <p:nvPr/>
            </p:nvCxnSpPr>
            <p:spPr>
              <a:xfrm>
                <a:off x="3697182" y="3012212"/>
                <a:ext cx="0" cy="12099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9A26A4F-B704-4810-9CDD-223AD1A17660}"/>
                  </a:ext>
                </a:extLst>
              </p:cNvPr>
              <p:cNvCxnSpPr/>
              <p:nvPr/>
            </p:nvCxnSpPr>
            <p:spPr>
              <a:xfrm>
                <a:off x="4218377" y="3012212"/>
                <a:ext cx="0" cy="12099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643181C1-EA64-4E74-87FB-19B7DCF5EAE2}"/>
                  </a:ext>
                </a:extLst>
              </p:cNvPr>
              <p:cNvCxnSpPr/>
              <p:nvPr/>
            </p:nvCxnSpPr>
            <p:spPr>
              <a:xfrm>
                <a:off x="4739572" y="3012212"/>
                <a:ext cx="0" cy="12099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BBDA31F-350A-4ACC-9F16-A3C87C2E69D9}"/>
                  </a:ext>
                </a:extLst>
              </p:cNvPr>
              <p:cNvCxnSpPr/>
              <p:nvPr/>
            </p:nvCxnSpPr>
            <p:spPr>
              <a:xfrm>
                <a:off x="5260767" y="3012212"/>
                <a:ext cx="0" cy="12099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DC573889-A21E-438D-945B-0D031C7A23E5}"/>
                  </a:ext>
                </a:extLst>
              </p:cNvPr>
              <p:cNvGrpSpPr/>
              <p:nvPr/>
            </p:nvGrpSpPr>
            <p:grpSpPr>
              <a:xfrm>
                <a:off x="4670861" y="3338884"/>
                <a:ext cx="697627" cy="815398"/>
                <a:chOff x="5727332" y="869998"/>
                <a:chExt cx="697627" cy="815398"/>
              </a:xfrm>
            </p:grpSpPr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06BB077-2641-47F2-9789-E71DB7F036D6}"/>
                    </a:ext>
                  </a:extLst>
                </p:cNvPr>
                <p:cNvSpPr txBox="1"/>
                <p:nvPr/>
              </p:nvSpPr>
              <p:spPr>
                <a:xfrm>
                  <a:off x="5727332" y="869998"/>
                  <a:ext cx="6976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/>
                    <a:t>“work”</a:t>
                  </a: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C63B2EF7-8FD2-4044-9B12-B32FDEB95277}"/>
                    </a:ext>
                  </a:extLst>
                </p:cNvPr>
                <p:cNvSpPr txBox="1"/>
                <p:nvPr/>
              </p:nvSpPr>
              <p:spPr>
                <a:xfrm>
                  <a:off x="5834777" y="915955"/>
                  <a:ext cx="47000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4</a:t>
                  </a: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DDF65C3D-7538-4AE3-B29C-97C194365CF0}"/>
                  </a:ext>
                </a:extLst>
              </p:cNvPr>
              <p:cNvGrpSpPr/>
              <p:nvPr/>
            </p:nvGrpSpPr>
            <p:grpSpPr>
              <a:xfrm>
                <a:off x="3649595" y="3350664"/>
                <a:ext cx="633443" cy="829436"/>
                <a:chOff x="4304398" y="854622"/>
                <a:chExt cx="633443" cy="829436"/>
              </a:xfrm>
            </p:grpSpPr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7CE4671B-1894-4294-B208-ADB70CAA46F2}"/>
                    </a:ext>
                  </a:extLst>
                </p:cNvPr>
                <p:cNvSpPr txBox="1"/>
                <p:nvPr/>
              </p:nvSpPr>
              <p:spPr>
                <a:xfrm>
                  <a:off x="4304398" y="854622"/>
                  <a:ext cx="6334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/>
                    <a:t>“cafe”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9BAFB155-824E-444E-876E-18991BCA6554}"/>
                    </a:ext>
                  </a:extLst>
                </p:cNvPr>
                <p:cNvSpPr txBox="1"/>
                <p:nvPr/>
              </p:nvSpPr>
              <p:spPr>
                <a:xfrm>
                  <a:off x="4360396" y="914617"/>
                  <a:ext cx="47000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3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AE3E4872-2E9F-4610-954C-55CD89CE2B2F}"/>
                  </a:ext>
                </a:extLst>
              </p:cNvPr>
              <p:cNvGrpSpPr/>
              <p:nvPr/>
            </p:nvGrpSpPr>
            <p:grpSpPr>
              <a:xfrm>
                <a:off x="3120045" y="3350111"/>
                <a:ext cx="645626" cy="817590"/>
                <a:chOff x="3017242" y="869999"/>
                <a:chExt cx="645626" cy="817590"/>
              </a:xfrm>
            </p:grpSpPr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07083B1-5667-444F-8866-8A5CF7D2C442}"/>
                    </a:ext>
                  </a:extLst>
                </p:cNvPr>
                <p:cNvSpPr txBox="1"/>
                <p:nvPr/>
              </p:nvSpPr>
              <p:spPr>
                <a:xfrm>
                  <a:off x="3017242" y="869999"/>
                  <a:ext cx="6456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/>
                    <a:t>“gym”</a:t>
                  </a: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F4F8A34E-AC35-4479-A2F9-484CC5F6C5B1}"/>
                    </a:ext>
                  </a:extLst>
                </p:cNvPr>
                <p:cNvSpPr txBox="1"/>
                <p:nvPr/>
              </p:nvSpPr>
              <p:spPr>
                <a:xfrm>
                  <a:off x="3073344" y="918148"/>
                  <a:ext cx="47000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2</a:t>
                  </a:r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EFADDA07-C9AA-4945-BC5B-3FEEA35DD406}"/>
                  </a:ext>
                </a:extLst>
              </p:cNvPr>
              <p:cNvGrpSpPr/>
              <p:nvPr/>
            </p:nvGrpSpPr>
            <p:grpSpPr>
              <a:xfrm>
                <a:off x="5177356" y="3342277"/>
                <a:ext cx="697627" cy="815398"/>
                <a:chOff x="5727332" y="869998"/>
                <a:chExt cx="697627" cy="815398"/>
              </a:xfrm>
            </p:grpSpPr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24BABEB-31BD-474A-B725-5C779E077A2D}"/>
                    </a:ext>
                  </a:extLst>
                </p:cNvPr>
                <p:cNvSpPr txBox="1"/>
                <p:nvPr/>
              </p:nvSpPr>
              <p:spPr>
                <a:xfrm>
                  <a:off x="5727332" y="869998"/>
                  <a:ext cx="6976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/>
                    <a:t>“work”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A9CCE6C4-C35B-48DE-B013-1E8D88FF5914}"/>
                    </a:ext>
                  </a:extLst>
                </p:cNvPr>
                <p:cNvSpPr txBox="1"/>
                <p:nvPr/>
              </p:nvSpPr>
              <p:spPr>
                <a:xfrm>
                  <a:off x="5834777" y="915955"/>
                  <a:ext cx="47000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4</a:t>
                  </a: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C5FC23CA-D6E2-40B1-A1D7-22BFAA707F9D}"/>
                  </a:ext>
                </a:extLst>
              </p:cNvPr>
              <p:cNvGrpSpPr/>
              <p:nvPr/>
            </p:nvGrpSpPr>
            <p:grpSpPr>
              <a:xfrm>
                <a:off x="5685582" y="3342865"/>
                <a:ext cx="697627" cy="810924"/>
                <a:chOff x="5727332" y="869998"/>
                <a:chExt cx="697627" cy="810924"/>
              </a:xfrm>
            </p:grpSpPr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B4A6D7D3-B6BE-4150-BCC0-33B89FF70A65}"/>
                    </a:ext>
                  </a:extLst>
                </p:cNvPr>
                <p:cNvSpPr txBox="1"/>
                <p:nvPr/>
              </p:nvSpPr>
              <p:spPr>
                <a:xfrm>
                  <a:off x="5727332" y="869998"/>
                  <a:ext cx="6976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/>
                    <a:t>“work”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5AF3F2A-E3FB-45E4-B790-CDEEB2BEE9B4}"/>
                    </a:ext>
                  </a:extLst>
                </p:cNvPr>
                <p:cNvSpPr txBox="1"/>
                <p:nvPr/>
              </p:nvSpPr>
              <p:spPr>
                <a:xfrm>
                  <a:off x="5844265" y="911481"/>
                  <a:ext cx="47000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4</a:t>
                  </a: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D3090999-B51A-4A2D-937D-A59144DD1EBE}"/>
                  </a:ext>
                </a:extLst>
              </p:cNvPr>
              <p:cNvGrpSpPr/>
              <p:nvPr/>
            </p:nvGrpSpPr>
            <p:grpSpPr>
              <a:xfrm>
                <a:off x="6194482" y="3343425"/>
                <a:ext cx="697627" cy="815398"/>
                <a:chOff x="5727332" y="869998"/>
                <a:chExt cx="697627" cy="815398"/>
              </a:xfrm>
            </p:grpSpPr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51591053-059F-47B8-9B67-4395C0CD79C7}"/>
                    </a:ext>
                  </a:extLst>
                </p:cNvPr>
                <p:cNvSpPr txBox="1"/>
                <p:nvPr/>
              </p:nvSpPr>
              <p:spPr>
                <a:xfrm>
                  <a:off x="5727332" y="869998"/>
                  <a:ext cx="6976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/>
                    <a:t>“work”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76E101D1-D3DD-4511-8584-62464681F278}"/>
                    </a:ext>
                  </a:extLst>
                </p:cNvPr>
                <p:cNvSpPr txBox="1"/>
                <p:nvPr/>
              </p:nvSpPr>
              <p:spPr>
                <a:xfrm>
                  <a:off x="5834777" y="915955"/>
                  <a:ext cx="47000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4</a:t>
                  </a: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FBAB80E1-B0C7-4602-8A34-C96F923F992D}"/>
                  </a:ext>
                </a:extLst>
              </p:cNvPr>
              <p:cNvGrpSpPr/>
              <p:nvPr/>
            </p:nvGrpSpPr>
            <p:grpSpPr>
              <a:xfrm>
                <a:off x="6731332" y="3344958"/>
                <a:ext cx="697627" cy="815398"/>
                <a:chOff x="5727332" y="869998"/>
                <a:chExt cx="697627" cy="815398"/>
              </a:xfrm>
            </p:grpSpPr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7CA6676D-E0F3-4BDA-BCDA-2F431ED9AE84}"/>
                    </a:ext>
                  </a:extLst>
                </p:cNvPr>
                <p:cNvSpPr txBox="1"/>
                <p:nvPr/>
              </p:nvSpPr>
              <p:spPr>
                <a:xfrm>
                  <a:off x="5727332" y="869998"/>
                  <a:ext cx="6976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/>
                    <a:t>“work”</a:t>
                  </a: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7B6BA267-D56C-460E-AB11-905665A86866}"/>
                    </a:ext>
                  </a:extLst>
                </p:cNvPr>
                <p:cNvSpPr txBox="1"/>
                <p:nvPr/>
              </p:nvSpPr>
              <p:spPr>
                <a:xfrm>
                  <a:off x="5834777" y="915955"/>
                  <a:ext cx="47000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4</a:t>
                  </a:r>
                </a:p>
              </p:txBody>
            </p:sp>
          </p:grp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41EB1566-8201-410A-9EDC-A1B15B53AD75}"/>
                  </a:ext>
                </a:extLst>
              </p:cNvPr>
              <p:cNvCxnSpPr/>
              <p:nvPr/>
            </p:nvCxnSpPr>
            <p:spPr>
              <a:xfrm>
                <a:off x="8400881" y="3010814"/>
                <a:ext cx="0" cy="12099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67A32413-3366-467E-8ECA-61CEB303AACA}"/>
                  </a:ext>
                </a:extLst>
              </p:cNvPr>
              <p:cNvGrpSpPr/>
              <p:nvPr/>
            </p:nvGrpSpPr>
            <p:grpSpPr>
              <a:xfrm>
                <a:off x="7289232" y="3344188"/>
                <a:ext cx="633443" cy="829436"/>
                <a:chOff x="4304398" y="854622"/>
                <a:chExt cx="633443" cy="829436"/>
              </a:xfrm>
            </p:grpSpPr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0F28757D-9C42-46DA-9833-83E05108317B}"/>
                    </a:ext>
                  </a:extLst>
                </p:cNvPr>
                <p:cNvSpPr txBox="1"/>
                <p:nvPr/>
              </p:nvSpPr>
              <p:spPr>
                <a:xfrm>
                  <a:off x="4304398" y="854622"/>
                  <a:ext cx="6334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/>
                    <a:t>“cafe”</a:t>
                  </a: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14AF3C2-964E-4585-A285-C507C8E153CE}"/>
                    </a:ext>
                  </a:extLst>
                </p:cNvPr>
                <p:cNvSpPr txBox="1"/>
                <p:nvPr/>
              </p:nvSpPr>
              <p:spPr>
                <a:xfrm>
                  <a:off x="4360396" y="914617"/>
                  <a:ext cx="47000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3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D9985074-3B71-4F83-8DD5-33017B7687B8}"/>
                  </a:ext>
                </a:extLst>
              </p:cNvPr>
              <p:cNvGrpSpPr/>
              <p:nvPr/>
            </p:nvGrpSpPr>
            <p:grpSpPr>
              <a:xfrm>
                <a:off x="7746627" y="3344958"/>
                <a:ext cx="747320" cy="800861"/>
                <a:chOff x="1993636" y="869998"/>
                <a:chExt cx="747320" cy="800861"/>
              </a:xfrm>
            </p:grpSpPr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B8675EB1-4BB7-4D2C-80CB-8BDA598F40D8}"/>
                    </a:ext>
                  </a:extLst>
                </p:cNvPr>
                <p:cNvSpPr txBox="1"/>
                <p:nvPr/>
              </p:nvSpPr>
              <p:spPr>
                <a:xfrm>
                  <a:off x="1993636" y="869998"/>
                  <a:ext cx="7473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i="1" dirty="0"/>
                    <a:t>“home”</a:t>
                  </a: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D3AB84D6-E788-4B49-A1E7-B7D35961D34E}"/>
                    </a:ext>
                  </a:extLst>
                </p:cNvPr>
                <p:cNvSpPr txBox="1"/>
                <p:nvPr/>
              </p:nvSpPr>
              <p:spPr>
                <a:xfrm>
                  <a:off x="2110146" y="901418"/>
                  <a:ext cx="47000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1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2371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15548BD-7BB3-49FD-B274-F0DA39B70516}"/>
              </a:ext>
            </a:extLst>
          </p:cNvPr>
          <p:cNvGrpSpPr/>
          <p:nvPr/>
        </p:nvGrpSpPr>
        <p:grpSpPr>
          <a:xfrm>
            <a:off x="1315199" y="2971171"/>
            <a:ext cx="7340529" cy="1251005"/>
            <a:chOff x="1315199" y="2971171"/>
            <a:chExt cx="7340529" cy="125100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29200F-D178-43AB-BAA0-507208C1F8D0}"/>
                </a:ext>
              </a:extLst>
            </p:cNvPr>
            <p:cNvSpPr txBox="1"/>
            <p:nvPr/>
          </p:nvSpPr>
          <p:spPr>
            <a:xfrm>
              <a:off x="1688262" y="2971171"/>
              <a:ext cx="6805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    7         8         9       10       11       12       13       14       15       16        17      18        19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501F1BE-126B-4EF5-8066-7279AD0DE763}"/>
                </a:ext>
              </a:extLst>
            </p:cNvPr>
            <p:cNvGrpSpPr/>
            <p:nvPr/>
          </p:nvGrpSpPr>
          <p:grpSpPr>
            <a:xfrm>
              <a:off x="1315199" y="3007544"/>
              <a:ext cx="7340529" cy="1214632"/>
              <a:chOff x="1315199" y="3007544"/>
              <a:chExt cx="7340529" cy="121463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5FDA94A-5BFD-4BC8-867A-9133E5D19F4C}"/>
                  </a:ext>
                </a:extLst>
              </p:cNvPr>
              <p:cNvGrpSpPr/>
              <p:nvPr/>
            </p:nvGrpSpPr>
            <p:grpSpPr>
              <a:xfrm>
                <a:off x="2010161" y="3342766"/>
                <a:ext cx="665585" cy="800861"/>
                <a:chOff x="1993636" y="869998"/>
                <a:chExt cx="747320" cy="800861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5931EA2-536E-465C-9481-4E3FB5A03A3A}"/>
                    </a:ext>
                  </a:extLst>
                </p:cNvPr>
                <p:cNvSpPr txBox="1"/>
                <p:nvPr/>
              </p:nvSpPr>
              <p:spPr>
                <a:xfrm>
                  <a:off x="1993636" y="869998"/>
                  <a:ext cx="7473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/>
                    <a:t>“home”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724FEE-0FE1-4158-BB7C-7774E3E26398}"/>
                    </a:ext>
                  </a:extLst>
                </p:cNvPr>
                <p:cNvSpPr txBox="1"/>
                <p:nvPr/>
              </p:nvSpPr>
              <p:spPr>
                <a:xfrm>
                  <a:off x="2110146" y="901418"/>
                  <a:ext cx="47000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1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57045D23-4B35-4950-8342-D999550C1DE1}"/>
                  </a:ext>
                </a:extLst>
              </p:cNvPr>
              <p:cNvGrpSpPr/>
              <p:nvPr/>
            </p:nvGrpSpPr>
            <p:grpSpPr>
              <a:xfrm>
                <a:off x="2605549" y="3342766"/>
                <a:ext cx="645626" cy="817590"/>
                <a:chOff x="3017242" y="869999"/>
                <a:chExt cx="645626" cy="817590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04FC4C7-E46D-458C-879F-560B8356C14F}"/>
                    </a:ext>
                  </a:extLst>
                </p:cNvPr>
                <p:cNvSpPr txBox="1"/>
                <p:nvPr/>
              </p:nvSpPr>
              <p:spPr>
                <a:xfrm>
                  <a:off x="3017242" y="869999"/>
                  <a:ext cx="6456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/>
                    <a:t>“gym”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16F775A-3CEE-42A1-913A-C42724A43836}"/>
                    </a:ext>
                  </a:extLst>
                </p:cNvPr>
                <p:cNvSpPr txBox="1"/>
                <p:nvPr/>
              </p:nvSpPr>
              <p:spPr>
                <a:xfrm>
                  <a:off x="3073344" y="918148"/>
                  <a:ext cx="47000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2</a:t>
                  </a: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4BABC0E-A4CF-405F-BD76-DD10792E2CC2}"/>
                  </a:ext>
                </a:extLst>
              </p:cNvPr>
              <p:cNvGrpSpPr/>
              <p:nvPr/>
            </p:nvGrpSpPr>
            <p:grpSpPr>
              <a:xfrm>
                <a:off x="4138326" y="3338068"/>
                <a:ext cx="697627" cy="815398"/>
                <a:chOff x="5727332" y="869998"/>
                <a:chExt cx="697627" cy="815398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2FAD4A-74CE-4293-B3A1-45E2B9B717A5}"/>
                    </a:ext>
                  </a:extLst>
                </p:cNvPr>
                <p:cNvSpPr txBox="1"/>
                <p:nvPr/>
              </p:nvSpPr>
              <p:spPr>
                <a:xfrm>
                  <a:off x="5727332" y="869998"/>
                  <a:ext cx="6976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/>
                    <a:t>“work”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5AF7067-E1A5-4300-A92F-C68B3B49AE10}"/>
                    </a:ext>
                  </a:extLst>
                </p:cNvPr>
                <p:cNvSpPr txBox="1"/>
                <p:nvPr/>
              </p:nvSpPr>
              <p:spPr>
                <a:xfrm>
                  <a:off x="5834777" y="915955"/>
                  <a:ext cx="47000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4</a:t>
                  </a:r>
                </a:p>
              </p:txBody>
            </p: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68693F6-540C-4D8F-BA16-24E68BC25A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07306" y="3374186"/>
                <a:ext cx="6641890" cy="18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DD0487F-A2C7-41A9-B008-37F0C00FAA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07306" y="4043472"/>
                <a:ext cx="6748422" cy="976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1F1599F-7053-4E87-B737-D5466DBB46D0}"/>
                  </a:ext>
                </a:extLst>
              </p:cNvPr>
              <p:cNvCxnSpPr/>
              <p:nvPr/>
            </p:nvCxnSpPr>
            <p:spPr>
              <a:xfrm>
                <a:off x="5781962" y="3012212"/>
                <a:ext cx="0" cy="12099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761F898-AA8C-4E39-B196-311879F8AC82}"/>
                  </a:ext>
                </a:extLst>
              </p:cNvPr>
              <p:cNvCxnSpPr/>
              <p:nvPr/>
            </p:nvCxnSpPr>
            <p:spPr>
              <a:xfrm>
                <a:off x="7866742" y="3012212"/>
                <a:ext cx="0" cy="12099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8A0CF52-FFCC-4655-A1CB-698E81CAB876}"/>
                  </a:ext>
                </a:extLst>
              </p:cNvPr>
              <p:cNvCxnSpPr/>
              <p:nvPr/>
            </p:nvCxnSpPr>
            <p:spPr>
              <a:xfrm>
                <a:off x="6824352" y="3012212"/>
                <a:ext cx="0" cy="12099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1A7DF03-7601-4A51-A16A-61A9AFF77BB1}"/>
                  </a:ext>
                </a:extLst>
              </p:cNvPr>
              <p:cNvCxnSpPr/>
              <p:nvPr/>
            </p:nvCxnSpPr>
            <p:spPr>
              <a:xfrm>
                <a:off x="6303157" y="3012212"/>
                <a:ext cx="0" cy="12099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912A015-94AC-4B15-9237-D6AF9362FB5C}"/>
                  </a:ext>
                </a:extLst>
              </p:cNvPr>
              <p:cNvCxnSpPr/>
              <p:nvPr/>
            </p:nvCxnSpPr>
            <p:spPr>
              <a:xfrm>
                <a:off x="7345547" y="3012212"/>
                <a:ext cx="0" cy="12099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3D6168-DAC8-453C-85C0-FE76D058AAFD}"/>
                  </a:ext>
                </a:extLst>
              </p:cNvPr>
              <p:cNvCxnSpPr/>
              <p:nvPr/>
            </p:nvCxnSpPr>
            <p:spPr>
              <a:xfrm>
                <a:off x="2133597" y="3012212"/>
                <a:ext cx="0" cy="12099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2D3BB5-DA53-4CCF-B747-596454D2BABD}"/>
                  </a:ext>
                </a:extLst>
              </p:cNvPr>
              <p:cNvSpPr txBox="1"/>
              <p:nvPr/>
            </p:nvSpPr>
            <p:spPr>
              <a:xfrm>
                <a:off x="1315199" y="3007544"/>
                <a:ext cx="6158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Hour t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38483CE-D781-4C3F-80CB-591526BE392C}"/>
                  </a:ext>
                </a:extLst>
              </p:cNvPr>
              <p:cNvCxnSpPr/>
              <p:nvPr/>
            </p:nvCxnSpPr>
            <p:spPr>
              <a:xfrm>
                <a:off x="2654792" y="3012212"/>
                <a:ext cx="0" cy="12099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264A703-8DDB-43ED-B2D8-1EEA16E29743}"/>
                  </a:ext>
                </a:extLst>
              </p:cNvPr>
              <p:cNvCxnSpPr/>
              <p:nvPr/>
            </p:nvCxnSpPr>
            <p:spPr>
              <a:xfrm>
                <a:off x="3175987" y="3012212"/>
                <a:ext cx="0" cy="12099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B94587A-C34C-47B7-98EF-C90653B328B8}"/>
                  </a:ext>
                </a:extLst>
              </p:cNvPr>
              <p:cNvCxnSpPr/>
              <p:nvPr/>
            </p:nvCxnSpPr>
            <p:spPr>
              <a:xfrm>
                <a:off x="3697182" y="3012212"/>
                <a:ext cx="0" cy="12099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B6E6BB8-B17A-4BA5-8BA3-931BEDD5AB3B}"/>
                  </a:ext>
                </a:extLst>
              </p:cNvPr>
              <p:cNvCxnSpPr/>
              <p:nvPr/>
            </p:nvCxnSpPr>
            <p:spPr>
              <a:xfrm>
                <a:off x="4218377" y="3012212"/>
                <a:ext cx="0" cy="12099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C4D3EA8-FA67-450A-AA60-FA16D9CFF187}"/>
                  </a:ext>
                </a:extLst>
              </p:cNvPr>
              <p:cNvCxnSpPr/>
              <p:nvPr/>
            </p:nvCxnSpPr>
            <p:spPr>
              <a:xfrm>
                <a:off x="4739572" y="3012212"/>
                <a:ext cx="0" cy="12099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EFFCB2C-5508-448A-8E44-23322C111D75}"/>
                  </a:ext>
                </a:extLst>
              </p:cNvPr>
              <p:cNvCxnSpPr/>
              <p:nvPr/>
            </p:nvCxnSpPr>
            <p:spPr>
              <a:xfrm>
                <a:off x="5260767" y="3012212"/>
                <a:ext cx="0" cy="12099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0774D94-38B1-47D8-8A27-DF71B4B51FE5}"/>
                  </a:ext>
                </a:extLst>
              </p:cNvPr>
              <p:cNvGrpSpPr/>
              <p:nvPr/>
            </p:nvGrpSpPr>
            <p:grpSpPr>
              <a:xfrm>
                <a:off x="4670861" y="3338884"/>
                <a:ext cx="697627" cy="815398"/>
                <a:chOff x="5727332" y="869998"/>
                <a:chExt cx="697627" cy="815398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23D86E9-D0C5-4AF7-8C77-F4135302F46B}"/>
                    </a:ext>
                  </a:extLst>
                </p:cNvPr>
                <p:cNvSpPr txBox="1"/>
                <p:nvPr/>
              </p:nvSpPr>
              <p:spPr>
                <a:xfrm>
                  <a:off x="5727332" y="869998"/>
                  <a:ext cx="6976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/>
                    <a:t>“work”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6873A6F-2958-4A32-A593-F79D7177FDED}"/>
                    </a:ext>
                  </a:extLst>
                </p:cNvPr>
                <p:cNvSpPr txBox="1"/>
                <p:nvPr/>
              </p:nvSpPr>
              <p:spPr>
                <a:xfrm>
                  <a:off x="5834777" y="915955"/>
                  <a:ext cx="47000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4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5501F81-2C7B-45CA-9341-4D1F589A958C}"/>
                  </a:ext>
                </a:extLst>
              </p:cNvPr>
              <p:cNvGrpSpPr/>
              <p:nvPr/>
            </p:nvGrpSpPr>
            <p:grpSpPr>
              <a:xfrm>
                <a:off x="3649595" y="3350664"/>
                <a:ext cx="633443" cy="829436"/>
                <a:chOff x="4304398" y="854622"/>
                <a:chExt cx="633443" cy="829436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FA3E23F-C78F-46B2-8C01-F1512AA62D27}"/>
                    </a:ext>
                  </a:extLst>
                </p:cNvPr>
                <p:cNvSpPr txBox="1"/>
                <p:nvPr/>
              </p:nvSpPr>
              <p:spPr>
                <a:xfrm>
                  <a:off x="4304398" y="854622"/>
                  <a:ext cx="6334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/>
                    <a:t>“cafe”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3433C36-8696-4374-ADE8-10798EF4A728}"/>
                    </a:ext>
                  </a:extLst>
                </p:cNvPr>
                <p:cNvSpPr txBox="1"/>
                <p:nvPr/>
              </p:nvSpPr>
              <p:spPr>
                <a:xfrm>
                  <a:off x="4360396" y="914617"/>
                  <a:ext cx="47000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3</a:t>
                  </a: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8C6A4791-C4D2-4800-B905-0FFD795B5A78}"/>
                  </a:ext>
                </a:extLst>
              </p:cNvPr>
              <p:cNvGrpSpPr/>
              <p:nvPr/>
            </p:nvGrpSpPr>
            <p:grpSpPr>
              <a:xfrm>
                <a:off x="3120045" y="3350111"/>
                <a:ext cx="645626" cy="817590"/>
                <a:chOff x="3017242" y="869999"/>
                <a:chExt cx="645626" cy="817590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4C4355A-4003-4B1A-8436-2C84ED99B0D6}"/>
                    </a:ext>
                  </a:extLst>
                </p:cNvPr>
                <p:cNvSpPr txBox="1"/>
                <p:nvPr/>
              </p:nvSpPr>
              <p:spPr>
                <a:xfrm>
                  <a:off x="3017242" y="869999"/>
                  <a:ext cx="6456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/>
                    <a:t>“gym”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35FA79A-C724-4358-B707-2BA441FC1F33}"/>
                    </a:ext>
                  </a:extLst>
                </p:cNvPr>
                <p:cNvSpPr txBox="1"/>
                <p:nvPr/>
              </p:nvSpPr>
              <p:spPr>
                <a:xfrm>
                  <a:off x="3073344" y="918148"/>
                  <a:ext cx="47000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2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A4F6041-713F-4625-90AC-4C5652E75343}"/>
                  </a:ext>
                </a:extLst>
              </p:cNvPr>
              <p:cNvGrpSpPr/>
              <p:nvPr/>
            </p:nvGrpSpPr>
            <p:grpSpPr>
              <a:xfrm>
                <a:off x="5177356" y="3342277"/>
                <a:ext cx="697627" cy="815398"/>
                <a:chOff x="5727332" y="869998"/>
                <a:chExt cx="697627" cy="815398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138D3FA-3339-46D9-B811-61D8DDA0E56E}"/>
                    </a:ext>
                  </a:extLst>
                </p:cNvPr>
                <p:cNvSpPr txBox="1"/>
                <p:nvPr/>
              </p:nvSpPr>
              <p:spPr>
                <a:xfrm>
                  <a:off x="5727332" y="869998"/>
                  <a:ext cx="6976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/>
                    <a:t>“work”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B2D1191-CBDD-465C-A356-0F64F3D4E7AA}"/>
                    </a:ext>
                  </a:extLst>
                </p:cNvPr>
                <p:cNvSpPr txBox="1"/>
                <p:nvPr/>
              </p:nvSpPr>
              <p:spPr>
                <a:xfrm>
                  <a:off x="5834777" y="915955"/>
                  <a:ext cx="47000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4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15B24C1-BE85-47F5-81B6-75E27A18037C}"/>
                  </a:ext>
                </a:extLst>
              </p:cNvPr>
              <p:cNvGrpSpPr/>
              <p:nvPr/>
            </p:nvGrpSpPr>
            <p:grpSpPr>
              <a:xfrm>
                <a:off x="5685582" y="3342865"/>
                <a:ext cx="697627" cy="810924"/>
                <a:chOff x="5727332" y="869998"/>
                <a:chExt cx="697627" cy="810924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48A4B870-3732-4D34-BEE5-B8C5E202C913}"/>
                    </a:ext>
                  </a:extLst>
                </p:cNvPr>
                <p:cNvSpPr txBox="1"/>
                <p:nvPr/>
              </p:nvSpPr>
              <p:spPr>
                <a:xfrm>
                  <a:off x="5727332" y="869998"/>
                  <a:ext cx="6976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/>
                    <a:t>“work”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B768906-9DAB-41D0-96DE-6AC6D9CE9195}"/>
                    </a:ext>
                  </a:extLst>
                </p:cNvPr>
                <p:cNvSpPr txBox="1"/>
                <p:nvPr/>
              </p:nvSpPr>
              <p:spPr>
                <a:xfrm>
                  <a:off x="5844265" y="911481"/>
                  <a:ext cx="47000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4</a:t>
                  </a: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635976B-4CD9-4071-A063-480561EB63B6}"/>
                  </a:ext>
                </a:extLst>
              </p:cNvPr>
              <p:cNvGrpSpPr/>
              <p:nvPr/>
            </p:nvGrpSpPr>
            <p:grpSpPr>
              <a:xfrm>
                <a:off x="6194482" y="3343425"/>
                <a:ext cx="697627" cy="815398"/>
                <a:chOff x="5727332" y="869998"/>
                <a:chExt cx="697627" cy="815398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19A0E1D-0640-4717-9F8B-8CBE6B9EC036}"/>
                    </a:ext>
                  </a:extLst>
                </p:cNvPr>
                <p:cNvSpPr txBox="1"/>
                <p:nvPr/>
              </p:nvSpPr>
              <p:spPr>
                <a:xfrm>
                  <a:off x="5727332" y="869998"/>
                  <a:ext cx="6976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/>
                    <a:t>“work”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6DD7889-3BD2-40F6-B028-AC26A28B90F6}"/>
                    </a:ext>
                  </a:extLst>
                </p:cNvPr>
                <p:cNvSpPr txBox="1"/>
                <p:nvPr/>
              </p:nvSpPr>
              <p:spPr>
                <a:xfrm>
                  <a:off x="5834777" y="915955"/>
                  <a:ext cx="47000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4</a:t>
                  </a: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2B88BCC0-24F0-4C79-8E20-4D9BE26CEE26}"/>
                  </a:ext>
                </a:extLst>
              </p:cNvPr>
              <p:cNvGrpSpPr/>
              <p:nvPr/>
            </p:nvGrpSpPr>
            <p:grpSpPr>
              <a:xfrm>
                <a:off x="6731332" y="3344958"/>
                <a:ext cx="697627" cy="815398"/>
                <a:chOff x="5727332" y="869998"/>
                <a:chExt cx="697627" cy="815398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7391690-1281-4D84-8C9D-E6901134970F}"/>
                    </a:ext>
                  </a:extLst>
                </p:cNvPr>
                <p:cNvSpPr txBox="1"/>
                <p:nvPr/>
              </p:nvSpPr>
              <p:spPr>
                <a:xfrm>
                  <a:off x="5727332" y="869998"/>
                  <a:ext cx="6976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/>
                    <a:t>“work”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D46B145-3DA4-467D-BAD3-79B3D1152659}"/>
                    </a:ext>
                  </a:extLst>
                </p:cNvPr>
                <p:cNvSpPr txBox="1"/>
                <p:nvPr/>
              </p:nvSpPr>
              <p:spPr>
                <a:xfrm>
                  <a:off x="5834777" y="915955"/>
                  <a:ext cx="47000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4</a:t>
                  </a:r>
                </a:p>
              </p:txBody>
            </p: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FA3CF1F-C6A7-4D9F-B7DD-AE57C7D03D7D}"/>
                  </a:ext>
                </a:extLst>
              </p:cNvPr>
              <p:cNvCxnSpPr/>
              <p:nvPr/>
            </p:nvCxnSpPr>
            <p:spPr>
              <a:xfrm>
                <a:off x="8400881" y="3010814"/>
                <a:ext cx="0" cy="120996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E64B644-2995-428D-A7F3-6BAB6A64EB87}"/>
                  </a:ext>
                </a:extLst>
              </p:cNvPr>
              <p:cNvGrpSpPr/>
              <p:nvPr/>
            </p:nvGrpSpPr>
            <p:grpSpPr>
              <a:xfrm>
                <a:off x="7289232" y="3344188"/>
                <a:ext cx="633443" cy="829436"/>
                <a:chOff x="4304398" y="854622"/>
                <a:chExt cx="633443" cy="829436"/>
              </a:xfrm>
            </p:grpSpPr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80DB404-E04F-4508-A5B5-4996EF2038C7}"/>
                    </a:ext>
                  </a:extLst>
                </p:cNvPr>
                <p:cNvSpPr txBox="1"/>
                <p:nvPr/>
              </p:nvSpPr>
              <p:spPr>
                <a:xfrm>
                  <a:off x="4304398" y="854622"/>
                  <a:ext cx="6334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/>
                    <a:t>“cafe”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41D6B11-BA07-4B72-B042-3E0D322BCE3E}"/>
                    </a:ext>
                  </a:extLst>
                </p:cNvPr>
                <p:cNvSpPr txBox="1"/>
                <p:nvPr/>
              </p:nvSpPr>
              <p:spPr>
                <a:xfrm>
                  <a:off x="4360396" y="914617"/>
                  <a:ext cx="47000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3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DB65AAFD-7CC7-4EC6-B840-2D8D960B9DD9}"/>
                  </a:ext>
                </a:extLst>
              </p:cNvPr>
              <p:cNvGrpSpPr/>
              <p:nvPr/>
            </p:nvGrpSpPr>
            <p:grpSpPr>
              <a:xfrm>
                <a:off x="7746627" y="3344958"/>
                <a:ext cx="747320" cy="800861"/>
                <a:chOff x="1993636" y="869998"/>
                <a:chExt cx="747320" cy="800861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273EC45-AF92-44D2-8B66-5FEEBD8B05E5}"/>
                    </a:ext>
                  </a:extLst>
                </p:cNvPr>
                <p:cNvSpPr txBox="1"/>
                <p:nvPr/>
              </p:nvSpPr>
              <p:spPr>
                <a:xfrm>
                  <a:off x="1993636" y="869998"/>
                  <a:ext cx="7473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i="1" dirty="0"/>
                    <a:t>“home”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3D2C260-2F08-4002-A65E-1BC8A00EE0AE}"/>
                    </a:ext>
                  </a:extLst>
                </p:cNvPr>
                <p:cNvSpPr txBox="1"/>
                <p:nvPr/>
              </p:nvSpPr>
              <p:spPr>
                <a:xfrm>
                  <a:off x="2110146" y="901418"/>
                  <a:ext cx="47000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1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50997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45574F9-0EED-4768-A497-FDBAE53C28B0}"/>
              </a:ext>
            </a:extLst>
          </p:cNvPr>
          <p:cNvSpPr/>
          <p:nvPr/>
        </p:nvSpPr>
        <p:spPr>
          <a:xfrm>
            <a:off x="2574524" y="1322773"/>
            <a:ext cx="2095129" cy="19974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0D76F0-07D7-452F-87E0-8D5FAF2A60B2}"/>
              </a:ext>
            </a:extLst>
          </p:cNvPr>
          <p:cNvCxnSpPr>
            <a:cxnSpLocks/>
            <a:stCxn id="10" idx="2"/>
            <a:endCxn id="4" idx="2"/>
          </p:cNvCxnSpPr>
          <p:nvPr/>
        </p:nvCxnSpPr>
        <p:spPr>
          <a:xfrm>
            <a:off x="1849945" y="2037115"/>
            <a:ext cx="724579" cy="2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E96A67-C39B-41A3-899A-F7D2C4215B47}"/>
              </a:ext>
            </a:extLst>
          </p:cNvPr>
          <p:cNvSpPr txBox="1"/>
          <p:nvPr/>
        </p:nvSpPr>
        <p:spPr>
          <a:xfrm>
            <a:off x="1365677" y="1667783"/>
            <a:ext cx="9685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st</a:t>
            </a:r>
            <a:r>
              <a:rPr lang="en-US" i="1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</a:t>
            </a:r>
            <a:endParaRPr lang="en-US" i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974F4399-FEE5-4099-B02A-14FFAA26B9AF}"/>
              </a:ext>
            </a:extLst>
          </p:cNvPr>
          <p:cNvSpPr/>
          <p:nvPr/>
        </p:nvSpPr>
        <p:spPr>
          <a:xfrm>
            <a:off x="3502240" y="2192785"/>
            <a:ext cx="235260" cy="24857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1B7723-45DF-4CFE-8234-B3E3DBBCA581}"/>
              </a:ext>
            </a:extLst>
          </p:cNvPr>
          <p:cNvSpPr txBox="1"/>
          <p:nvPr/>
        </p:nvSpPr>
        <p:spPr>
          <a:xfrm>
            <a:off x="1320708" y="3575987"/>
            <a:ext cx="2348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st</a:t>
            </a:r>
            <a:r>
              <a:rPr lang="en-US" i="1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</a:t>
            </a:r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current mean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AF2ED0-979F-4EE6-86D3-01A892432B2D}"/>
              </a:ext>
            </a:extLst>
          </p:cNvPr>
          <p:cNvCxnSpPr>
            <a:cxnSpLocks/>
            <a:stCxn id="12" idx="0"/>
            <a:endCxn id="11" idx="3"/>
          </p:cNvCxnSpPr>
          <p:nvPr/>
        </p:nvCxnSpPr>
        <p:spPr>
          <a:xfrm flipV="1">
            <a:off x="2495068" y="2381658"/>
            <a:ext cx="1063676" cy="11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20AEF94-DA6A-4990-AFE2-3DF6D20B3C62}"/>
              </a:ext>
            </a:extLst>
          </p:cNvPr>
          <p:cNvSpPr/>
          <p:nvPr/>
        </p:nvSpPr>
        <p:spPr>
          <a:xfrm>
            <a:off x="2734322" y="2178366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F3C533-1192-4A5D-9C3E-88428647A65E}"/>
              </a:ext>
            </a:extLst>
          </p:cNvPr>
          <p:cNvSpPr/>
          <p:nvPr/>
        </p:nvSpPr>
        <p:spPr>
          <a:xfrm>
            <a:off x="3107184" y="2726199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D10AC-4D65-4FBC-BD1E-F661B4822979}"/>
              </a:ext>
            </a:extLst>
          </p:cNvPr>
          <p:cNvSpPr/>
          <p:nvPr/>
        </p:nvSpPr>
        <p:spPr>
          <a:xfrm>
            <a:off x="3320250" y="1448387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48A59D-11BC-4677-B3D6-A26FA9FCEFD2}"/>
              </a:ext>
            </a:extLst>
          </p:cNvPr>
          <p:cNvSpPr/>
          <p:nvPr/>
        </p:nvSpPr>
        <p:spPr>
          <a:xfrm>
            <a:off x="3156010" y="2191682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A2009F-92AE-491F-9101-FE957FEFEA70}"/>
              </a:ext>
            </a:extLst>
          </p:cNvPr>
          <p:cNvSpPr/>
          <p:nvPr/>
        </p:nvSpPr>
        <p:spPr>
          <a:xfrm>
            <a:off x="3583986" y="2446793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D72886-EE50-49BB-B16B-3DFDC5DC4F09}"/>
              </a:ext>
            </a:extLst>
          </p:cNvPr>
          <p:cNvSpPr/>
          <p:nvPr/>
        </p:nvSpPr>
        <p:spPr>
          <a:xfrm>
            <a:off x="3682751" y="2737659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D698427-E491-416B-A70C-048303FD8100}"/>
              </a:ext>
            </a:extLst>
          </p:cNvPr>
          <p:cNvSpPr/>
          <p:nvPr/>
        </p:nvSpPr>
        <p:spPr>
          <a:xfrm>
            <a:off x="3827384" y="2829772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159B1F-0747-41FB-9854-3DC07D553BE9}"/>
              </a:ext>
            </a:extLst>
          </p:cNvPr>
          <p:cNvSpPr/>
          <p:nvPr/>
        </p:nvSpPr>
        <p:spPr>
          <a:xfrm>
            <a:off x="3916161" y="2492941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9420B1-8ABB-49C0-A288-344B2D6FADAC}"/>
              </a:ext>
            </a:extLst>
          </p:cNvPr>
          <p:cNvSpPr/>
          <p:nvPr/>
        </p:nvSpPr>
        <p:spPr>
          <a:xfrm>
            <a:off x="4096303" y="2689988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BD0014-09C1-4DDE-BE04-C080BF1E9B7E}"/>
              </a:ext>
            </a:extLst>
          </p:cNvPr>
          <p:cNvSpPr/>
          <p:nvPr/>
        </p:nvSpPr>
        <p:spPr>
          <a:xfrm>
            <a:off x="4248703" y="2842388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305B9-A742-4C50-93E5-AE36F092FB81}"/>
              </a:ext>
            </a:extLst>
          </p:cNvPr>
          <p:cNvSpPr/>
          <p:nvPr/>
        </p:nvSpPr>
        <p:spPr>
          <a:xfrm>
            <a:off x="4401103" y="2115896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A507D1-83F1-44C7-8082-CCC4166D5F8E}"/>
              </a:ext>
            </a:extLst>
          </p:cNvPr>
          <p:cNvSpPr/>
          <p:nvPr/>
        </p:nvSpPr>
        <p:spPr>
          <a:xfrm>
            <a:off x="4038598" y="2152886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2295675-DEAA-4F5F-A05D-412CD63DEFB7}"/>
              </a:ext>
            </a:extLst>
          </p:cNvPr>
          <p:cNvSpPr/>
          <p:nvPr/>
        </p:nvSpPr>
        <p:spPr>
          <a:xfrm>
            <a:off x="4190998" y="1674971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D824FEF-4573-45C4-9761-645169D9068A}"/>
              </a:ext>
            </a:extLst>
          </p:cNvPr>
          <p:cNvSpPr/>
          <p:nvPr/>
        </p:nvSpPr>
        <p:spPr>
          <a:xfrm>
            <a:off x="3517774" y="1827371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04BDA4F-B21A-48C0-AECA-6B259941CDBE}"/>
              </a:ext>
            </a:extLst>
          </p:cNvPr>
          <p:cNvSpPr/>
          <p:nvPr/>
        </p:nvSpPr>
        <p:spPr>
          <a:xfrm>
            <a:off x="3634662" y="1979771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25C010-4B53-4B24-A0AE-13F4016CCF73}"/>
              </a:ext>
            </a:extLst>
          </p:cNvPr>
          <p:cNvSpPr/>
          <p:nvPr/>
        </p:nvSpPr>
        <p:spPr>
          <a:xfrm>
            <a:off x="3840329" y="2132171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FC93BDC-6350-4383-8158-DEEDDE374073}"/>
              </a:ext>
            </a:extLst>
          </p:cNvPr>
          <p:cNvSpPr/>
          <p:nvPr/>
        </p:nvSpPr>
        <p:spPr>
          <a:xfrm>
            <a:off x="3992729" y="1787420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5D437D-42DA-409F-9867-D0960192CEE5}"/>
              </a:ext>
            </a:extLst>
          </p:cNvPr>
          <p:cNvSpPr/>
          <p:nvPr/>
        </p:nvSpPr>
        <p:spPr>
          <a:xfrm>
            <a:off x="2848989" y="1939820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117CE7-F8D1-486C-BE86-53234B6CE7A7}"/>
              </a:ext>
            </a:extLst>
          </p:cNvPr>
          <p:cNvSpPr/>
          <p:nvPr/>
        </p:nvSpPr>
        <p:spPr>
          <a:xfrm>
            <a:off x="4020841" y="1939820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4C8356C-42C2-4DE4-8D7E-D3AD8CA87FF3}"/>
              </a:ext>
            </a:extLst>
          </p:cNvPr>
          <p:cNvSpPr/>
          <p:nvPr/>
        </p:nvSpPr>
        <p:spPr>
          <a:xfrm>
            <a:off x="4145129" y="2818711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8EC7056-6717-4C2F-8552-FB4FF7D21977}"/>
              </a:ext>
            </a:extLst>
          </p:cNvPr>
          <p:cNvSpPr/>
          <p:nvPr/>
        </p:nvSpPr>
        <p:spPr>
          <a:xfrm>
            <a:off x="2930369" y="2116322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B8529F-DDF9-4EF2-AFE8-816AC8CCBEA5}"/>
              </a:ext>
            </a:extLst>
          </p:cNvPr>
          <p:cNvSpPr/>
          <p:nvPr/>
        </p:nvSpPr>
        <p:spPr>
          <a:xfrm>
            <a:off x="3078329" y="1877300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15A8686-85DB-4FC1-81B2-93C0AC543622}"/>
              </a:ext>
            </a:extLst>
          </p:cNvPr>
          <p:cNvSpPr/>
          <p:nvPr/>
        </p:nvSpPr>
        <p:spPr>
          <a:xfrm>
            <a:off x="2831234" y="2570135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E7E26EA-57C9-4875-9CF2-CC70E8783B8C}"/>
              </a:ext>
            </a:extLst>
          </p:cNvPr>
          <p:cNvSpPr/>
          <p:nvPr/>
        </p:nvSpPr>
        <p:spPr>
          <a:xfrm>
            <a:off x="3017665" y="2419216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F6B6E0-C044-4D27-890E-E245C66293E1}"/>
              </a:ext>
            </a:extLst>
          </p:cNvPr>
          <p:cNvSpPr/>
          <p:nvPr/>
        </p:nvSpPr>
        <p:spPr>
          <a:xfrm>
            <a:off x="3097564" y="1646855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23F17C1-9892-44EF-813A-D1392FC5B46A}"/>
              </a:ext>
            </a:extLst>
          </p:cNvPr>
          <p:cNvSpPr/>
          <p:nvPr/>
        </p:nvSpPr>
        <p:spPr>
          <a:xfrm>
            <a:off x="3328383" y="3040650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F4B97F-12DC-45A6-9C39-0DE7793E7728}"/>
              </a:ext>
            </a:extLst>
          </p:cNvPr>
          <p:cNvSpPr/>
          <p:nvPr/>
        </p:nvSpPr>
        <p:spPr>
          <a:xfrm>
            <a:off x="4145129" y="1939820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4D4346-2946-42BE-BD13-9588C43A694B}"/>
              </a:ext>
            </a:extLst>
          </p:cNvPr>
          <p:cNvSpPr/>
          <p:nvPr/>
        </p:nvSpPr>
        <p:spPr>
          <a:xfrm>
            <a:off x="3569560" y="3086518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07CB65F-B3B0-42DF-A388-266555C4CC01}"/>
              </a:ext>
            </a:extLst>
          </p:cNvPr>
          <p:cNvSpPr/>
          <p:nvPr/>
        </p:nvSpPr>
        <p:spPr>
          <a:xfrm>
            <a:off x="3801860" y="3052488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A879C22-2FA3-44F7-B57E-39F89036EE87}"/>
              </a:ext>
            </a:extLst>
          </p:cNvPr>
          <p:cNvSpPr/>
          <p:nvPr/>
        </p:nvSpPr>
        <p:spPr>
          <a:xfrm>
            <a:off x="3714562" y="1775580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D22BFB7-B68A-4D6D-A462-0A6F8C0B5DA0}"/>
              </a:ext>
            </a:extLst>
          </p:cNvPr>
          <p:cNvSpPr/>
          <p:nvPr/>
        </p:nvSpPr>
        <p:spPr>
          <a:xfrm>
            <a:off x="3545887" y="2645595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670D58D-F93E-41C2-AA8D-1B8C892BEF97}"/>
              </a:ext>
            </a:extLst>
          </p:cNvPr>
          <p:cNvSpPr/>
          <p:nvPr/>
        </p:nvSpPr>
        <p:spPr>
          <a:xfrm>
            <a:off x="4318245" y="2539062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FA2D71-5222-42CD-B71D-30F0970D7889}"/>
              </a:ext>
            </a:extLst>
          </p:cNvPr>
          <p:cNvSpPr/>
          <p:nvPr/>
        </p:nvSpPr>
        <p:spPr>
          <a:xfrm>
            <a:off x="4407022" y="1827371"/>
            <a:ext cx="88777" cy="998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9C761E-FEE9-43F1-836A-905421991F74}"/>
              </a:ext>
            </a:extLst>
          </p:cNvPr>
          <p:cNvCxnSpPr>
            <a:cxnSpLocks/>
            <a:stCxn id="52" idx="1"/>
            <a:endCxn id="48" idx="6"/>
          </p:cNvCxnSpPr>
          <p:nvPr/>
        </p:nvCxnSpPr>
        <p:spPr>
          <a:xfrm flipH="1" flipV="1">
            <a:off x="4495799" y="1877300"/>
            <a:ext cx="761256" cy="4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1EEDB2-E2FB-4F97-AB7D-7ED6B3F5FE9A}"/>
              </a:ext>
            </a:extLst>
          </p:cNvPr>
          <p:cNvSpPr txBox="1"/>
          <p:nvPr/>
        </p:nvSpPr>
        <p:spPr>
          <a:xfrm>
            <a:off x="5257055" y="1696784"/>
            <a:ext cx="195117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new stay-point sp</a:t>
            </a:r>
            <a:r>
              <a:rPr lang="en-US" i="1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j</a:t>
            </a:r>
            <a:endParaRPr lang="en-US" i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03BC21A-156B-408E-B8BE-6640EB292AE8}"/>
              </a:ext>
            </a:extLst>
          </p:cNvPr>
          <p:cNvSpPr/>
          <p:nvPr/>
        </p:nvSpPr>
        <p:spPr>
          <a:xfrm>
            <a:off x="2982897" y="955169"/>
            <a:ext cx="2095129" cy="19974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id="{AF2EEE83-300C-46C7-A6A3-A9BB71FA66BD}"/>
              </a:ext>
            </a:extLst>
          </p:cNvPr>
          <p:cNvSpPr/>
          <p:nvPr/>
        </p:nvSpPr>
        <p:spPr>
          <a:xfrm>
            <a:off x="3974970" y="1866451"/>
            <a:ext cx="235260" cy="24857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76A85D-84BC-4064-AEAA-C19098F976D2}"/>
              </a:ext>
            </a:extLst>
          </p:cNvPr>
          <p:cNvSpPr txBox="1"/>
          <p:nvPr/>
        </p:nvSpPr>
        <p:spPr>
          <a:xfrm>
            <a:off x="5188252" y="2482379"/>
            <a:ext cx="20345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st</a:t>
            </a:r>
            <a:r>
              <a:rPr lang="en-US" i="1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</a:t>
            </a:r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new mean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0EA397-92A8-4BE3-8309-8AEADD1F626D}"/>
              </a:ext>
            </a:extLst>
          </p:cNvPr>
          <p:cNvCxnSpPr>
            <a:stCxn id="66" idx="1"/>
            <a:endCxn id="58" idx="2"/>
          </p:cNvCxnSpPr>
          <p:nvPr/>
        </p:nvCxnSpPr>
        <p:spPr>
          <a:xfrm flipH="1" flipV="1">
            <a:off x="4153726" y="2055324"/>
            <a:ext cx="1034526" cy="611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F4A3C6F-471C-4A35-B8BF-C126E08955B5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3622089" y="1322773"/>
            <a:ext cx="6285" cy="89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393C23A-7221-49FB-8553-4010AF372097}"/>
              </a:ext>
            </a:extLst>
          </p:cNvPr>
          <p:cNvSpPr txBox="1"/>
          <p:nvPr/>
        </p:nvSpPr>
        <p:spPr>
          <a:xfrm>
            <a:off x="3545887" y="1335417"/>
            <a:ext cx="369332" cy="4353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2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th_d</a:t>
            </a:r>
          </a:p>
        </p:txBody>
      </p:sp>
    </p:spTree>
    <p:extLst>
      <p:ext uri="{BB962C8B-B14F-4D97-AF65-F5344CB8AC3E}">
        <p14:creationId xmlns:p14="http://schemas.microsoft.com/office/powerpoint/2010/main" val="2579720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F92709-63DF-4695-9A5C-04DA5C0268D1}"/>
              </a:ext>
            </a:extLst>
          </p:cNvPr>
          <p:cNvSpPr/>
          <p:nvPr/>
        </p:nvSpPr>
        <p:spPr>
          <a:xfrm>
            <a:off x="2574524" y="1322773"/>
            <a:ext cx="2095129" cy="19974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70D32F-BA37-45EC-A632-081B9BB57F0D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>
            <a:off x="1692392" y="2063632"/>
            <a:ext cx="882132" cy="25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043E5A-BD44-4ECA-8868-731908AE9C32}"/>
              </a:ext>
            </a:extLst>
          </p:cNvPr>
          <p:cNvSpPr txBox="1"/>
          <p:nvPr/>
        </p:nvSpPr>
        <p:spPr>
          <a:xfrm>
            <a:off x="707987" y="1694300"/>
            <a:ext cx="19688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stay-point “home”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6EE05-5288-476C-AC79-C61129589947}"/>
              </a:ext>
            </a:extLst>
          </p:cNvPr>
          <p:cNvSpPr txBox="1"/>
          <p:nvPr/>
        </p:nvSpPr>
        <p:spPr>
          <a:xfrm>
            <a:off x="752585" y="3216145"/>
            <a:ext cx="25715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stay-point “home” mean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618EA9-6FE3-49F3-A42D-10D9A29D342D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2038354" y="2381658"/>
            <a:ext cx="1520390" cy="83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87D9B1-7A16-40A1-B4C4-A87041CF022E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7963271" y="3152346"/>
            <a:ext cx="138037" cy="18466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2F70F97-7464-4721-A2C2-19C8D7A1B089}"/>
              </a:ext>
            </a:extLst>
          </p:cNvPr>
          <p:cNvSpPr txBox="1"/>
          <p:nvPr/>
        </p:nvSpPr>
        <p:spPr>
          <a:xfrm>
            <a:off x="8101308" y="3152346"/>
            <a:ext cx="23727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new stay-point “work”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2173A11-F357-4CE5-8E96-212B60DE7598}"/>
              </a:ext>
            </a:extLst>
          </p:cNvPr>
          <p:cNvSpPr/>
          <p:nvPr/>
        </p:nvSpPr>
        <p:spPr>
          <a:xfrm>
            <a:off x="6313301" y="1335417"/>
            <a:ext cx="2095129" cy="1997476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D62F10-B2B8-473C-9AA1-2783654A3B7E}"/>
              </a:ext>
            </a:extLst>
          </p:cNvPr>
          <p:cNvSpPr txBox="1"/>
          <p:nvPr/>
        </p:nvSpPr>
        <p:spPr>
          <a:xfrm>
            <a:off x="5503391" y="3445705"/>
            <a:ext cx="2457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stay-point “work’ mean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E9620A-2D7A-4303-BD95-0C89EB01AC22}"/>
              </a:ext>
            </a:extLst>
          </p:cNvPr>
          <p:cNvCxnSpPr>
            <a:cxnSpLocks/>
            <a:stCxn id="47" idx="0"/>
            <a:endCxn id="79" idx="3"/>
          </p:cNvCxnSpPr>
          <p:nvPr/>
        </p:nvCxnSpPr>
        <p:spPr>
          <a:xfrm flipV="1">
            <a:off x="6732253" y="2405307"/>
            <a:ext cx="574069" cy="104039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CD19EF1-0A58-4927-8E37-31EA8FC6DA1F}"/>
              </a:ext>
            </a:extLst>
          </p:cNvPr>
          <p:cNvGrpSpPr/>
          <p:nvPr/>
        </p:nvGrpSpPr>
        <p:grpSpPr>
          <a:xfrm>
            <a:off x="2734322" y="1322773"/>
            <a:ext cx="1961226" cy="1863603"/>
            <a:chOff x="2734322" y="1322773"/>
            <a:chExt cx="1961226" cy="1863603"/>
          </a:xfrm>
        </p:grpSpPr>
        <p:sp>
          <p:nvSpPr>
            <p:cNvPr id="7" name="Multiplication Sign 6">
              <a:extLst>
                <a:ext uri="{FF2B5EF4-FFF2-40B4-BE49-F238E27FC236}">
                  <a16:creationId xmlns:a16="http://schemas.microsoft.com/office/drawing/2014/main" id="{E675A78F-5488-427C-A799-0580D6E92698}"/>
                </a:ext>
              </a:extLst>
            </p:cNvPr>
            <p:cNvSpPr/>
            <p:nvPr/>
          </p:nvSpPr>
          <p:spPr>
            <a:xfrm>
              <a:off x="3502240" y="2192785"/>
              <a:ext cx="235260" cy="248575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F675E7-FDED-4131-919F-1EE751BC4769}"/>
                </a:ext>
              </a:extLst>
            </p:cNvPr>
            <p:cNvSpPr/>
            <p:nvPr/>
          </p:nvSpPr>
          <p:spPr>
            <a:xfrm>
              <a:off x="2734322" y="2178366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16051F7-38BB-4112-AC99-53B69EDBC5C9}"/>
                </a:ext>
              </a:extLst>
            </p:cNvPr>
            <p:cNvSpPr/>
            <p:nvPr/>
          </p:nvSpPr>
          <p:spPr>
            <a:xfrm>
              <a:off x="3107184" y="2726199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F8786D-8F67-4B88-A408-047CE72BB519}"/>
                </a:ext>
              </a:extLst>
            </p:cNvPr>
            <p:cNvSpPr/>
            <p:nvPr/>
          </p:nvSpPr>
          <p:spPr>
            <a:xfrm>
              <a:off x="3320250" y="1448387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DA35A7A-238A-4A59-B157-461E6CAADEA5}"/>
                </a:ext>
              </a:extLst>
            </p:cNvPr>
            <p:cNvSpPr/>
            <p:nvPr/>
          </p:nvSpPr>
          <p:spPr>
            <a:xfrm>
              <a:off x="3156010" y="2191682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B35372-C7C2-4F2F-B592-35810A5D22E5}"/>
                </a:ext>
              </a:extLst>
            </p:cNvPr>
            <p:cNvSpPr/>
            <p:nvPr/>
          </p:nvSpPr>
          <p:spPr>
            <a:xfrm>
              <a:off x="3583986" y="2446793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A7F1B8-174A-4AE9-A029-4AE4D7449CB4}"/>
                </a:ext>
              </a:extLst>
            </p:cNvPr>
            <p:cNvSpPr/>
            <p:nvPr/>
          </p:nvSpPr>
          <p:spPr>
            <a:xfrm>
              <a:off x="3682751" y="2737659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B732F7-9058-4F62-AF51-40E37F6C32AE}"/>
                </a:ext>
              </a:extLst>
            </p:cNvPr>
            <p:cNvSpPr/>
            <p:nvPr/>
          </p:nvSpPr>
          <p:spPr>
            <a:xfrm>
              <a:off x="3827384" y="2829772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42B418-3509-4EDD-AF7E-669AAC1BFFE4}"/>
                </a:ext>
              </a:extLst>
            </p:cNvPr>
            <p:cNvSpPr/>
            <p:nvPr/>
          </p:nvSpPr>
          <p:spPr>
            <a:xfrm>
              <a:off x="3916161" y="2492941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F41DFF8-BF9F-4B9C-8C01-FB99047052DD}"/>
                </a:ext>
              </a:extLst>
            </p:cNvPr>
            <p:cNvSpPr/>
            <p:nvPr/>
          </p:nvSpPr>
          <p:spPr>
            <a:xfrm>
              <a:off x="4096303" y="2689988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CA5AC55-A12C-4BE2-AAB1-75AB1166BD17}"/>
                </a:ext>
              </a:extLst>
            </p:cNvPr>
            <p:cNvSpPr/>
            <p:nvPr/>
          </p:nvSpPr>
          <p:spPr>
            <a:xfrm>
              <a:off x="4248703" y="2842388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8DB7D59-9289-4651-B8D4-196FC6226212}"/>
                </a:ext>
              </a:extLst>
            </p:cNvPr>
            <p:cNvSpPr/>
            <p:nvPr/>
          </p:nvSpPr>
          <p:spPr>
            <a:xfrm>
              <a:off x="4401103" y="2115896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B1848F8-05C9-4CFA-A977-377EEB314A9D}"/>
                </a:ext>
              </a:extLst>
            </p:cNvPr>
            <p:cNvSpPr/>
            <p:nvPr/>
          </p:nvSpPr>
          <p:spPr>
            <a:xfrm>
              <a:off x="4038598" y="2152886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774923D-0250-4511-935C-F6B015D3EC11}"/>
                </a:ext>
              </a:extLst>
            </p:cNvPr>
            <p:cNvSpPr/>
            <p:nvPr/>
          </p:nvSpPr>
          <p:spPr>
            <a:xfrm>
              <a:off x="4190998" y="1674971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5C81C99-2141-42E2-896D-2B55202BE597}"/>
                </a:ext>
              </a:extLst>
            </p:cNvPr>
            <p:cNvSpPr/>
            <p:nvPr/>
          </p:nvSpPr>
          <p:spPr>
            <a:xfrm>
              <a:off x="3517774" y="1827371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E0553EE-1A74-472D-B695-3D3FFB50F5C7}"/>
                </a:ext>
              </a:extLst>
            </p:cNvPr>
            <p:cNvSpPr/>
            <p:nvPr/>
          </p:nvSpPr>
          <p:spPr>
            <a:xfrm>
              <a:off x="3634662" y="1979771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5B19B72-DF5D-4218-BB21-B8554D0D1488}"/>
                </a:ext>
              </a:extLst>
            </p:cNvPr>
            <p:cNvSpPr/>
            <p:nvPr/>
          </p:nvSpPr>
          <p:spPr>
            <a:xfrm>
              <a:off x="3840329" y="2132171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E48C252-B5E2-4721-8481-2A680E622B87}"/>
                </a:ext>
              </a:extLst>
            </p:cNvPr>
            <p:cNvSpPr/>
            <p:nvPr/>
          </p:nvSpPr>
          <p:spPr>
            <a:xfrm>
              <a:off x="3992729" y="1787420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C5C822A-DDB9-44CE-ACA8-3A3ED727642F}"/>
                </a:ext>
              </a:extLst>
            </p:cNvPr>
            <p:cNvSpPr/>
            <p:nvPr/>
          </p:nvSpPr>
          <p:spPr>
            <a:xfrm>
              <a:off x="2848989" y="1939820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09C243F-5CAA-4DB3-BFB7-5D9FD9AACB9D}"/>
                </a:ext>
              </a:extLst>
            </p:cNvPr>
            <p:cNvSpPr/>
            <p:nvPr/>
          </p:nvSpPr>
          <p:spPr>
            <a:xfrm>
              <a:off x="4020841" y="1939820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0F0035D-F739-4506-9A09-6FB3C66338EE}"/>
                </a:ext>
              </a:extLst>
            </p:cNvPr>
            <p:cNvSpPr/>
            <p:nvPr/>
          </p:nvSpPr>
          <p:spPr>
            <a:xfrm>
              <a:off x="4145129" y="2818711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8A0FD4C-6C6C-4F0E-9A85-7E5AB4F4ECF9}"/>
                </a:ext>
              </a:extLst>
            </p:cNvPr>
            <p:cNvSpPr/>
            <p:nvPr/>
          </p:nvSpPr>
          <p:spPr>
            <a:xfrm>
              <a:off x="2930369" y="2116322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2D19764-AD63-435E-91B3-F154D386ABF1}"/>
                </a:ext>
              </a:extLst>
            </p:cNvPr>
            <p:cNvSpPr/>
            <p:nvPr/>
          </p:nvSpPr>
          <p:spPr>
            <a:xfrm>
              <a:off x="3078329" y="1877300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034645E-ED00-402A-9DF8-9E43DF54D1BD}"/>
                </a:ext>
              </a:extLst>
            </p:cNvPr>
            <p:cNvSpPr/>
            <p:nvPr/>
          </p:nvSpPr>
          <p:spPr>
            <a:xfrm>
              <a:off x="2831234" y="2570135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6381985-C33C-4EEA-8E91-5893D85AF25C}"/>
                </a:ext>
              </a:extLst>
            </p:cNvPr>
            <p:cNvSpPr/>
            <p:nvPr/>
          </p:nvSpPr>
          <p:spPr>
            <a:xfrm>
              <a:off x="3017665" y="2419216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89DD52-AF63-4A7B-AAB2-D119B195F329}"/>
                </a:ext>
              </a:extLst>
            </p:cNvPr>
            <p:cNvSpPr/>
            <p:nvPr/>
          </p:nvSpPr>
          <p:spPr>
            <a:xfrm>
              <a:off x="3097564" y="1646855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80AD7F1-45F3-436F-A17E-1A389A80DBD5}"/>
                </a:ext>
              </a:extLst>
            </p:cNvPr>
            <p:cNvSpPr/>
            <p:nvPr/>
          </p:nvSpPr>
          <p:spPr>
            <a:xfrm>
              <a:off x="3328383" y="3040650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2B430EF-37CC-4728-AF0C-BBB0F7C9BF7B}"/>
                </a:ext>
              </a:extLst>
            </p:cNvPr>
            <p:cNvSpPr/>
            <p:nvPr/>
          </p:nvSpPr>
          <p:spPr>
            <a:xfrm>
              <a:off x="4145129" y="1939820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737202-6087-47EB-8C4E-06077818BF9F}"/>
                </a:ext>
              </a:extLst>
            </p:cNvPr>
            <p:cNvSpPr/>
            <p:nvPr/>
          </p:nvSpPr>
          <p:spPr>
            <a:xfrm>
              <a:off x="3569560" y="3086518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2D3357A-0F79-45A8-B67B-2DAD537E12BA}"/>
                </a:ext>
              </a:extLst>
            </p:cNvPr>
            <p:cNvSpPr/>
            <p:nvPr/>
          </p:nvSpPr>
          <p:spPr>
            <a:xfrm>
              <a:off x="3801860" y="3052488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1434A7-7A26-4C42-8220-5E0E62E7AD4D}"/>
                </a:ext>
              </a:extLst>
            </p:cNvPr>
            <p:cNvSpPr/>
            <p:nvPr/>
          </p:nvSpPr>
          <p:spPr>
            <a:xfrm>
              <a:off x="3714562" y="1775580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811456-6899-41F4-83BA-A9D1E5592804}"/>
                </a:ext>
              </a:extLst>
            </p:cNvPr>
            <p:cNvSpPr/>
            <p:nvPr/>
          </p:nvSpPr>
          <p:spPr>
            <a:xfrm>
              <a:off x="3545887" y="2645595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C0F0D4E-EED6-46BF-8494-BF109673F2DA}"/>
                </a:ext>
              </a:extLst>
            </p:cNvPr>
            <p:cNvSpPr/>
            <p:nvPr/>
          </p:nvSpPr>
          <p:spPr>
            <a:xfrm>
              <a:off x="4318245" y="2539062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37A326C-379D-4438-A2EC-7FCB3CD56A1E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 flipV="1">
              <a:off x="3622089" y="1322773"/>
              <a:ext cx="6285" cy="892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53A9FA-9158-4A95-895A-8653898DA7CD}"/>
                </a:ext>
              </a:extLst>
            </p:cNvPr>
            <p:cNvSpPr txBox="1"/>
            <p:nvPr/>
          </p:nvSpPr>
          <p:spPr>
            <a:xfrm>
              <a:off x="3545887" y="1335417"/>
              <a:ext cx="369332" cy="43537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200" i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th_d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67B2C31-45B9-46F5-A903-F83873F43C40}"/>
                </a:ext>
              </a:extLst>
            </p:cNvPr>
            <p:cNvSpPr/>
            <p:nvPr/>
          </p:nvSpPr>
          <p:spPr>
            <a:xfrm>
              <a:off x="4606771" y="2268296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EBF1841-EEAA-4E4D-9F99-32C70DB4D9B1}"/>
              </a:ext>
            </a:extLst>
          </p:cNvPr>
          <p:cNvGrpSpPr/>
          <p:nvPr/>
        </p:nvGrpSpPr>
        <p:grpSpPr>
          <a:xfrm>
            <a:off x="4759167" y="2266071"/>
            <a:ext cx="1441142" cy="99858"/>
            <a:chOff x="4759167" y="2266071"/>
            <a:chExt cx="1441142" cy="9985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CA71F8C-13A3-44F9-8E60-EF13926E6041}"/>
                </a:ext>
              </a:extLst>
            </p:cNvPr>
            <p:cNvSpPr/>
            <p:nvPr/>
          </p:nvSpPr>
          <p:spPr>
            <a:xfrm>
              <a:off x="4759167" y="2266071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86A7530-D7F5-4ADD-A742-41F96496C1B9}"/>
                </a:ext>
              </a:extLst>
            </p:cNvPr>
            <p:cNvSpPr/>
            <p:nvPr/>
          </p:nvSpPr>
          <p:spPr>
            <a:xfrm>
              <a:off x="4928213" y="2266071"/>
              <a:ext cx="88777" cy="998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3660E90-8367-44F8-AA45-C8930A5EA0CC}"/>
                </a:ext>
              </a:extLst>
            </p:cNvPr>
            <p:cNvSpPr/>
            <p:nvPr/>
          </p:nvSpPr>
          <p:spPr>
            <a:xfrm>
              <a:off x="5097259" y="2266071"/>
              <a:ext cx="88777" cy="998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A58E54B-F20C-4365-869A-57386EA4156F}"/>
                </a:ext>
              </a:extLst>
            </p:cNvPr>
            <p:cNvSpPr/>
            <p:nvPr/>
          </p:nvSpPr>
          <p:spPr>
            <a:xfrm>
              <a:off x="5266305" y="2266071"/>
              <a:ext cx="88777" cy="998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FD5545F-E931-4B45-A093-0B1C5A558C7C}"/>
                </a:ext>
              </a:extLst>
            </p:cNvPr>
            <p:cNvSpPr/>
            <p:nvPr/>
          </p:nvSpPr>
          <p:spPr>
            <a:xfrm>
              <a:off x="5435351" y="2266071"/>
              <a:ext cx="88777" cy="998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D7FCB61-0875-46D5-9ACC-B220B4AD2EE3}"/>
                </a:ext>
              </a:extLst>
            </p:cNvPr>
            <p:cNvSpPr/>
            <p:nvPr/>
          </p:nvSpPr>
          <p:spPr>
            <a:xfrm>
              <a:off x="5604397" y="2266071"/>
              <a:ext cx="88777" cy="998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30FF6F1-E47B-4216-96BC-A041A6B5304A}"/>
                </a:ext>
              </a:extLst>
            </p:cNvPr>
            <p:cNvSpPr/>
            <p:nvPr/>
          </p:nvSpPr>
          <p:spPr>
            <a:xfrm>
              <a:off x="5773443" y="2266071"/>
              <a:ext cx="88777" cy="998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2B79D26-94E1-42D2-947F-92C83815A28A}"/>
                </a:ext>
              </a:extLst>
            </p:cNvPr>
            <p:cNvSpPr/>
            <p:nvPr/>
          </p:nvSpPr>
          <p:spPr>
            <a:xfrm>
              <a:off x="5942489" y="2266071"/>
              <a:ext cx="88777" cy="998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2F36CFF-BD70-4C03-B0D6-6A9F61DD6F75}"/>
                </a:ext>
              </a:extLst>
            </p:cNvPr>
            <p:cNvSpPr/>
            <p:nvPr/>
          </p:nvSpPr>
          <p:spPr>
            <a:xfrm>
              <a:off x="6111532" y="2266071"/>
              <a:ext cx="88777" cy="998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C55C534-51A9-496B-AB1D-C1BB27913741}"/>
              </a:ext>
            </a:extLst>
          </p:cNvPr>
          <p:cNvGrpSpPr/>
          <p:nvPr/>
        </p:nvGrpSpPr>
        <p:grpSpPr>
          <a:xfrm>
            <a:off x="6481900" y="1346422"/>
            <a:ext cx="1907958" cy="1863603"/>
            <a:chOff x="2734322" y="1322773"/>
            <a:chExt cx="1907958" cy="1863603"/>
          </a:xfrm>
          <a:solidFill>
            <a:schemeClr val="accent1">
              <a:lumMod val="75000"/>
            </a:schemeClr>
          </a:solidFill>
        </p:grpSpPr>
        <p:sp>
          <p:nvSpPr>
            <p:cNvPr id="79" name="Multiplication Sign 78">
              <a:extLst>
                <a:ext uri="{FF2B5EF4-FFF2-40B4-BE49-F238E27FC236}">
                  <a16:creationId xmlns:a16="http://schemas.microsoft.com/office/drawing/2014/main" id="{6282D465-AB66-440A-9BA6-731EE84B693B}"/>
                </a:ext>
              </a:extLst>
            </p:cNvPr>
            <p:cNvSpPr/>
            <p:nvPr/>
          </p:nvSpPr>
          <p:spPr>
            <a:xfrm>
              <a:off x="3502240" y="2192785"/>
              <a:ext cx="235260" cy="248575"/>
            </a:xfrm>
            <a:prstGeom prst="mathMultiply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E1CFE74-5963-48E8-AA6B-F6D331673F07}"/>
                </a:ext>
              </a:extLst>
            </p:cNvPr>
            <p:cNvSpPr/>
            <p:nvPr/>
          </p:nvSpPr>
          <p:spPr>
            <a:xfrm>
              <a:off x="2734322" y="2382554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B2C0656-E942-4868-9C5B-C0666D8BB061}"/>
                </a:ext>
              </a:extLst>
            </p:cNvPr>
            <p:cNvSpPr/>
            <p:nvPr/>
          </p:nvSpPr>
          <p:spPr>
            <a:xfrm>
              <a:off x="3107184" y="2841609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EC3E98E-BDFA-4A79-92C0-9B386ADCF6F1}"/>
                </a:ext>
              </a:extLst>
            </p:cNvPr>
            <p:cNvSpPr/>
            <p:nvPr/>
          </p:nvSpPr>
          <p:spPr>
            <a:xfrm>
              <a:off x="3320250" y="1812372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1FFC713-3FA8-41CE-8122-B359921E15E5}"/>
                </a:ext>
              </a:extLst>
            </p:cNvPr>
            <p:cNvSpPr/>
            <p:nvPr/>
          </p:nvSpPr>
          <p:spPr>
            <a:xfrm>
              <a:off x="3156010" y="2191682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ADF3B57-428A-4AE7-8720-05A9A9AB5EFD}"/>
                </a:ext>
              </a:extLst>
            </p:cNvPr>
            <p:cNvSpPr/>
            <p:nvPr/>
          </p:nvSpPr>
          <p:spPr>
            <a:xfrm>
              <a:off x="3583986" y="2446793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37C8264-9A05-491D-8028-04F68515A6CF}"/>
                </a:ext>
              </a:extLst>
            </p:cNvPr>
            <p:cNvSpPr/>
            <p:nvPr/>
          </p:nvSpPr>
          <p:spPr>
            <a:xfrm>
              <a:off x="3682751" y="2737659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2F86B37-0FD8-49CE-878C-1C2E785E93D9}"/>
                </a:ext>
              </a:extLst>
            </p:cNvPr>
            <p:cNvSpPr/>
            <p:nvPr/>
          </p:nvSpPr>
          <p:spPr>
            <a:xfrm>
              <a:off x="3827384" y="2687729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3D694AD-56EB-43D6-A08D-604644FF268F}"/>
                </a:ext>
              </a:extLst>
            </p:cNvPr>
            <p:cNvSpPr/>
            <p:nvPr/>
          </p:nvSpPr>
          <p:spPr>
            <a:xfrm>
              <a:off x="3916161" y="2492941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6C73BDF-D886-405A-9821-BCF7F9783DD2}"/>
                </a:ext>
              </a:extLst>
            </p:cNvPr>
            <p:cNvSpPr/>
            <p:nvPr/>
          </p:nvSpPr>
          <p:spPr>
            <a:xfrm>
              <a:off x="4096303" y="2689988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DE0BBD7-936D-4341-9045-C213852583B9}"/>
                </a:ext>
              </a:extLst>
            </p:cNvPr>
            <p:cNvSpPr/>
            <p:nvPr/>
          </p:nvSpPr>
          <p:spPr>
            <a:xfrm>
              <a:off x="4248703" y="2842388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45EE58D-0590-42B9-A23E-6215C96180A1}"/>
                </a:ext>
              </a:extLst>
            </p:cNvPr>
            <p:cNvSpPr/>
            <p:nvPr/>
          </p:nvSpPr>
          <p:spPr>
            <a:xfrm>
              <a:off x="4401103" y="2231306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4BB0B5F-7093-4872-B457-1073A471E92C}"/>
                </a:ext>
              </a:extLst>
            </p:cNvPr>
            <p:cNvSpPr/>
            <p:nvPr/>
          </p:nvSpPr>
          <p:spPr>
            <a:xfrm>
              <a:off x="4038598" y="222391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D4B64C9-8ABC-4BCC-A8C2-C1144FC5633D}"/>
                </a:ext>
              </a:extLst>
            </p:cNvPr>
            <p:cNvSpPr/>
            <p:nvPr/>
          </p:nvSpPr>
          <p:spPr>
            <a:xfrm>
              <a:off x="4190998" y="1674971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851D445-5F09-4AE9-BF48-7A3CDBE4E76E}"/>
                </a:ext>
              </a:extLst>
            </p:cNvPr>
            <p:cNvSpPr/>
            <p:nvPr/>
          </p:nvSpPr>
          <p:spPr>
            <a:xfrm>
              <a:off x="3517774" y="1827371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FEA5761-53F1-476B-8141-6F99279610DB}"/>
                </a:ext>
              </a:extLst>
            </p:cNvPr>
            <p:cNvSpPr/>
            <p:nvPr/>
          </p:nvSpPr>
          <p:spPr>
            <a:xfrm>
              <a:off x="3634662" y="1979771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7F78E75-52F9-4FFD-8F1B-F18AB73AD01D}"/>
                </a:ext>
              </a:extLst>
            </p:cNvPr>
            <p:cNvSpPr/>
            <p:nvPr/>
          </p:nvSpPr>
          <p:spPr>
            <a:xfrm>
              <a:off x="3840329" y="2132171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A418A71-4F0D-4839-9C2B-4A178E16107B}"/>
                </a:ext>
              </a:extLst>
            </p:cNvPr>
            <p:cNvSpPr/>
            <p:nvPr/>
          </p:nvSpPr>
          <p:spPr>
            <a:xfrm>
              <a:off x="3992729" y="1645377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907DE40-62B6-43A8-8F78-DCFDF22FAAA0}"/>
                </a:ext>
              </a:extLst>
            </p:cNvPr>
            <p:cNvSpPr/>
            <p:nvPr/>
          </p:nvSpPr>
          <p:spPr>
            <a:xfrm>
              <a:off x="2848989" y="193982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7F3A6AB-444D-4DF0-8ECF-4AA07431F4C8}"/>
                </a:ext>
              </a:extLst>
            </p:cNvPr>
            <p:cNvSpPr/>
            <p:nvPr/>
          </p:nvSpPr>
          <p:spPr>
            <a:xfrm>
              <a:off x="4020841" y="193982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17A3BF0-3936-4142-B8FD-1348DFF3C07A}"/>
                </a:ext>
              </a:extLst>
            </p:cNvPr>
            <p:cNvSpPr/>
            <p:nvPr/>
          </p:nvSpPr>
          <p:spPr>
            <a:xfrm>
              <a:off x="4145129" y="2818711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E01A768-2B2E-441A-8AD3-8ACCA7C72454}"/>
                </a:ext>
              </a:extLst>
            </p:cNvPr>
            <p:cNvSpPr/>
            <p:nvPr/>
          </p:nvSpPr>
          <p:spPr>
            <a:xfrm>
              <a:off x="2930369" y="2116322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FFC6759-B6A4-4AEB-B1B8-E5BB5F20F86E}"/>
                </a:ext>
              </a:extLst>
            </p:cNvPr>
            <p:cNvSpPr/>
            <p:nvPr/>
          </p:nvSpPr>
          <p:spPr>
            <a:xfrm>
              <a:off x="3078329" y="187730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16BA871-736D-4659-88C7-C482B9F21C7B}"/>
                </a:ext>
              </a:extLst>
            </p:cNvPr>
            <p:cNvSpPr/>
            <p:nvPr/>
          </p:nvSpPr>
          <p:spPr>
            <a:xfrm>
              <a:off x="2831234" y="2570135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B474731-E0D9-4885-82C2-FED94D4753C2}"/>
                </a:ext>
              </a:extLst>
            </p:cNvPr>
            <p:cNvSpPr/>
            <p:nvPr/>
          </p:nvSpPr>
          <p:spPr>
            <a:xfrm>
              <a:off x="3017665" y="2419216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93CAF51-1961-4B30-BB07-9E86D49CED13}"/>
                </a:ext>
              </a:extLst>
            </p:cNvPr>
            <p:cNvSpPr/>
            <p:nvPr/>
          </p:nvSpPr>
          <p:spPr>
            <a:xfrm>
              <a:off x="3097564" y="1646855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3C49F1B-FE8D-49E1-8302-8B4B24680F76}"/>
                </a:ext>
              </a:extLst>
            </p:cNvPr>
            <p:cNvSpPr/>
            <p:nvPr/>
          </p:nvSpPr>
          <p:spPr>
            <a:xfrm>
              <a:off x="3328383" y="304065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4267CB2-1B9B-4D48-B650-6303F2B7190D}"/>
                </a:ext>
              </a:extLst>
            </p:cNvPr>
            <p:cNvSpPr/>
            <p:nvPr/>
          </p:nvSpPr>
          <p:spPr>
            <a:xfrm>
              <a:off x="4145129" y="193982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142C28F-F174-4BCB-ABC2-BB66632F8609}"/>
                </a:ext>
              </a:extLst>
            </p:cNvPr>
            <p:cNvSpPr/>
            <p:nvPr/>
          </p:nvSpPr>
          <p:spPr>
            <a:xfrm>
              <a:off x="3569560" y="3086518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9FE0992-D694-497B-BD0D-846159850B1C}"/>
                </a:ext>
              </a:extLst>
            </p:cNvPr>
            <p:cNvSpPr/>
            <p:nvPr/>
          </p:nvSpPr>
          <p:spPr>
            <a:xfrm>
              <a:off x="3872882" y="3052488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A8B1090-74D6-48F5-88D7-385702A78C33}"/>
                </a:ext>
              </a:extLst>
            </p:cNvPr>
            <p:cNvSpPr/>
            <p:nvPr/>
          </p:nvSpPr>
          <p:spPr>
            <a:xfrm>
              <a:off x="3714562" y="177558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5D7321C-B119-42A9-92D3-DAD21A00BFAB}"/>
                </a:ext>
              </a:extLst>
            </p:cNvPr>
            <p:cNvSpPr/>
            <p:nvPr/>
          </p:nvSpPr>
          <p:spPr>
            <a:xfrm>
              <a:off x="3545887" y="2849782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2F705FC-9D51-4563-8468-FE867CD76504}"/>
                </a:ext>
              </a:extLst>
            </p:cNvPr>
            <p:cNvSpPr/>
            <p:nvPr/>
          </p:nvSpPr>
          <p:spPr>
            <a:xfrm>
              <a:off x="4318245" y="2539062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594CC0A-EEB2-435E-9F8F-495B4F9C9F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2089" y="1322773"/>
              <a:ext cx="6285" cy="892981"/>
            </a:xfrm>
            <a:prstGeom prst="straightConnector1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7C2F2E1-09D6-4E3A-9B0D-45BC899F439D}"/>
                </a:ext>
              </a:extLst>
            </p:cNvPr>
            <p:cNvSpPr txBox="1"/>
            <p:nvPr/>
          </p:nvSpPr>
          <p:spPr>
            <a:xfrm>
              <a:off x="3545887" y="1335417"/>
              <a:ext cx="369332" cy="435376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en-US" sz="1200" i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th_d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59777D4-62CF-43B9-8A78-6B98FC53A8D9}"/>
                </a:ext>
              </a:extLst>
            </p:cNvPr>
            <p:cNvSpPr/>
            <p:nvPr/>
          </p:nvSpPr>
          <p:spPr>
            <a:xfrm>
              <a:off x="4553503" y="2268296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Oval 114">
            <a:extLst>
              <a:ext uri="{FF2B5EF4-FFF2-40B4-BE49-F238E27FC236}">
                <a16:creationId xmlns:a16="http://schemas.microsoft.com/office/drawing/2014/main" id="{DA7527E3-FBF2-4395-80DE-56BB078B19EC}"/>
              </a:ext>
            </a:extLst>
          </p:cNvPr>
          <p:cNvSpPr/>
          <p:nvPr/>
        </p:nvSpPr>
        <p:spPr>
          <a:xfrm>
            <a:off x="6263932" y="2267545"/>
            <a:ext cx="88777" cy="9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9DEE9F6-35F7-44D1-AAAC-7CF16118AD3E}"/>
              </a:ext>
            </a:extLst>
          </p:cNvPr>
          <p:cNvSpPr/>
          <p:nvPr/>
        </p:nvSpPr>
        <p:spPr>
          <a:xfrm>
            <a:off x="4368552" y="2296406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150125A-451F-4872-9BE3-90E618B00DDB}"/>
              </a:ext>
            </a:extLst>
          </p:cNvPr>
          <p:cNvSpPr/>
          <p:nvPr/>
        </p:nvSpPr>
        <p:spPr>
          <a:xfrm>
            <a:off x="6407454" y="2260146"/>
            <a:ext cx="88777" cy="9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F455E0F-AF3F-4A18-9B42-6656630F17F5}"/>
              </a:ext>
            </a:extLst>
          </p:cNvPr>
          <p:cNvCxnSpPr>
            <a:cxnSpLocks/>
            <a:endCxn id="70" idx="4"/>
          </p:cNvCxnSpPr>
          <p:nvPr/>
        </p:nvCxnSpPr>
        <p:spPr>
          <a:xfrm flipV="1">
            <a:off x="4630982" y="2365929"/>
            <a:ext cx="679712" cy="147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A585EB9-8E09-4A24-915E-BFBC72768A95}"/>
              </a:ext>
            </a:extLst>
          </p:cNvPr>
          <p:cNvSpPr txBox="1"/>
          <p:nvPr/>
        </p:nvSpPr>
        <p:spPr>
          <a:xfrm>
            <a:off x="2752064" y="3835774"/>
            <a:ext cx="33473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travelling from “home” to “work”</a:t>
            </a:r>
          </a:p>
        </p:txBody>
      </p:sp>
    </p:spTree>
    <p:extLst>
      <p:ext uri="{BB962C8B-B14F-4D97-AF65-F5344CB8AC3E}">
        <p14:creationId xmlns:p14="http://schemas.microsoft.com/office/powerpoint/2010/main" val="3984224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5157FA-7F41-4C29-914E-F542839C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43" y="1261539"/>
            <a:ext cx="8864105" cy="1599887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EA2CDD-8038-4062-A505-34EB065D336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2453952" y="2282692"/>
            <a:ext cx="1212979" cy="71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00344F-8A42-41E8-93F2-0FA1C567F57D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3890866" y="1931439"/>
            <a:ext cx="355238" cy="115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6C7C584-9066-408D-A19A-401C6F3D6440}"/>
              </a:ext>
            </a:extLst>
          </p:cNvPr>
          <p:cNvSpPr txBox="1"/>
          <p:nvPr/>
        </p:nvSpPr>
        <p:spPr>
          <a:xfrm>
            <a:off x="2030855" y="3000374"/>
            <a:ext cx="8461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“work”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C4694E-1DB1-4874-BC6C-FEEB6D2D1477}"/>
              </a:ext>
            </a:extLst>
          </p:cNvPr>
          <p:cNvSpPr txBox="1"/>
          <p:nvPr/>
        </p:nvSpPr>
        <p:spPr>
          <a:xfrm>
            <a:off x="3792293" y="3089015"/>
            <a:ext cx="907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“home”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4926A45-14F7-4D9C-AB06-33C181FB98F3}"/>
              </a:ext>
            </a:extLst>
          </p:cNvPr>
          <p:cNvCxnSpPr>
            <a:cxnSpLocks/>
          </p:cNvCxnSpPr>
          <p:nvPr/>
        </p:nvCxnSpPr>
        <p:spPr>
          <a:xfrm flipV="1">
            <a:off x="8530021" y="2095130"/>
            <a:ext cx="835921" cy="99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ECA51F2-E9C3-4C34-BFC0-3D46A785AC6F}"/>
              </a:ext>
            </a:extLst>
          </p:cNvPr>
          <p:cNvSpPr txBox="1"/>
          <p:nvPr/>
        </p:nvSpPr>
        <p:spPr>
          <a:xfrm>
            <a:off x="7885742" y="3089597"/>
            <a:ext cx="12885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4103546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6B463B4-AD40-4C9F-B1D5-080C260DBBD3}"/>
              </a:ext>
            </a:extLst>
          </p:cNvPr>
          <p:cNvSpPr/>
          <p:nvPr/>
        </p:nvSpPr>
        <p:spPr>
          <a:xfrm>
            <a:off x="2255039" y="1988599"/>
            <a:ext cx="1047537" cy="1953087"/>
          </a:xfrm>
          <a:prstGeom prst="ellips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="1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.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8A57EC-6E7D-4F01-9079-F7B64C614D51}"/>
              </a:ext>
            </a:extLst>
          </p:cNvPr>
          <p:cNvSpPr txBox="1"/>
          <p:nvPr/>
        </p:nvSpPr>
        <p:spPr>
          <a:xfrm>
            <a:off x="1402672" y="3018408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="1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483BBA-24FA-4260-8FEB-C59A4DBF9B4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707564" y="2316181"/>
            <a:ext cx="920226" cy="856116"/>
          </a:xfrm>
          <a:prstGeom prst="straightConnector1">
            <a:avLst/>
          </a:prstGeom>
          <a:ln w="31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6DE6EE-6C2D-4CEF-9E91-E375D0FE2DDB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707564" y="2538123"/>
            <a:ext cx="920226" cy="634174"/>
          </a:xfrm>
          <a:prstGeom prst="straightConnector1">
            <a:avLst/>
          </a:prstGeom>
          <a:ln w="31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1FE1CC-5CFD-4CA9-9EC4-2EB5077A378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707564" y="2746749"/>
            <a:ext cx="920226" cy="425548"/>
          </a:xfrm>
          <a:prstGeom prst="straightConnector1">
            <a:avLst/>
          </a:prstGeom>
          <a:ln w="31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D9BA56-F4F2-4595-A67C-7BF38CEC409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707564" y="2963369"/>
            <a:ext cx="920226" cy="208928"/>
          </a:xfrm>
          <a:prstGeom prst="straightConnector1">
            <a:avLst/>
          </a:prstGeom>
          <a:ln w="31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546E78-8E70-4D89-A5D6-0D5A21D8C838}"/>
              </a:ext>
            </a:extLst>
          </p:cNvPr>
          <p:cNvCxnSpPr>
            <a:stCxn id="6" idx="3"/>
          </p:cNvCxnSpPr>
          <p:nvPr/>
        </p:nvCxnSpPr>
        <p:spPr>
          <a:xfrm>
            <a:off x="1707564" y="3172297"/>
            <a:ext cx="920226" cy="30777"/>
          </a:xfrm>
          <a:prstGeom prst="straightConnector1">
            <a:avLst/>
          </a:prstGeom>
          <a:ln w="31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BE6994-4A01-4B05-872C-94D8DF4F2E8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707564" y="3172297"/>
            <a:ext cx="920226" cy="279354"/>
          </a:xfrm>
          <a:prstGeom prst="straightConnector1">
            <a:avLst/>
          </a:prstGeom>
          <a:ln w="31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DFCE2C-F767-4C38-B95A-47181B24181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707564" y="3172297"/>
            <a:ext cx="920226" cy="495966"/>
          </a:xfrm>
          <a:prstGeom prst="straightConnector1">
            <a:avLst/>
          </a:prstGeom>
          <a:ln w="31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6D72024-4A7B-4A7A-9B64-A283039425C4}"/>
              </a:ext>
            </a:extLst>
          </p:cNvPr>
          <p:cNvGrpSpPr/>
          <p:nvPr/>
        </p:nvGrpSpPr>
        <p:grpSpPr>
          <a:xfrm>
            <a:off x="1137392" y="348070"/>
            <a:ext cx="4624271" cy="654895"/>
            <a:chOff x="1145219" y="1006709"/>
            <a:chExt cx="4624271" cy="654895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D15620-2025-415E-8D90-5B215F97DFF3}"/>
                </a:ext>
              </a:extLst>
            </p:cNvPr>
            <p:cNvCxnSpPr>
              <a:cxnSpLocks/>
            </p:cNvCxnSpPr>
            <p:nvPr/>
          </p:nvCxnSpPr>
          <p:spPr>
            <a:xfrm>
              <a:off x="1145219" y="1500326"/>
              <a:ext cx="462427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16C51FF-A108-497A-BAAD-9D3C77994FCE}"/>
                </a:ext>
              </a:extLst>
            </p:cNvPr>
            <p:cNvCxnSpPr>
              <a:cxnSpLocks/>
            </p:cNvCxnSpPr>
            <p:nvPr/>
          </p:nvCxnSpPr>
          <p:spPr>
            <a:xfrm>
              <a:off x="1571348" y="1340529"/>
              <a:ext cx="0" cy="3018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FBCD82-C420-4FCE-B06C-475AC98E9FBA}"/>
                </a:ext>
              </a:extLst>
            </p:cNvPr>
            <p:cNvSpPr txBox="1"/>
            <p:nvPr/>
          </p:nvSpPr>
          <p:spPr>
            <a:xfrm>
              <a:off x="5241781" y="1201427"/>
              <a:ext cx="50366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hour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FCA76A-E137-42F5-83A8-09E031F2145C}"/>
                </a:ext>
              </a:extLst>
            </p:cNvPr>
            <p:cNvSpPr txBox="1"/>
            <p:nvPr/>
          </p:nvSpPr>
          <p:spPr>
            <a:xfrm>
              <a:off x="1406584" y="1006709"/>
              <a:ext cx="309439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 t                  t+1                  t+2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CC72AE-7BA0-47E9-BE1D-2ACA74650CE4}"/>
                </a:ext>
              </a:extLst>
            </p:cNvPr>
            <p:cNvCxnSpPr>
              <a:cxnSpLocks/>
            </p:cNvCxnSpPr>
            <p:nvPr/>
          </p:nvCxnSpPr>
          <p:spPr>
            <a:xfrm>
              <a:off x="2778807" y="1359763"/>
              <a:ext cx="0" cy="3018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4DF48D1-5601-4AFF-8639-1AC3ED9D24EE}"/>
                </a:ext>
              </a:extLst>
            </p:cNvPr>
            <p:cNvCxnSpPr>
              <a:cxnSpLocks/>
            </p:cNvCxnSpPr>
            <p:nvPr/>
          </p:nvCxnSpPr>
          <p:spPr>
            <a:xfrm>
              <a:off x="4005405" y="1350885"/>
              <a:ext cx="0" cy="3018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3D4D76B5-E2DD-4769-96D3-8C2F83A69ADD}"/>
              </a:ext>
            </a:extLst>
          </p:cNvPr>
          <p:cNvSpPr/>
          <p:nvPr/>
        </p:nvSpPr>
        <p:spPr>
          <a:xfrm>
            <a:off x="3449529" y="974040"/>
            <a:ext cx="1047537" cy="1953087"/>
          </a:xfrm>
          <a:prstGeom prst="ellips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 </a:t>
            </a:r>
          </a:p>
          <a:p>
            <a:pPr algn="ctr"/>
            <a:r>
              <a:rPr lang="en-US" sz="14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="1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.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. 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75DFB41-CCA7-404E-8983-D3B3333C02E0}"/>
              </a:ext>
            </a:extLst>
          </p:cNvPr>
          <p:cNvSpPr/>
          <p:nvPr/>
        </p:nvSpPr>
        <p:spPr>
          <a:xfrm>
            <a:off x="3449528" y="3013079"/>
            <a:ext cx="1047537" cy="1953087"/>
          </a:xfrm>
          <a:prstGeom prst="ellips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 </a:t>
            </a:r>
          </a:p>
          <a:p>
            <a:pPr algn="ctr"/>
            <a:r>
              <a:rPr lang="en-US" sz="14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="1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.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.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E74BB17-DDE0-4AE7-9725-F3B0840F33E7}"/>
              </a:ext>
            </a:extLst>
          </p:cNvPr>
          <p:cNvCxnSpPr>
            <a:cxnSpLocks/>
          </p:cNvCxnSpPr>
          <p:nvPr/>
        </p:nvCxnSpPr>
        <p:spPr>
          <a:xfrm flipV="1">
            <a:off x="2888381" y="1349407"/>
            <a:ext cx="915184" cy="96665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5995BAF-213A-430F-9971-7F2DCF4565B4}"/>
              </a:ext>
            </a:extLst>
          </p:cNvPr>
          <p:cNvCxnSpPr>
            <a:cxnSpLocks/>
          </p:cNvCxnSpPr>
          <p:nvPr/>
        </p:nvCxnSpPr>
        <p:spPr>
          <a:xfrm flipV="1">
            <a:off x="2900410" y="1606859"/>
            <a:ext cx="903155" cy="71084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762CC2-C445-4909-AD0D-B66B845630FC}"/>
              </a:ext>
            </a:extLst>
          </p:cNvPr>
          <p:cNvCxnSpPr>
            <a:cxnSpLocks/>
          </p:cNvCxnSpPr>
          <p:nvPr/>
        </p:nvCxnSpPr>
        <p:spPr>
          <a:xfrm flipV="1">
            <a:off x="2900410" y="1793289"/>
            <a:ext cx="903155" cy="52277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BFEE8E-544F-4BA7-881F-4DAA003E4CD2}"/>
              </a:ext>
            </a:extLst>
          </p:cNvPr>
          <p:cNvCxnSpPr>
            <a:cxnSpLocks/>
          </p:cNvCxnSpPr>
          <p:nvPr/>
        </p:nvCxnSpPr>
        <p:spPr>
          <a:xfrm flipV="1">
            <a:off x="2888381" y="2015231"/>
            <a:ext cx="915184" cy="31591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1EB3FB-F64A-472B-B64D-3E114F03555D}"/>
              </a:ext>
            </a:extLst>
          </p:cNvPr>
          <p:cNvCxnSpPr>
            <a:cxnSpLocks/>
          </p:cNvCxnSpPr>
          <p:nvPr/>
        </p:nvCxnSpPr>
        <p:spPr>
          <a:xfrm flipV="1">
            <a:off x="2888381" y="2219417"/>
            <a:ext cx="915184" cy="10626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C0C879-B822-42FF-BA72-3A0F398BEE4E}"/>
              </a:ext>
            </a:extLst>
          </p:cNvPr>
          <p:cNvCxnSpPr>
            <a:cxnSpLocks/>
          </p:cNvCxnSpPr>
          <p:nvPr/>
        </p:nvCxnSpPr>
        <p:spPr>
          <a:xfrm>
            <a:off x="2888381" y="2325680"/>
            <a:ext cx="915184" cy="11567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C9217B3-FF9D-4A8F-8193-5F79DBC1AF84}"/>
              </a:ext>
            </a:extLst>
          </p:cNvPr>
          <p:cNvCxnSpPr>
            <a:cxnSpLocks/>
          </p:cNvCxnSpPr>
          <p:nvPr/>
        </p:nvCxnSpPr>
        <p:spPr>
          <a:xfrm>
            <a:off x="2900410" y="2337021"/>
            <a:ext cx="903155" cy="32627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AA84F6C-B169-451C-8286-CEFEAE84AE10}"/>
              </a:ext>
            </a:extLst>
          </p:cNvPr>
          <p:cNvCxnSpPr/>
          <p:nvPr/>
        </p:nvCxnSpPr>
        <p:spPr>
          <a:xfrm>
            <a:off x="2900412" y="2538123"/>
            <a:ext cx="903153" cy="77769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1570D87-EEDB-4028-83FF-7868DB4F6480}"/>
              </a:ext>
            </a:extLst>
          </p:cNvPr>
          <p:cNvCxnSpPr/>
          <p:nvPr/>
        </p:nvCxnSpPr>
        <p:spPr>
          <a:xfrm>
            <a:off x="2900412" y="2545226"/>
            <a:ext cx="903153" cy="101168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50A8626-B52D-4963-AB0F-1E67C57DF6FA}"/>
              </a:ext>
            </a:extLst>
          </p:cNvPr>
          <p:cNvCxnSpPr/>
          <p:nvPr/>
        </p:nvCxnSpPr>
        <p:spPr>
          <a:xfrm>
            <a:off x="2900412" y="2553198"/>
            <a:ext cx="891123" cy="120890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DC9F342-3876-467C-BFFF-1338CF99EF00}"/>
              </a:ext>
            </a:extLst>
          </p:cNvPr>
          <p:cNvCxnSpPr/>
          <p:nvPr/>
        </p:nvCxnSpPr>
        <p:spPr>
          <a:xfrm>
            <a:off x="2900412" y="2545226"/>
            <a:ext cx="897138" cy="144439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327B9AF-B7E1-4E6F-ACCB-625E5321951B}"/>
              </a:ext>
            </a:extLst>
          </p:cNvPr>
          <p:cNvCxnSpPr/>
          <p:nvPr/>
        </p:nvCxnSpPr>
        <p:spPr>
          <a:xfrm>
            <a:off x="2900412" y="2545226"/>
            <a:ext cx="891123" cy="164947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423C683-6CAD-48D1-B7D0-172C28A6BD8D}"/>
              </a:ext>
            </a:extLst>
          </p:cNvPr>
          <p:cNvCxnSpPr>
            <a:cxnSpLocks/>
          </p:cNvCxnSpPr>
          <p:nvPr/>
        </p:nvCxnSpPr>
        <p:spPr>
          <a:xfrm>
            <a:off x="2900411" y="2521259"/>
            <a:ext cx="903154" cy="191757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5B658EF-B3E9-466A-A1A7-2A6901DD6AC5}"/>
              </a:ext>
            </a:extLst>
          </p:cNvPr>
          <p:cNvCxnSpPr>
            <a:cxnSpLocks/>
          </p:cNvCxnSpPr>
          <p:nvPr/>
        </p:nvCxnSpPr>
        <p:spPr>
          <a:xfrm>
            <a:off x="2900411" y="2553198"/>
            <a:ext cx="903154" cy="211645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5F4600D-320D-42DD-B137-2CF721585A8D}"/>
              </a:ext>
            </a:extLst>
          </p:cNvPr>
          <p:cNvCxnSpPr/>
          <p:nvPr/>
        </p:nvCxnSpPr>
        <p:spPr>
          <a:xfrm>
            <a:off x="2888381" y="2855210"/>
            <a:ext cx="903154" cy="264006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F126A8D-F555-4AE2-B097-1B14B53A82AC}"/>
              </a:ext>
            </a:extLst>
          </p:cNvPr>
          <p:cNvCxnSpPr/>
          <p:nvPr/>
        </p:nvCxnSpPr>
        <p:spPr>
          <a:xfrm>
            <a:off x="2888381" y="3051068"/>
            <a:ext cx="795852" cy="298574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C8803F6-0DB9-4AE0-B9CC-0690DD55CE9C}"/>
              </a:ext>
            </a:extLst>
          </p:cNvPr>
          <p:cNvCxnSpPr>
            <a:cxnSpLocks/>
          </p:cNvCxnSpPr>
          <p:nvPr/>
        </p:nvCxnSpPr>
        <p:spPr>
          <a:xfrm>
            <a:off x="4634144" y="2855210"/>
            <a:ext cx="102980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D4FA917E-1843-452C-B83F-D918CBB32661}"/>
              </a:ext>
            </a:extLst>
          </p:cNvPr>
          <p:cNvSpPr/>
          <p:nvPr/>
        </p:nvSpPr>
        <p:spPr>
          <a:xfrm>
            <a:off x="1411075" y="6120259"/>
            <a:ext cx="304892" cy="2793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3E09845B-36FA-418E-9063-4A1E3E406F58}"/>
              </a:ext>
            </a:extLst>
          </p:cNvPr>
          <p:cNvSpPr/>
          <p:nvPr/>
        </p:nvSpPr>
        <p:spPr>
          <a:xfrm>
            <a:off x="2583489" y="6113980"/>
            <a:ext cx="304892" cy="2793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A7DA0AC3-6E23-48EC-B126-7DABDF939B09}"/>
              </a:ext>
            </a:extLst>
          </p:cNvPr>
          <p:cNvSpPr/>
          <p:nvPr/>
        </p:nvSpPr>
        <p:spPr>
          <a:xfrm>
            <a:off x="3845132" y="6119072"/>
            <a:ext cx="304892" cy="2793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B5781300-FA75-4573-B83E-6CE6CFF6660B}"/>
              </a:ext>
            </a:extLst>
          </p:cNvPr>
          <p:cNvSpPr/>
          <p:nvPr/>
        </p:nvSpPr>
        <p:spPr>
          <a:xfrm>
            <a:off x="1411075" y="6525311"/>
            <a:ext cx="304892" cy="2793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AFFD095-10F3-4BED-B852-42CE4541ABD1}"/>
              </a:ext>
            </a:extLst>
          </p:cNvPr>
          <p:cNvSpPr/>
          <p:nvPr/>
        </p:nvSpPr>
        <p:spPr>
          <a:xfrm>
            <a:off x="2583489" y="6529488"/>
            <a:ext cx="304892" cy="2793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DEC86CB-0614-431A-BE66-D59CEDF44E31}"/>
              </a:ext>
            </a:extLst>
          </p:cNvPr>
          <p:cNvSpPr/>
          <p:nvPr/>
        </p:nvSpPr>
        <p:spPr>
          <a:xfrm>
            <a:off x="3845132" y="6529681"/>
            <a:ext cx="304892" cy="2793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12EAA7C-B108-4B68-AD42-E5E6B802D031}"/>
              </a:ext>
            </a:extLst>
          </p:cNvPr>
          <p:cNvCxnSpPr>
            <a:stCxn id="193" idx="6"/>
            <a:endCxn id="194" idx="2"/>
          </p:cNvCxnSpPr>
          <p:nvPr/>
        </p:nvCxnSpPr>
        <p:spPr>
          <a:xfrm flipV="1">
            <a:off x="1715967" y="6253657"/>
            <a:ext cx="867522" cy="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4914F0C-F179-4539-8631-26095EEC60D2}"/>
              </a:ext>
            </a:extLst>
          </p:cNvPr>
          <p:cNvCxnSpPr>
            <a:stCxn id="194" idx="6"/>
            <a:endCxn id="195" idx="2"/>
          </p:cNvCxnSpPr>
          <p:nvPr/>
        </p:nvCxnSpPr>
        <p:spPr>
          <a:xfrm>
            <a:off x="2888381" y="6253657"/>
            <a:ext cx="956751" cy="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D475CE4-1D17-42BC-B558-76ED665BF54B}"/>
              </a:ext>
            </a:extLst>
          </p:cNvPr>
          <p:cNvCxnSpPr>
            <a:cxnSpLocks/>
            <a:stCxn id="196" idx="6"/>
            <a:endCxn id="197" idx="2"/>
          </p:cNvCxnSpPr>
          <p:nvPr/>
        </p:nvCxnSpPr>
        <p:spPr>
          <a:xfrm>
            <a:off x="1715967" y="6664988"/>
            <a:ext cx="867522" cy="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D92FEB27-38AA-4C58-9DF5-CC325CF48382}"/>
              </a:ext>
            </a:extLst>
          </p:cNvPr>
          <p:cNvCxnSpPr>
            <a:cxnSpLocks/>
            <a:stCxn id="197" idx="6"/>
            <a:endCxn id="198" idx="2"/>
          </p:cNvCxnSpPr>
          <p:nvPr/>
        </p:nvCxnSpPr>
        <p:spPr>
          <a:xfrm>
            <a:off x="2888381" y="6669165"/>
            <a:ext cx="956751" cy="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AFEAA163-4139-4E4F-8323-592421450762}"/>
              </a:ext>
            </a:extLst>
          </p:cNvPr>
          <p:cNvSpPr txBox="1"/>
          <p:nvPr/>
        </p:nvSpPr>
        <p:spPr>
          <a:xfrm>
            <a:off x="651071" y="6089472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Path 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12AAAD7-1B77-4DA3-BD16-B67C0A521F40}"/>
              </a:ext>
            </a:extLst>
          </p:cNvPr>
          <p:cNvSpPr txBox="1"/>
          <p:nvPr/>
        </p:nvSpPr>
        <p:spPr>
          <a:xfrm>
            <a:off x="640895" y="6488044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Path 2</a:t>
            </a:r>
          </a:p>
        </p:txBody>
      </p:sp>
    </p:spTree>
    <p:extLst>
      <p:ext uri="{BB962C8B-B14F-4D97-AF65-F5344CB8AC3E}">
        <p14:creationId xmlns:p14="http://schemas.microsoft.com/office/powerpoint/2010/main" val="1722275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6B463B4-AD40-4C9F-B1D5-080C260DBBD3}"/>
              </a:ext>
            </a:extLst>
          </p:cNvPr>
          <p:cNvSpPr/>
          <p:nvPr/>
        </p:nvSpPr>
        <p:spPr>
          <a:xfrm>
            <a:off x="2255039" y="1988599"/>
            <a:ext cx="1047537" cy="1953087"/>
          </a:xfrm>
          <a:prstGeom prst="ellips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i1</a:t>
            </a:r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i2</a:t>
            </a:r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i3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i4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i5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. </a:t>
            </a:r>
          </a:p>
          <a:p>
            <a:pPr algn="ctr"/>
            <a:r>
              <a:rPr lang="en-US" sz="14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1400" b="1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ij</a:t>
            </a:r>
          </a:p>
          <a:p>
            <a:pPr algn="ctr"/>
            <a:r>
              <a:rPr lang="en-US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.</a:t>
            </a:r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8A57EC-6E7D-4F01-9079-F7B64C614D51}"/>
              </a:ext>
            </a:extLst>
          </p:cNvPr>
          <p:cNvSpPr txBox="1"/>
          <p:nvPr/>
        </p:nvSpPr>
        <p:spPr>
          <a:xfrm>
            <a:off x="1341730" y="2999770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st</a:t>
            </a:r>
            <a:r>
              <a:rPr lang="en-US" sz="1400" b="1" i="1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</a:t>
            </a:r>
            <a:r>
              <a:rPr lang="en-US" sz="1400" b="1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483BBA-24FA-4260-8FEB-C59A4DBF9B4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228511" y="2297543"/>
            <a:ext cx="338337" cy="856116"/>
          </a:xfrm>
          <a:prstGeom prst="straightConnector1">
            <a:avLst/>
          </a:prstGeom>
          <a:ln w="31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6DE6EE-6C2D-4CEF-9E91-E375D0FE2DDB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228511" y="2715685"/>
            <a:ext cx="338337" cy="437974"/>
          </a:xfrm>
          <a:prstGeom prst="straightConnector1">
            <a:avLst/>
          </a:prstGeom>
          <a:ln w="31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1FE1CC-5CFD-4CA9-9EC4-2EB5077A378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228511" y="2908489"/>
            <a:ext cx="338337" cy="245170"/>
          </a:xfrm>
          <a:prstGeom prst="straightConnector1">
            <a:avLst/>
          </a:prstGeom>
          <a:ln w="31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D9BA56-F4F2-4595-A67C-7BF38CEC409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228511" y="3032431"/>
            <a:ext cx="338337" cy="121228"/>
          </a:xfrm>
          <a:prstGeom prst="straightConnector1">
            <a:avLst/>
          </a:prstGeom>
          <a:ln w="31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546E78-8E70-4D89-A5D6-0D5A21D8C83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228511" y="3153659"/>
            <a:ext cx="338337" cy="76930"/>
          </a:xfrm>
          <a:prstGeom prst="straightConnector1">
            <a:avLst/>
          </a:prstGeom>
          <a:ln w="31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BE6994-4A01-4B05-872C-94D8DF4F2E8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228511" y="3153659"/>
            <a:ext cx="338337" cy="279354"/>
          </a:xfrm>
          <a:prstGeom prst="straightConnector1">
            <a:avLst/>
          </a:prstGeom>
          <a:ln w="31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DFCE2C-F767-4C38-B95A-47181B24181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228511" y="3153659"/>
            <a:ext cx="338337" cy="495966"/>
          </a:xfrm>
          <a:prstGeom prst="straightConnector1">
            <a:avLst/>
          </a:prstGeom>
          <a:ln w="31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6D72024-4A7B-4A7A-9B64-A283039425C4}"/>
              </a:ext>
            </a:extLst>
          </p:cNvPr>
          <p:cNvGrpSpPr/>
          <p:nvPr/>
        </p:nvGrpSpPr>
        <p:grpSpPr>
          <a:xfrm>
            <a:off x="1137392" y="348122"/>
            <a:ext cx="4624271" cy="654843"/>
            <a:chOff x="1145219" y="1006761"/>
            <a:chExt cx="4624271" cy="65484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D15620-2025-415E-8D90-5B215F97DFF3}"/>
                </a:ext>
              </a:extLst>
            </p:cNvPr>
            <p:cNvCxnSpPr>
              <a:cxnSpLocks/>
            </p:cNvCxnSpPr>
            <p:nvPr/>
          </p:nvCxnSpPr>
          <p:spPr>
            <a:xfrm>
              <a:off x="1145219" y="1500326"/>
              <a:ext cx="462427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16C51FF-A108-497A-BAAD-9D3C77994FCE}"/>
                </a:ext>
              </a:extLst>
            </p:cNvPr>
            <p:cNvCxnSpPr>
              <a:cxnSpLocks/>
            </p:cNvCxnSpPr>
            <p:nvPr/>
          </p:nvCxnSpPr>
          <p:spPr>
            <a:xfrm>
              <a:off x="1707090" y="1342894"/>
              <a:ext cx="0" cy="301841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FBCD82-C420-4FCE-B06C-475AC98E9FBA}"/>
                </a:ext>
              </a:extLst>
            </p:cNvPr>
            <p:cNvSpPr txBox="1"/>
            <p:nvPr/>
          </p:nvSpPr>
          <p:spPr>
            <a:xfrm>
              <a:off x="5241781" y="1201427"/>
              <a:ext cx="50366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hour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FCA76A-E137-42F5-83A8-09E031F2145C}"/>
                </a:ext>
              </a:extLst>
            </p:cNvPr>
            <p:cNvSpPr txBox="1"/>
            <p:nvPr/>
          </p:nvSpPr>
          <p:spPr>
            <a:xfrm>
              <a:off x="1529200" y="1006761"/>
              <a:ext cx="309439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 t                t+1                  t+2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CC72AE-7BA0-47E9-BE1D-2ACA74650CE4}"/>
                </a:ext>
              </a:extLst>
            </p:cNvPr>
            <p:cNvCxnSpPr>
              <a:cxnSpLocks/>
            </p:cNvCxnSpPr>
            <p:nvPr/>
          </p:nvCxnSpPr>
          <p:spPr>
            <a:xfrm>
              <a:off x="2778807" y="1359763"/>
              <a:ext cx="0" cy="301841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4DF48D1-5601-4AFF-8639-1AC3ED9D24EE}"/>
                </a:ext>
              </a:extLst>
            </p:cNvPr>
            <p:cNvCxnSpPr>
              <a:cxnSpLocks/>
            </p:cNvCxnSpPr>
            <p:nvPr/>
          </p:nvCxnSpPr>
          <p:spPr>
            <a:xfrm>
              <a:off x="4005405" y="1350885"/>
              <a:ext cx="0" cy="301841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3D4D76B5-E2DD-4769-96D3-8C2F83A69ADD}"/>
              </a:ext>
            </a:extLst>
          </p:cNvPr>
          <p:cNvSpPr/>
          <p:nvPr/>
        </p:nvSpPr>
        <p:spPr>
          <a:xfrm>
            <a:off x="3449529" y="974040"/>
            <a:ext cx="1047537" cy="1953087"/>
          </a:xfrm>
          <a:prstGeom prst="ellips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.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.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.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. </a:t>
            </a:r>
          </a:p>
          <a:p>
            <a:pPr algn="ctr"/>
            <a:r>
              <a:rPr lang="en-US" sz="14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.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.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. 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75DFB41-CCA7-404E-8983-D3B3333C02E0}"/>
              </a:ext>
            </a:extLst>
          </p:cNvPr>
          <p:cNvSpPr/>
          <p:nvPr/>
        </p:nvSpPr>
        <p:spPr>
          <a:xfrm>
            <a:off x="3449528" y="3013079"/>
            <a:ext cx="1047537" cy="1953087"/>
          </a:xfrm>
          <a:prstGeom prst="ellips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.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.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.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.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.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. </a:t>
            </a:r>
          </a:p>
          <a:p>
            <a:pPr algn="ctr"/>
            <a:r>
              <a:rPr lang="en-US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.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E74BB17-DDE0-4AE7-9725-F3B0840F33E7}"/>
              </a:ext>
            </a:extLst>
          </p:cNvPr>
          <p:cNvCxnSpPr>
            <a:cxnSpLocks/>
          </p:cNvCxnSpPr>
          <p:nvPr/>
        </p:nvCxnSpPr>
        <p:spPr>
          <a:xfrm flipV="1">
            <a:off x="2888381" y="1349407"/>
            <a:ext cx="915184" cy="96665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5995BAF-213A-430F-9971-7F2DCF4565B4}"/>
              </a:ext>
            </a:extLst>
          </p:cNvPr>
          <p:cNvCxnSpPr>
            <a:cxnSpLocks/>
          </p:cNvCxnSpPr>
          <p:nvPr/>
        </p:nvCxnSpPr>
        <p:spPr>
          <a:xfrm flipV="1">
            <a:off x="2900410" y="1606859"/>
            <a:ext cx="903155" cy="71084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762CC2-C445-4909-AD0D-B66B845630FC}"/>
              </a:ext>
            </a:extLst>
          </p:cNvPr>
          <p:cNvCxnSpPr>
            <a:cxnSpLocks/>
          </p:cNvCxnSpPr>
          <p:nvPr/>
        </p:nvCxnSpPr>
        <p:spPr>
          <a:xfrm flipV="1">
            <a:off x="2900410" y="1793289"/>
            <a:ext cx="903155" cy="52277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BFEE8E-544F-4BA7-881F-4DAA003E4CD2}"/>
              </a:ext>
            </a:extLst>
          </p:cNvPr>
          <p:cNvCxnSpPr>
            <a:cxnSpLocks/>
          </p:cNvCxnSpPr>
          <p:nvPr/>
        </p:nvCxnSpPr>
        <p:spPr>
          <a:xfrm flipV="1">
            <a:off x="2888381" y="2015231"/>
            <a:ext cx="915184" cy="31591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1EB3FB-F64A-472B-B64D-3E114F03555D}"/>
              </a:ext>
            </a:extLst>
          </p:cNvPr>
          <p:cNvCxnSpPr>
            <a:cxnSpLocks/>
          </p:cNvCxnSpPr>
          <p:nvPr/>
        </p:nvCxnSpPr>
        <p:spPr>
          <a:xfrm flipV="1">
            <a:off x="2888381" y="2219417"/>
            <a:ext cx="915184" cy="10626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C0C879-B822-42FF-BA72-3A0F398BEE4E}"/>
              </a:ext>
            </a:extLst>
          </p:cNvPr>
          <p:cNvCxnSpPr>
            <a:cxnSpLocks/>
          </p:cNvCxnSpPr>
          <p:nvPr/>
        </p:nvCxnSpPr>
        <p:spPr>
          <a:xfrm>
            <a:off x="2888381" y="2325680"/>
            <a:ext cx="915184" cy="11567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C9217B3-FF9D-4A8F-8193-5F79DBC1AF84}"/>
              </a:ext>
            </a:extLst>
          </p:cNvPr>
          <p:cNvCxnSpPr>
            <a:cxnSpLocks/>
          </p:cNvCxnSpPr>
          <p:nvPr/>
        </p:nvCxnSpPr>
        <p:spPr>
          <a:xfrm>
            <a:off x="2900410" y="2337021"/>
            <a:ext cx="903155" cy="32627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AA84F6C-B169-451C-8286-CEFEAE84AE10}"/>
              </a:ext>
            </a:extLst>
          </p:cNvPr>
          <p:cNvCxnSpPr/>
          <p:nvPr/>
        </p:nvCxnSpPr>
        <p:spPr>
          <a:xfrm>
            <a:off x="2900412" y="2538123"/>
            <a:ext cx="903153" cy="77769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1570D87-EEDB-4028-83FF-7868DB4F6480}"/>
              </a:ext>
            </a:extLst>
          </p:cNvPr>
          <p:cNvCxnSpPr/>
          <p:nvPr/>
        </p:nvCxnSpPr>
        <p:spPr>
          <a:xfrm>
            <a:off x="2900412" y="2545226"/>
            <a:ext cx="903153" cy="101168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50A8626-B52D-4963-AB0F-1E67C57DF6FA}"/>
              </a:ext>
            </a:extLst>
          </p:cNvPr>
          <p:cNvCxnSpPr/>
          <p:nvPr/>
        </p:nvCxnSpPr>
        <p:spPr>
          <a:xfrm>
            <a:off x="2900412" y="2553198"/>
            <a:ext cx="891123" cy="120890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DC9F342-3876-467C-BFFF-1338CF99EF00}"/>
              </a:ext>
            </a:extLst>
          </p:cNvPr>
          <p:cNvCxnSpPr/>
          <p:nvPr/>
        </p:nvCxnSpPr>
        <p:spPr>
          <a:xfrm>
            <a:off x="2900412" y="2545226"/>
            <a:ext cx="897138" cy="144439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327B9AF-B7E1-4E6F-ACCB-625E5321951B}"/>
              </a:ext>
            </a:extLst>
          </p:cNvPr>
          <p:cNvCxnSpPr/>
          <p:nvPr/>
        </p:nvCxnSpPr>
        <p:spPr>
          <a:xfrm>
            <a:off x="2900412" y="2545226"/>
            <a:ext cx="891123" cy="164947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423C683-6CAD-48D1-B7D0-172C28A6BD8D}"/>
              </a:ext>
            </a:extLst>
          </p:cNvPr>
          <p:cNvCxnSpPr>
            <a:cxnSpLocks/>
          </p:cNvCxnSpPr>
          <p:nvPr/>
        </p:nvCxnSpPr>
        <p:spPr>
          <a:xfrm>
            <a:off x="2900411" y="2521259"/>
            <a:ext cx="903154" cy="191757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5B658EF-B3E9-466A-A1A7-2A6901DD6AC5}"/>
              </a:ext>
            </a:extLst>
          </p:cNvPr>
          <p:cNvCxnSpPr>
            <a:cxnSpLocks/>
          </p:cNvCxnSpPr>
          <p:nvPr/>
        </p:nvCxnSpPr>
        <p:spPr>
          <a:xfrm>
            <a:off x="2900411" y="2553198"/>
            <a:ext cx="903154" cy="211645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5F4600D-320D-42DD-B137-2CF721585A8D}"/>
              </a:ext>
            </a:extLst>
          </p:cNvPr>
          <p:cNvCxnSpPr>
            <a:cxnSpLocks/>
          </p:cNvCxnSpPr>
          <p:nvPr/>
        </p:nvCxnSpPr>
        <p:spPr>
          <a:xfrm>
            <a:off x="2907059" y="2768943"/>
            <a:ext cx="879021" cy="231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F126A8D-F555-4AE2-B097-1B14B53A82AC}"/>
              </a:ext>
            </a:extLst>
          </p:cNvPr>
          <p:cNvCxnSpPr>
            <a:cxnSpLocks/>
          </p:cNvCxnSpPr>
          <p:nvPr/>
        </p:nvCxnSpPr>
        <p:spPr>
          <a:xfrm>
            <a:off x="2888381" y="3021645"/>
            <a:ext cx="813085" cy="227210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C8803F6-0DB9-4AE0-B9CC-0690DD55CE9C}"/>
              </a:ext>
            </a:extLst>
          </p:cNvPr>
          <p:cNvCxnSpPr>
            <a:cxnSpLocks/>
          </p:cNvCxnSpPr>
          <p:nvPr/>
        </p:nvCxnSpPr>
        <p:spPr>
          <a:xfrm>
            <a:off x="4376691" y="2927127"/>
            <a:ext cx="102980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D4FA917E-1843-452C-B83F-D918CBB32661}"/>
              </a:ext>
            </a:extLst>
          </p:cNvPr>
          <p:cNvSpPr/>
          <p:nvPr/>
        </p:nvSpPr>
        <p:spPr>
          <a:xfrm>
            <a:off x="1411075" y="5560963"/>
            <a:ext cx="304892" cy="2793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3E09845B-36FA-418E-9063-4A1E3E406F58}"/>
              </a:ext>
            </a:extLst>
          </p:cNvPr>
          <p:cNvSpPr/>
          <p:nvPr/>
        </p:nvSpPr>
        <p:spPr>
          <a:xfrm>
            <a:off x="2583489" y="5554684"/>
            <a:ext cx="304892" cy="2793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  <a:endParaRPr lang="en-US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A7DA0AC3-6E23-48EC-B126-7DABDF939B09}"/>
              </a:ext>
            </a:extLst>
          </p:cNvPr>
          <p:cNvSpPr/>
          <p:nvPr/>
        </p:nvSpPr>
        <p:spPr>
          <a:xfrm>
            <a:off x="3845132" y="5559776"/>
            <a:ext cx="304892" cy="279354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12EAA7C-B108-4B68-AD42-E5E6B802D031}"/>
              </a:ext>
            </a:extLst>
          </p:cNvPr>
          <p:cNvCxnSpPr>
            <a:stCxn id="193" idx="6"/>
            <a:endCxn id="194" idx="2"/>
          </p:cNvCxnSpPr>
          <p:nvPr/>
        </p:nvCxnSpPr>
        <p:spPr>
          <a:xfrm flipV="1">
            <a:off x="1715967" y="5694361"/>
            <a:ext cx="867522" cy="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4914F0C-F179-4539-8631-26095EEC60D2}"/>
              </a:ext>
            </a:extLst>
          </p:cNvPr>
          <p:cNvCxnSpPr>
            <a:stCxn id="194" idx="6"/>
            <a:endCxn id="195" idx="2"/>
          </p:cNvCxnSpPr>
          <p:nvPr/>
        </p:nvCxnSpPr>
        <p:spPr>
          <a:xfrm>
            <a:off x="2888381" y="5694361"/>
            <a:ext cx="956751" cy="50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AFEAA163-4139-4E4F-8323-592421450762}"/>
              </a:ext>
            </a:extLst>
          </p:cNvPr>
          <p:cNvSpPr txBox="1"/>
          <p:nvPr/>
        </p:nvSpPr>
        <p:spPr>
          <a:xfrm>
            <a:off x="595068" y="5539064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Path 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A9F97C-6DC5-4A36-BA79-0FAC5CDAEB2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228511" y="2502621"/>
            <a:ext cx="338337" cy="651038"/>
          </a:xfrm>
          <a:prstGeom prst="straightConnector1">
            <a:avLst/>
          </a:prstGeom>
          <a:ln w="31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FB54B5-18E6-4C6E-9AB4-DFF36AE7401D}"/>
              </a:ext>
            </a:extLst>
          </p:cNvPr>
          <p:cNvCxnSpPr/>
          <p:nvPr/>
        </p:nvCxnSpPr>
        <p:spPr>
          <a:xfrm>
            <a:off x="2735935" y="5868730"/>
            <a:ext cx="0" cy="2622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E9E6E7-F4E7-4745-A8DE-AEA7AC5CCEE7}"/>
              </a:ext>
            </a:extLst>
          </p:cNvPr>
          <p:cNvCxnSpPr>
            <a:cxnSpLocks/>
          </p:cNvCxnSpPr>
          <p:nvPr/>
        </p:nvCxnSpPr>
        <p:spPr>
          <a:xfrm>
            <a:off x="4217987" y="5708341"/>
            <a:ext cx="102980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8B6A93F-8FBB-45E9-AA91-088859BBAFFD}"/>
              </a:ext>
            </a:extLst>
          </p:cNvPr>
          <p:cNvSpPr txBox="1"/>
          <p:nvPr/>
        </p:nvSpPr>
        <p:spPr>
          <a:xfrm>
            <a:off x="2395799" y="52271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(P</a:t>
            </a:r>
            <a:r>
              <a:rPr lang="de-DE" i="1" baseline="-25000" dirty="0"/>
              <a:t>ii</a:t>
            </a:r>
            <a:r>
              <a:rPr lang="de-DE" i="1" dirty="0"/>
              <a:t>*p</a:t>
            </a:r>
            <a:r>
              <a:rPr lang="de-DE" i="1" baseline="-25000" dirty="0"/>
              <a:t>ij</a:t>
            </a:r>
            <a:r>
              <a:rPr lang="de-DE" i="1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3756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20CD72-E74F-40AE-BA38-5530ADC0797B}"/>
              </a:ext>
            </a:extLst>
          </p:cNvPr>
          <p:cNvCxnSpPr/>
          <p:nvPr/>
        </p:nvCxnSpPr>
        <p:spPr>
          <a:xfrm flipH="1">
            <a:off x="1011382" y="8687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6386F8-8767-477C-B3F4-AE12512EEC0F}"/>
              </a:ext>
            </a:extLst>
          </p:cNvPr>
          <p:cNvCxnSpPr/>
          <p:nvPr/>
        </p:nvCxnSpPr>
        <p:spPr>
          <a:xfrm>
            <a:off x="1888836" y="8687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9996A7-2F69-4A88-9402-4CBBA5F5D30A}"/>
              </a:ext>
            </a:extLst>
          </p:cNvPr>
          <p:cNvCxnSpPr/>
          <p:nvPr/>
        </p:nvCxnSpPr>
        <p:spPr>
          <a:xfrm flipH="1">
            <a:off x="10270866" y="8640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1129AD-59AC-4A19-BD11-331407849325}"/>
              </a:ext>
            </a:extLst>
          </p:cNvPr>
          <p:cNvCxnSpPr/>
          <p:nvPr/>
        </p:nvCxnSpPr>
        <p:spPr>
          <a:xfrm flipH="1">
            <a:off x="1011382" y="15291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660536-72AA-446B-AD8A-5B91F638A2B5}"/>
              </a:ext>
            </a:extLst>
          </p:cNvPr>
          <p:cNvCxnSpPr/>
          <p:nvPr/>
        </p:nvCxnSpPr>
        <p:spPr>
          <a:xfrm>
            <a:off x="1888836" y="15291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464832-3F4E-4A55-B6DC-3360C0B78B16}"/>
              </a:ext>
            </a:extLst>
          </p:cNvPr>
          <p:cNvCxnSpPr/>
          <p:nvPr/>
        </p:nvCxnSpPr>
        <p:spPr>
          <a:xfrm flipH="1">
            <a:off x="10270866" y="15244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C6D5A5-53ED-4A73-88CF-6934CD8BCCDE}"/>
              </a:ext>
            </a:extLst>
          </p:cNvPr>
          <p:cNvCxnSpPr/>
          <p:nvPr/>
        </p:nvCxnSpPr>
        <p:spPr>
          <a:xfrm>
            <a:off x="3261756" y="5559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3BE956-0862-4615-937D-E3B66D2370B9}"/>
              </a:ext>
            </a:extLst>
          </p:cNvPr>
          <p:cNvCxnSpPr/>
          <p:nvPr/>
        </p:nvCxnSpPr>
        <p:spPr>
          <a:xfrm>
            <a:off x="7848272" y="5612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318ACE-0B47-40AF-93E5-266F6AABE624}"/>
              </a:ext>
            </a:extLst>
          </p:cNvPr>
          <p:cNvCxnSpPr/>
          <p:nvPr/>
        </p:nvCxnSpPr>
        <p:spPr>
          <a:xfrm>
            <a:off x="5555014" y="55862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4E48D7-7336-45B3-9823-D810B158D6C3}"/>
              </a:ext>
            </a:extLst>
          </p:cNvPr>
          <p:cNvCxnSpPr/>
          <p:nvPr/>
        </p:nvCxnSpPr>
        <p:spPr>
          <a:xfrm>
            <a:off x="10141528" y="56390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525A4F-905B-4002-9A42-8F1185A218F1}"/>
              </a:ext>
            </a:extLst>
          </p:cNvPr>
          <p:cNvCxnSpPr/>
          <p:nvPr/>
        </p:nvCxnSpPr>
        <p:spPr>
          <a:xfrm>
            <a:off x="4408385" y="55730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EDA0D1-A296-483F-820E-379794A338C7}"/>
              </a:ext>
            </a:extLst>
          </p:cNvPr>
          <p:cNvCxnSpPr/>
          <p:nvPr/>
        </p:nvCxnSpPr>
        <p:spPr>
          <a:xfrm>
            <a:off x="6701643" y="55994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33DFAC-8B6C-4BF7-B566-11E7D9ED588D}"/>
              </a:ext>
            </a:extLst>
          </p:cNvPr>
          <p:cNvCxnSpPr/>
          <p:nvPr/>
        </p:nvCxnSpPr>
        <p:spPr>
          <a:xfrm>
            <a:off x="8994901" y="5625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14C7C8-649E-4EA5-9E38-1DD5A4023C36}"/>
              </a:ext>
            </a:extLst>
          </p:cNvPr>
          <p:cNvCxnSpPr/>
          <p:nvPr/>
        </p:nvCxnSpPr>
        <p:spPr>
          <a:xfrm>
            <a:off x="2115127" y="5546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DA2127D-7C29-421D-AB26-42E4C42A837D}"/>
              </a:ext>
            </a:extLst>
          </p:cNvPr>
          <p:cNvSpPr txBox="1"/>
          <p:nvPr/>
        </p:nvSpPr>
        <p:spPr>
          <a:xfrm>
            <a:off x="1707586" y="431188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6B68D6-D36F-4D50-8149-97B878EF56F3}"/>
              </a:ext>
            </a:extLst>
          </p:cNvPr>
          <p:cNvCxnSpPr/>
          <p:nvPr/>
        </p:nvCxnSpPr>
        <p:spPr>
          <a:xfrm>
            <a:off x="1214580" y="55928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5EEB83F-6403-413B-B296-2E98741F16C5}"/>
              </a:ext>
            </a:extLst>
          </p:cNvPr>
          <p:cNvCxnSpPr/>
          <p:nvPr/>
        </p:nvCxnSpPr>
        <p:spPr>
          <a:xfrm>
            <a:off x="11028216" y="56126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8F1823D-5291-4152-8653-0D9F7D8CB33D}"/>
              </a:ext>
            </a:extLst>
          </p:cNvPr>
          <p:cNvSpPr txBox="1"/>
          <p:nvPr/>
        </p:nvSpPr>
        <p:spPr>
          <a:xfrm>
            <a:off x="659138" y="467777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1119" name="Oval 1118">
            <a:extLst>
              <a:ext uri="{FF2B5EF4-FFF2-40B4-BE49-F238E27FC236}">
                <a16:creationId xmlns:a16="http://schemas.microsoft.com/office/drawing/2014/main" id="{E3CF3200-3E24-4006-84EE-656DB0A64C7E}"/>
              </a:ext>
            </a:extLst>
          </p:cNvPr>
          <p:cNvSpPr/>
          <p:nvPr/>
        </p:nvSpPr>
        <p:spPr>
          <a:xfrm>
            <a:off x="1544715" y="119847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8934AA18-132D-42E0-BE92-2827A44CF50C}"/>
              </a:ext>
            </a:extLst>
          </p:cNvPr>
          <p:cNvSpPr/>
          <p:nvPr/>
        </p:nvSpPr>
        <p:spPr>
          <a:xfrm>
            <a:off x="6881580" y="117221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Oval 1120">
            <a:extLst>
              <a:ext uri="{FF2B5EF4-FFF2-40B4-BE49-F238E27FC236}">
                <a16:creationId xmlns:a16="http://schemas.microsoft.com/office/drawing/2014/main" id="{EBBF8259-4FF7-4A81-85E7-0E4E58EB6C6E}"/>
              </a:ext>
            </a:extLst>
          </p:cNvPr>
          <p:cNvSpPr/>
          <p:nvPr/>
        </p:nvSpPr>
        <p:spPr>
          <a:xfrm>
            <a:off x="6172888" y="116297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Oval 1121">
            <a:extLst>
              <a:ext uri="{FF2B5EF4-FFF2-40B4-BE49-F238E27FC236}">
                <a16:creationId xmlns:a16="http://schemas.microsoft.com/office/drawing/2014/main" id="{2A112C0C-D609-4FD7-A960-7218938D626D}"/>
              </a:ext>
            </a:extLst>
          </p:cNvPr>
          <p:cNvSpPr/>
          <p:nvPr/>
        </p:nvSpPr>
        <p:spPr>
          <a:xfrm>
            <a:off x="2179639" y="119847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Oval 1122">
            <a:extLst>
              <a:ext uri="{FF2B5EF4-FFF2-40B4-BE49-F238E27FC236}">
                <a16:creationId xmlns:a16="http://schemas.microsoft.com/office/drawing/2014/main" id="{76A25792-AC6B-492B-B970-EF77A256FADE}"/>
              </a:ext>
            </a:extLst>
          </p:cNvPr>
          <p:cNvSpPr/>
          <p:nvPr/>
        </p:nvSpPr>
        <p:spPr>
          <a:xfrm>
            <a:off x="5873491" y="107505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EE04817A-1297-4434-BDEA-28593BC58CCC}"/>
              </a:ext>
            </a:extLst>
          </p:cNvPr>
          <p:cNvSpPr/>
          <p:nvPr/>
        </p:nvSpPr>
        <p:spPr>
          <a:xfrm>
            <a:off x="5457191" y="114584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ECF05D0F-9317-4F0B-85E6-7BFD3F20CD04}"/>
              </a:ext>
            </a:extLst>
          </p:cNvPr>
          <p:cNvSpPr/>
          <p:nvPr/>
        </p:nvSpPr>
        <p:spPr>
          <a:xfrm>
            <a:off x="2621009" y="119847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Oval 1125">
            <a:extLst>
              <a:ext uri="{FF2B5EF4-FFF2-40B4-BE49-F238E27FC236}">
                <a16:creationId xmlns:a16="http://schemas.microsoft.com/office/drawing/2014/main" id="{6C3D1197-3783-497C-852F-E006E1415417}"/>
              </a:ext>
            </a:extLst>
          </p:cNvPr>
          <p:cNvSpPr/>
          <p:nvPr/>
        </p:nvSpPr>
        <p:spPr>
          <a:xfrm>
            <a:off x="4894978" y="932252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D460D43E-8155-4A0B-8C9B-622FAF6061F0}"/>
              </a:ext>
            </a:extLst>
          </p:cNvPr>
          <p:cNvSpPr/>
          <p:nvPr/>
        </p:nvSpPr>
        <p:spPr>
          <a:xfrm>
            <a:off x="4798463" y="124393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88A3472E-304A-4102-B1F3-D02E2D59430D}"/>
              </a:ext>
            </a:extLst>
          </p:cNvPr>
          <p:cNvSpPr/>
          <p:nvPr/>
        </p:nvSpPr>
        <p:spPr>
          <a:xfrm>
            <a:off x="4472212" y="102114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BC87C652-09CD-4CB3-8FFF-22A0BDDE3CAF}"/>
              </a:ext>
            </a:extLst>
          </p:cNvPr>
          <p:cNvSpPr/>
          <p:nvPr/>
        </p:nvSpPr>
        <p:spPr>
          <a:xfrm>
            <a:off x="4909659" y="111771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Oval 1129">
            <a:extLst>
              <a:ext uri="{FF2B5EF4-FFF2-40B4-BE49-F238E27FC236}">
                <a16:creationId xmlns:a16="http://schemas.microsoft.com/office/drawing/2014/main" id="{F558650C-ECE0-4579-B5FE-1D992218DA0B}"/>
              </a:ext>
            </a:extLst>
          </p:cNvPr>
          <p:cNvSpPr/>
          <p:nvPr/>
        </p:nvSpPr>
        <p:spPr>
          <a:xfrm>
            <a:off x="3478964" y="114964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3A6D0E8E-7C3A-44F6-B4A4-90D19E57AD9D}"/>
              </a:ext>
            </a:extLst>
          </p:cNvPr>
          <p:cNvSpPr/>
          <p:nvPr/>
        </p:nvSpPr>
        <p:spPr>
          <a:xfrm>
            <a:off x="3687776" y="109519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Oval 1131">
            <a:extLst>
              <a:ext uri="{FF2B5EF4-FFF2-40B4-BE49-F238E27FC236}">
                <a16:creationId xmlns:a16="http://schemas.microsoft.com/office/drawing/2014/main" id="{722E41EF-7479-4AEA-BC5A-DFF7BDF29F8E}"/>
              </a:ext>
            </a:extLst>
          </p:cNvPr>
          <p:cNvSpPr/>
          <p:nvPr/>
        </p:nvSpPr>
        <p:spPr>
          <a:xfrm>
            <a:off x="3797993" y="106000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08268096-C552-4D42-92FF-41A89B83C31C}"/>
              </a:ext>
            </a:extLst>
          </p:cNvPr>
          <p:cNvSpPr/>
          <p:nvPr/>
        </p:nvSpPr>
        <p:spPr>
          <a:xfrm>
            <a:off x="3958376" y="104268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Oval 1133">
            <a:extLst>
              <a:ext uri="{FF2B5EF4-FFF2-40B4-BE49-F238E27FC236}">
                <a16:creationId xmlns:a16="http://schemas.microsoft.com/office/drawing/2014/main" id="{080CA82D-FAC6-423B-82CA-51F063C27AC6}"/>
              </a:ext>
            </a:extLst>
          </p:cNvPr>
          <p:cNvSpPr/>
          <p:nvPr/>
        </p:nvSpPr>
        <p:spPr>
          <a:xfrm>
            <a:off x="6471254" y="115289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5" name="Oval 1134">
            <a:extLst>
              <a:ext uri="{FF2B5EF4-FFF2-40B4-BE49-F238E27FC236}">
                <a16:creationId xmlns:a16="http://schemas.microsoft.com/office/drawing/2014/main" id="{B8F15C77-BF13-4AA7-BFA6-C9D44A4BDE58}"/>
              </a:ext>
            </a:extLst>
          </p:cNvPr>
          <p:cNvSpPr/>
          <p:nvPr/>
        </p:nvSpPr>
        <p:spPr>
          <a:xfrm>
            <a:off x="1734745" y="119046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6" name="Oval 1135">
            <a:extLst>
              <a:ext uri="{FF2B5EF4-FFF2-40B4-BE49-F238E27FC236}">
                <a16:creationId xmlns:a16="http://schemas.microsoft.com/office/drawing/2014/main" id="{A0006DA1-D7F9-4DF8-9F59-367094E17416}"/>
              </a:ext>
            </a:extLst>
          </p:cNvPr>
          <p:cNvSpPr/>
          <p:nvPr/>
        </p:nvSpPr>
        <p:spPr>
          <a:xfrm>
            <a:off x="6966303" y="104555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Oval 1136">
            <a:extLst>
              <a:ext uri="{FF2B5EF4-FFF2-40B4-BE49-F238E27FC236}">
                <a16:creationId xmlns:a16="http://schemas.microsoft.com/office/drawing/2014/main" id="{8C7D1C32-673E-42C3-AFEE-ED61315477C9}"/>
              </a:ext>
            </a:extLst>
          </p:cNvPr>
          <p:cNvSpPr/>
          <p:nvPr/>
        </p:nvSpPr>
        <p:spPr>
          <a:xfrm>
            <a:off x="2439879" y="119847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Oval 1137">
            <a:extLst>
              <a:ext uri="{FF2B5EF4-FFF2-40B4-BE49-F238E27FC236}">
                <a16:creationId xmlns:a16="http://schemas.microsoft.com/office/drawing/2014/main" id="{192644F1-1932-4F87-9A76-E01DB2EB6205}"/>
              </a:ext>
            </a:extLst>
          </p:cNvPr>
          <p:cNvSpPr/>
          <p:nvPr/>
        </p:nvSpPr>
        <p:spPr>
          <a:xfrm>
            <a:off x="5114166" y="111771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Oval 1138">
            <a:extLst>
              <a:ext uri="{FF2B5EF4-FFF2-40B4-BE49-F238E27FC236}">
                <a16:creationId xmlns:a16="http://schemas.microsoft.com/office/drawing/2014/main" id="{FA222427-167A-49EF-A7C7-FC1203D74786}"/>
              </a:ext>
            </a:extLst>
          </p:cNvPr>
          <p:cNvSpPr/>
          <p:nvPr/>
        </p:nvSpPr>
        <p:spPr>
          <a:xfrm>
            <a:off x="2897915" y="118180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CCB5FE29-CFB0-477A-AE05-8289308D826B}"/>
              </a:ext>
            </a:extLst>
          </p:cNvPr>
          <p:cNvSpPr/>
          <p:nvPr/>
        </p:nvSpPr>
        <p:spPr>
          <a:xfrm>
            <a:off x="4736723" y="113655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1" name="Oval 1140">
            <a:extLst>
              <a:ext uri="{FF2B5EF4-FFF2-40B4-BE49-F238E27FC236}">
                <a16:creationId xmlns:a16="http://schemas.microsoft.com/office/drawing/2014/main" id="{7D2E526D-3099-4E32-8824-3F6FF1EA9385}"/>
              </a:ext>
            </a:extLst>
          </p:cNvPr>
          <p:cNvSpPr/>
          <p:nvPr/>
        </p:nvSpPr>
        <p:spPr>
          <a:xfrm>
            <a:off x="4532900" y="126098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2" name="Oval 1141">
            <a:extLst>
              <a:ext uri="{FF2B5EF4-FFF2-40B4-BE49-F238E27FC236}">
                <a16:creationId xmlns:a16="http://schemas.microsoft.com/office/drawing/2014/main" id="{FE8DBF35-B40D-4223-AD96-CCB2828A276E}"/>
              </a:ext>
            </a:extLst>
          </p:cNvPr>
          <p:cNvSpPr/>
          <p:nvPr/>
        </p:nvSpPr>
        <p:spPr>
          <a:xfrm>
            <a:off x="4710760" y="94990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C58817A8-8800-4129-9D25-E984402370C6}"/>
              </a:ext>
            </a:extLst>
          </p:cNvPr>
          <p:cNvSpPr/>
          <p:nvPr/>
        </p:nvSpPr>
        <p:spPr>
          <a:xfrm>
            <a:off x="4593309" y="110854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4" name="Oval 1143">
            <a:extLst>
              <a:ext uri="{FF2B5EF4-FFF2-40B4-BE49-F238E27FC236}">
                <a16:creationId xmlns:a16="http://schemas.microsoft.com/office/drawing/2014/main" id="{1549A770-1842-4D5E-8632-3A4B9B446A42}"/>
              </a:ext>
            </a:extLst>
          </p:cNvPr>
          <p:cNvSpPr/>
          <p:nvPr/>
        </p:nvSpPr>
        <p:spPr>
          <a:xfrm>
            <a:off x="3687438" y="132167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" name="Oval 1144">
            <a:extLst>
              <a:ext uri="{FF2B5EF4-FFF2-40B4-BE49-F238E27FC236}">
                <a16:creationId xmlns:a16="http://schemas.microsoft.com/office/drawing/2014/main" id="{02B32DE2-887E-4513-AC84-7196DDD237D4}"/>
              </a:ext>
            </a:extLst>
          </p:cNvPr>
          <p:cNvSpPr/>
          <p:nvPr/>
        </p:nvSpPr>
        <p:spPr>
          <a:xfrm>
            <a:off x="3848267" y="124838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Oval 1145">
            <a:extLst>
              <a:ext uri="{FF2B5EF4-FFF2-40B4-BE49-F238E27FC236}">
                <a16:creationId xmlns:a16="http://schemas.microsoft.com/office/drawing/2014/main" id="{21B84693-6827-4BFA-BC22-9A8702ACD750}"/>
              </a:ext>
            </a:extLst>
          </p:cNvPr>
          <p:cNvSpPr/>
          <p:nvPr/>
        </p:nvSpPr>
        <p:spPr>
          <a:xfrm>
            <a:off x="3973214" y="126125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3455A5B5-400D-42E6-8C96-55050126F246}"/>
              </a:ext>
            </a:extLst>
          </p:cNvPr>
          <p:cNvSpPr/>
          <p:nvPr/>
        </p:nvSpPr>
        <p:spPr>
          <a:xfrm>
            <a:off x="4056455" y="119847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DFB54BD6-C2D3-4063-8677-22F8ED69030D}"/>
              </a:ext>
            </a:extLst>
          </p:cNvPr>
          <p:cNvSpPr/>
          <p:nvPr/>
        </p:nvSpPr>
        <p:spPr>
          <a:xfrm>
            <a:off x="4083384" y="100230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0C1A5E0C-62EB-4654-91CC-61DA5E374C97}"/>
              </a:ext>
            </a:extLst>
          </p:cNvPr>
          <p:cNvSpPr/>
          <p:nvPr/>
        </p:nvSpPr>
        <p:spPr>
          <a:xfrm>
            <a:off x="4235784" y="115470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6810B38C-56E8-4112-A52F-594225F723BE}"/>
              </a:ext>
            </a:extLst>
          </p:cNvPr>
          <p:cNvSpPr/>
          <p:nvPr/>
        </p:nvSpPr>
        <p:spPr>
          <a:xfrm>
            <a:off x="4388184" y="130710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1935D713-4F07-4DC6-A451-686CE8406C27}"/>
              </a:ext>
            </a:extLst>
          </p:cNvPr>
          <p:cNvSpPr/>
          <p:nvPr/>
        </p:nvSpPr>
        <p:spPr>
          <a:xfrm>
            <a:off x="7118703" y="119795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998BA679-FDE0-4D5A-AF96-021EBA99881E}"/>
              </a:ext>
            </a:extLst>
          </p:cNvPr>
          <p:cNvSpPr/>
          <p:nvPr/>
        </p:nvSpPr>
        <p:spPr>
          <a:xfrm>
            <a:off x="7438329" y="115289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311C863B-04B8-4882-83AE-8C8D526BE70F}"/>
              </a:ext>
            </a:extLst>
          </p:cNvPr>
          <p:cNvSpPr/>
          <p:nvPr/>
        </p:nvSpPr>
        <p:spPr>
          <a:xfrm>
            <a:off x="7590729" y="130529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B4E80472-1A80-4FFC-B22F-3AC2FE02F540}"/>
              </a:ext>
            </a:extLst>
          </p:cNvPr>
          <p:cNvSpPr/>
          <p:nvPr/>
        </p:nvSpPr>
        <p:spPr>
          <a:xfrm>
            <a:off x="7899173" y="120152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04531C1F-1EDB-4C4E-A43D-33BA9893FFE7}"/>
              </a:ext>
            </a:extLst>
          </p:cNvPr>
          <p:cNvSpPr/>
          <p:nvPr/>
        </p:nvSpPr>
        <p:spPr>
          <a:xfrm>
            <a:off x="8166855" y="119426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Oval 1155">
            <a:extLst>
              <a:ext uri="{FF2B5EF4-FFF2-40B4-BE49-F238E27FC236}">
                <a16:creationId xmlns:a16="http://schemas.microsoft.com/office/drawing/2014/main" id="{C9FF701D-3835-4D62-BEB7-9A2B53E70041}"/>
              </a:ext>
            </a:extLst>
          </p:cNvPr>
          <p:cNvSpPr/>
          <p:nvPr/>
        </p:nvSpPr>
        <p:spPr>
          <a:xfrm>
            <a:off x="8319255" y="134666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Oval 1156">
            <a:extLst>
              <a:ext uri="{FF2B5EF4-FFF2-40B4-BE49-F238E27FC236}">
                <a16:creationId xmlns:a16="http://schemas.microsoft.com/office/drawing/2014/main" id="{6B558B55-DFFB-4AB7-B72D-BF02392F2144}"/>
              </a:ext>
            </a:extLst>
          </p:cNvPr>
          <p:cNvSpPr/>
          <p:nvPr/>
        </p:nvSpPr>
        <p:spPr>
          <a:xfrm>
            <a:off x="8534057" y="111771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Oval 1157">
            <a:extLst>
              <a:ext uri="{FF2B5EF4-FFF2-40B4-BE49-F238E27FC236}">
                <a16:creationId xmlns:a16="http://schemas.microsoft.com/office/drawing/2014/main" id="{31F50675-8C7B-4D0E-907E-4D6CD0DA438F}"/>
              </a:ext>
            </a:extLst>
          </p:cNvPr>
          <p:cNvSpPr/>
          <p:nvPr/>
        </p:nvSpPr>
        <p:spPr>
          <a:xfrm>
            <a:off x="8855821" y="115543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3F03D77F-7A3E-4E77-9ED1-DC1F23C47C75}"/>
              </a:ext>
            </a:extLst>
          </p:cNvPr>
          <p:cNvSpPr/>
          <p:nvPr/>
        </p:nvSpPr>
        <p:spPr>
          <a:xfrm>
            <a:off x="9273107" y="116193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Oval 1159">
            <a:extLst>
              <a:ext uri="{FF2B5EF4-FFF2-40B4-BE49-F238E27FC236}">
                <a16:creationId xmlns:a16="http://schemas.microsoft.com/office/drawing/2014/main" id="{EA40B0B1-19DB-4DCD-BB29-7435B76FE0CF}"/>
              </a:ext>
            </a:extLst>
          </p:cNvPr>
          <p:cNvSpPr/>
          <p:nvPr/>
        </p:nvSpPr>
        <p:spPr>
          <a:xfrm>
            <a:off x="9557421" y="116209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76E5D1D9-6680-42AB-87C0-FE95D2897CB6}"/>
              </a:ext>
            </a:extLst>
          </p:cNvPr>
          <p:cNvSpPr/>
          <p:nvPr/>
        </p:nvSpPr>
        <p:spPr>
          <a:xfrm>
            <a:off x="9888892" y="1199302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DC867235-8EAF-45EE-AF3A-361B287B8BC0}"/>
              </a:ext>
            </a:extLst>
          </p:cNvPr>
          <p:cNvSpPr/>
          <p:nvPr/>
        </p:nvSpPr>
        <p:spPr>
          <a:xfrm>
            <a:off x="10316502" y="111200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63" name="Table 1162">
            <a:extLst>
              <a:ext uri="{FF2B5EF4-FFF2-40B4-BE49-F238E27FC236}">
                <a16:creationId xmlns:a16="http://schemas.microsoft.com/office/drawing/2014/main" id="{363F5DE3-F7C4-48AD-BE45-7D46FF8D3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79581"/>
              </p:ext>
            </p:extLst>
          </p:nvPr>
        </p:nvGraphicFramePr>
        <p:xfrm>
          <a:off x="5464670" y="2008430"/>
          <a:ext cx="1370073" cy="36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691">
                  <a:extLst>
                    <a:ext uri="{9D8B030D-6E8A-4147-A177-3AD203B41FA5}">
                      <a16:colId xmlns:a16="http://schemas.microsoft.com/office/drawing/2014/main" val="909972398"/>
                    </a:ext>
                  </a:extLst>
                </a:gridCol>
                <a:gridCol w="456691">
                  <a:extLst>
                    <a:ext uri="{9D8B030D-6E8A-4147-A177-3AD203B41FA5}">
                      <a16:colId xmlns:a16="http://schemas.microsoft.com/office/drawing/2014/main" val="2586965884"/>
                    </a:ext>
                  </a:extLst>
                </a:gridCol>
                <a:gridCol w="456691">
                  <a:extLst>
                    <a:ext uri="{9D8B030D-6E8A-4147-A177-3AD203B41FA5}">
                      <a16:colId xmlns:a16="http://schemas.microsoft.com/office/drawing/2014/main" val="132666605"/>
                    </a:ext>
                  </a:extLst>
                </a:gridCol>
              </a:tblGrid>
              <a:tr h="363401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sp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sp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09855"/>
                  </a:ext>
                </a:extLst>
              </a:tr>
            </a:tbl>
          </a:graphicData>
        </a:graphic>
      </p:graphicFrame>
      <p:cxnSp>
        <p:nvCxnSpPr>
          <p:cNvPr id="1165" name="Straight Arrow Connector 1164">
            <a:extLst>
              <a:ext uri="{FF2B5EF4-FFF2-40B4-BE49-F238E27FC236}">
                <a16:creationId xmlns:a16="http://schemas.microsoft.com/office/drawing/2014/main" id="{82E967AE-0E65-471B-8BB0-5AA5DC27B5DA}"/>
              </a:ext>
            </a:extLst>
          </p:cNvPr>
          <p:cNvCxnSpPr>
            <a:endCxn id="1163" idx="0"/>
          </p:cNvCxnSpPr>
          <p:nvPr/>
        </p:nvCxnSpPr>
        <p:spPr>
          <a:xfrm>
            <a:off x="4687579" y="1291084"/>
            <a:ext cx="1462127" cy="7173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6" name="Oval 1165">
            <a:extLst>
              <a:ext uri="{FF2B5EF4-FFF2-40B4-BE49-F238E27FC236}">
                <a16:creationId xmlns:a16="http://schemas.microsoft.com/office/drawing/2014/main" id="{2C8C99C4-04D6-40D8-BFAC-F6089CAA121B}"/>
              </a:ext>
            </a:extLst>
          </p:cNvPr>
          <p:cNvSpPr/>
          <p:nvPr/>
        </p:nvSpPr>
        <p:spPr>
          <a:xfrm>
            <a:off x="3466210" y="803531"/>
            <a:ext cx="1858408" cy="8565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8" name="Straight Arrow Connector 1167">
            <a:extLst>
              <a:ext uri="{FF2B5EF4-FFF2-40B4-BE49-F238E27FC236}">
                <a16:creationId xmlns:a16="http://schemas.microsoft.com/office/drawing/2014/main" id="{AD01BFF0-4EEB-470F-BC39-22356FBDFE3D}"/>
              </a:ext>
            </a:extLst>
          </p:cNvPr>
          <p:cNvCxnSpPr>
            <a:cxnSpLocks/>
            <a:stCxn id="1169" idx="0"/>
          </p:cNvCxnSpPr>
          <p:nvPr/>
        </p:nvCxnSpPr>
        <p:spPr>
          <a:xfrm flipV="1">
            <a:off x="1472519" y="1437091"/>
            <a:ext cx="967360" cy="65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9" name="TextBox 1168">
            <a:extLst>
              <a:ext uri="{FF2B5EF4-FFF2-40B4-BE49-F238E27FC236}">
                <a16:creationId xmlns:a16="http://schemas.microsoft.com/office/drawing/2014/main" id="{0BE5C9D2-3247-4C31-A711-3792AE288BE5}"/>
              </a:ext>
            </a:extLst>
          </p:cNvPr>
          <p:cNvSpPr txBox="1"/>
          <p:nvPr/>
        </p:nvSpPr>
        <p:spPr>
          <a:xfrm>
            <a:off x="721287" y="2089895"/>
            <a:ext cx="1502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Location Coordinates</a:t>
            </a:r>
          </a:p>
        </p:txBody>
      </p:sp>
      <p:graphicFrame>
        <p:nvGraphicFramePr>
          <p:cNvPr id="1170" name="Table 1169">
            <a:extLst>
              <a:ext uri="{FF2B5EF4-FFF2-40B4-BE49-F238E27FC236}">
                <a16:creationId xmlns:a16="http://schemas.microsoft.com/office/drawing/2014/main" id="{8525D977-B67F-4E68-999B-80B2A6DD1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930263"/>
              </p:ext>
            </p:extLst>
          </p:nvPr>
        </p:nvGraphicFramePr>
        <p:xfrm>
          <a:off x="5463154" y="2799206"/>
          <a:ext cx="1370073" cy="36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691">
                  <a:extLst>
                    <a:ext uri="{9D8B030D-6E8A-4147-A177-3AD203B41FA5}">
                      <a16:colId xmlns:a16="http://schemas.microsoft.com/office/drawing/2014/main" val="909972398"/>
                    </a:ext>
                  </a:extLst>
                </a:gridCol>
                <a:gridCol w="456691">
                  <a:extLst>
                    <a:ext uri="{9D8B030D-6E8A-4147-A177-3AD203B41FA5}">
                      <a16:colId xmlns:a16="http://schemas.microsoft.com/office/drawing/2014/main" val="2586965884"/>
                    </a:ext>
                  </a:extLst>
                </a:gridCol>
                <a:gridCol w="456691">
                  <a:extLst>
                    <a:ext uri="{9D8B030D-6E8A-4147-A177-3AD203B41FA5}">
                      <a16:colId xmlns:a16="http://schemas.microsoft.com/office/drawing/2014/main" val="132666605"/>
                    </a:ext>
                  </a:extLst>
                </a:gridCol>
              </a:tblGrid>
              <a:tr h="3634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09855"/>
                  </a:ext>
                </a:extLst>
              </a:tr>
            </a:tbl>
          </a:graphicData>
        </a:graphic>
      </p:graphicFrame>
      <p:sp>
        <p:nvSpPr>
          <p:cNvPr id="1171" name="Flowchart: Magnetic Disk 1170">
            <a:extLst>
              <a:ext uri="{FF2B5EF4-FFF2-40B4-BE49-F238E27FC236}">
                <a16:creationId xmlns:a16="http://schemas.microsoft.com/office/drawing/2014/main" id="{86EDEC34-BC12-483E-95F4-B0689D76EC52}"/>
              </a:ext>
            </a:extLst>
          </p:cNvPr>
          <p:cNvSpPr/>
          <p:nvPr/>
        </p:nvSpPr>
        <p:spPr>
          <a:xfrm>
            <a:off x="7544861" y="2755931"/>
            <a:ext cx="685782" cy="416934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3" name="Straight Arrow Connector 1172">
            <a:extLst>
              <a:ext uri="{FF2B5EF4-FFF2-40B4-BE49-F238E27FC236}">
                <a16:creationId xmlns:a16="http://schemas.microsoft.com/office/drawing/2014/main" id="{9753A436-9F40-4A68-AF02-5F0CC6C1FAC7}"/>
              </a:ext>
            </a:extLst>
          </p:cNvPr>
          <p:cNvCxnSpPr>
            <a:cxnSpLocks/>
            <a:stCxn id="1163" idx="2"/>
            <a:endCxn id="1170" idx="0"/>
          </p:cNvCxnSpPr>
          <p:nvPr/>
        </p:nvCxnSpPr>
        <p:spPr>
          <a:xfrm flipH="1">
            <a:off x="6148190" y="2371831"/>
            <a:ext cx="1516" cy="4273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8" name="Straight Arrow Connector 1177">
            <a:extLst>
              <a:ext uri="{FF2B5EF4-FFF2-40B4-BE49-F238E27FC236}">
                <a16:creationId xmlns:a16="http://schemas.microsoft.com/office/drawing/2014/main" id="{6294FC48-9AC6-480A-8DA2-BB374ACC45A3}"/>
              </a:ext>
            </a:extLst>
          </p:cNvPr>
          <p:cNvCxnSpPr>
            <a:endCxn id="1163" idx="1"/>
          </p:cNvCxnSpPr>
          <p:nvPr/>
        </p:nvCxnSpPr>
        <p:spPr>
          <a:xfrm>
            <a:off x="4441450" y="2190130"/>
            <a:ext cx="1023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9" name="TextBox 1178">
            <a:extLst>
              <a:ext uri="{FF2B5EF4-FFF2-40B4-BE49-F238E27FC236}">
                <a16:creationId xmlns:a16="http://schemas.microsoft.com/office/drawing/2014/main" id="{3E669B39-E913-40EA-9236-3064DCBF9715}"/>
              </a:ext>
            </a:extLst>
          </p:cNvPr>
          <p:cNvSpPr txBox="1"/>
          <p:nvPr/>
        </p:nvSpPr>
        <p:spPr>
          <a:xfrm>
            <a:off x="3782907" y="2842406"/>
            <a:ext cx="56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States</a:t>
            </a:r>
          </a:p>
        </p:txBody>
      </p:sp>
      <p:cxnSp>
        <p:nvCxnSpPr>
          <p:cNvPr id="1180" name="Straight Arrow Connector 1179">
            <a:extLst>
              <a:ext uri="{FF2B5EF4-FFF2-40B4-BE49-F238E27FC236}">
                <a16:creationId xmlns:a16="http://schemas.microsoft.com/office/drawing/2014/main" id="{DC1EA402-1D9D-4BDB-8152-3818A04BF4E8}"/>
              </a:ext>
            </a:extLst>
          </p:cNvPr>
          <p:cNvCxnSpPr/>
          <p:nvPr/>
        </p:nvCxnSpPr>
        <p:spPr>
          <a:xfrm>
            <a:off x="4433971" y="2980906"/>
            <a:ext cx="1023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1" name="TextBox 1180">
            <a:extLst>
              <a:ext uri="{FF2B5EF4-FFF2-40B4-BE49-F238E27FC236}">
                <a16:creationId xmlns:a16="http://schemas.microsoft.com/office/drawing/2014/main" id="{0361CC28-054F-4109-833A-665905241195}"/>
              </a:ext>
            </a:extLst>
          </p:cNvPr>
          <p:cNvSpPr txBox="1"/>
          <p:nvPr/>
        </p:nvSpPr>
        <p:spPr>
          <a:xfrm>
            <a:off x="3618905" y="2060888"/>
            <a:ext cx="876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Stay-points</a:t>
            </a:r>
          </a:p>
        </p:txBody>
      </p:sp>
      <p:cxnSp>
        <p:nvCxnSpPr>
          <p:cNvPr id="1183" name="Straight Arrow Connector 1182">
            <a:extLst>
              <a:ext uri="{FF2B5EF4-FFF2-40B4-BE49-F238E27FC236}">
                <a16:creationId xmlns:a16="http://schemas.microsoft.com/office/drawing/2014/main" id="{3E726F33-6F4A-491D-B191-3E8CC9081BD4}"/>
              </a:ext>
            </a:extLst>
          </p:cNvPr>
          <p:cNvCxnSpPr>
            <a:endCxn id="1170" idx="3"/>
          </p:cNvCxnSpPr>
          <p:nvPr/>
        </p:nvCxnSpPr>
        <p:spPr>
          <a:xfrm flipH="1">
            <a:off x="6833227" y="2842406"/>
            <a:ext cx="711634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5" name="Straight Arrow Connector 1184">
            <a:extLst>
              <a:ext uri="{FF2B5EF4-FFF2-40B4-BE49-F238E27FC236}">
                <a16:creationId xmlns:a16="http://schemas.microsoft.com/office/drawing/2014/main" id="{B0318E3F-592E-4DCC-8CEF-F13DB9BCD9B0}"/>
              </a:ext>
            </a:extLst>
          </p:cNvPr>
          <p:cNvCxnSpPr/>
          <p:nvPr/>
        </p:nvCxnSpPr>
        <p:spPr>
          <a:xfrm>
            <a:off x="6833227" y="2980905"/>
            <a:ext cx="711634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87" name="Table 1186">
            <a:extLst>
              <a:ext uri="{FF2B5EF4-FFF2-40B4-BE49-F238E27FC236}">
                <a16:creationId xmlns:a16="http://schemas.microsoft.com/office/drawing/2014/main" id="{5E3AE5D2-8A42-47C0-BD87-C4220229E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3691"/>
              </p:ext>
            </p:extLst>
          </p:nvPr>
        </p:nvGraphicFramePr>
        <p:xfrm>
          <a:off x="4726873" y="3715343"/>
          <a:ext cx="285403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673">
                  <a:extLst>
                    <a:ext uri="{9D8B030D-6E8A-4147-A177-3AD203B41FA5}">
                      <a16:colId xmlns:a16="http://schemas.microsoft.com/office/drawing/2014/main" val="2027057937"/>
                    </a:ext>
                  </a:extLst>
                </a:gridCol>
                <a:gridCol w="475673">
                  <a:extLst>
                    <a:ext uri="{9D8B030D-6E8A-4147-A177-3AD203B41FA5}">
                      <a16:colId xmlns:a16="http://schemas.microsoft.com/office/drawing/2014/main" val="3726151169"/>
                    </a:ext>
                  </a:extLst>
                </a:gridCol>
                <a:gridCol w="475673">
                  <a:extLst>
                    <a:ext uri="{9D8B030D-6E8A-4147-A177-3AD203B41FA5}">
                      <a16:colId xmlns:a16="http://schemas.microsoft.com/office/drawing/2014/main" val="1314411474"/>
                    </a:ext>
                  </a:extLst>
                </a:gridCol>
                <a:gridCol w="475673">
                  <a:extLst>
                    <a:ext uri="{9D8B030D-6E8A-4147-A177-3AD203B41FA5}">
                      <a16:colId xmlns:a16="http://schemas.microsoft.com/office/drawing/2014/main" val="938252939"/>
                    </a:ext>
                  </a:extLst>
                </a:gridCol>
                <a:gridCol w="475673">
                  <a:extLst>
                    <a:ext uri="{9D8B030D-6E8A-4147-A177-3AD203B41FA5}">
                      <a16:colId xmlns:a16="http://schemas.microsoft.com/office/drawing/2014/main" val="558226723"/>
                    </a:ext>
                  </a:extLst>
                </a:gridCol>
                <a:gridCol w="475673">
                  <a:extLst>
                    <a:ext uri="{9D8B030D-6E8A-4147-A177-3AD203B41FA5}">
                      <a16:colId xmlns:a16="http://schemas.microsoft.com/office/drawing/2014/main" val="3825188769"/>
                    </a:ext>
                  </a:extLst>
                </a:gridCol>
              </a:tblGrid>
              <a:tr h="27699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st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065032"/>
                  </a:ext>
                </a:extLst>
              </a:tr>
            </a:tbl>
          </a:graphicData>
        </a:graphic>
      </p:graphicFrame>
      <p:cxnSp>
        <p:nvCxnSpPr>
          <p:cNvPr id="1188" name="Straight Arrow Connector 1187">
            <a:extLst>
              <a:ext uri="{FF2B5EF4-FFF2-40B4-BE49-F238E27FC236}">
                <a16:creationId xmlns:a16="http://schemas.microsoft.com/office/drawing/2014/main" id="{4EBDE098-CF47-4C03-B681-43B2C737F344}"/>
              </a:ext>
            </a:extLst>
          </p:cNvPr>
          <p:cNvCxnSpPr/>
          <p:nvPr/>
        </p:nvCxnSpPr>
        <p:spPr>
          <a:xfrm>
            <a:off x="3713503" y="3951723"/>
            <a:ext cx="1023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9" name="TextBox 1188">
            <a:extLst>
              <a:ext uri="{FF2B5EF4-FFF2-40B4-BE49-F238E27FC236}">
                <a16:creationId xmlns:a16="http://schemas.microsoft.com/office/drawing/2014/main" id="{EE7BE7FD-4A75-4D2E-9D50-8E94549ACA20}"/>
              </a:ext>
            </a:extLst>
          </p:cNvPr>
          <p:cNvSpPr txBox="1"/>
          <p:nvPr/>
        </p:nvSpPr>
        <p:spPr>
          <a:xfrm>
            <a:off x="2442258" y="3813223"/>
            <a:ext cx="1271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Time-slotted data</a:t>
            </a:r>
          </a:p>
        </p:txBody>
      </p:sp>
      <p:cxnSp>
        <p:nvCxnSpPr>
          <p:cNvPr id="1191" name="Straight Arrow Connector 1190">
            <a:extLst>
              <a:ext uri="{FF2B5EF4-FFF2-40B4-BE49-F238E27FC236}">
                <a16:creationId xmlns:a16="http://schemas.microsoft.com/office/drawing/2014/main" id="{3488CA0B-EDDD-4A87-B0D0-66C497302D70}"/>
              </a:ext>
            </a:extLst>
          </p:cNvPr>
          <p:cNvCxnSpPr>
            <a:cxnSpLocks/>
            <a:stCxn id="1170" idx="2"/>
            <a:endCxn id="1187" idx="0"/>
          </p:cNvCxnSpPr>
          <p:nvPr/>
        </p:nvCxnSpPr>
        <p:spPr>
          <a:xfrm>
            <a:off x="6148190" y="3162607"/>
            <a:ext cx="5702" cy="5527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5" name="Oval 1194">
            <a:extLst>
              <a:ext uri="{FF2B5EF4-FFF2-40B4-BE49-F238E27FC236}">
                <a16:creationId xmlns:a16="http://schemas.microsoft.com/office/drawing/2014/main" id="{0B9DC14A-BA3A-4AB7-AFAE-40FA5AB713C9}"/>
              </a:ext>
            </a:extLst>
          </p:cNvPr>
          <p:cNvSpPr/>
          <p:nvPr/>
        </p:nvSpPr>
        <p:spPr>
          <a:xfrm>
            <a:off x="8686457" y="127011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51206F9A-2998-405A-9DBB-F5632DF3C8D6}"/>
              </a:ext>
            </a:extLst>
          </p:cNvPr>
          <p:cNvSpPr/>
          <p:nvPr/>
        </p:nvSpPr>
        <p:spPr>
          <a:xfrm>
            <a:off x="8812298" y="135939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A53394D7-D01B-445F-818B-C39C78ABE7D9}"/>
              </a:ext>
            </a:extLst>
          </p:cNvPr>
          <p:cNvSpPr/>
          <p:nvPr/>
        </p:nvSpPr>
        <p:spPr>
          <a:xfrm>
            <a:off x="8822598" y="91066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D4F3ACF5-C7BB-414A-97E1-AA21260E5827}"/>
              </a:ext>
            </a:extLst>
          </p:cNvPr>
          <p:cNvSpPr/>
          <p:nvPr/>
        </p:nvSpPr>
        <p:spPr>
          <a:xfrm>
            <a:off x="8711213" y="98256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4EE1FAA9-F2F0-4109-B849-79A9EF7CD8E9}"/>
              </a:ext>
            </a:extLst>
          </p:cNvPr>
          <p:cNvSpPr/>
          <p:nvPr/>
        </p:nvSpPr>
        <p:spPr>
          <a:xfrm>
            <a:off x="9037238" y="107180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1B9EE906-F08C-421A-BDDB-F3529BEE9A77}"/>
              </a:ext>
            </a:extLst>
          </p:cNvPr>
          <p:cNvSpPr/>
          <p:nvPr/>
        </p:nvSpPr>
        <p:spPr>
          <a:xfrm>
            <a:off x="9063680" y="123337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9C0F01B0-6AE8-4079-9F5E-59826754EE97}"/>
              </a:ext>
            </a:extLst>
          </p:cNvPr>
          <p:cNvSpPr/>
          <p:nvPr/>
        </p:nvSpPr>
        <p:spPr>
          <a:xfrm>
            <a:off x="8716404" y="111200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C52F0861-D108-4229-BE5E-E17E91755F06}"/>
              </a:ext>
            </a:extLst>
          </p:cNvPr>
          <p:cNvSpPr/>
          <p:nvPr/>
        </p:nvSpPr>
        <p:spPr>
          <a:xfrm>
            <a:off x="8534057" y="873341"/>
            <a:ext cx="715930" cy="6511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4" name="Straight Arrow Connector 1203">
            <a:extLst>
              <a:ext uri="{FF2B5EF4-FFF2-40B4-BE49-F238E27FC236}">
                <a16:creationId xmlns:a16="http://schemas.microsoft.com/office/drawing/2014/main" id="{43C63B48-9A34-4B5C-8C35-9FE93AB7C5F0}"/>
              </a:ext>
            </a:extLst>
          </p:cNvPr>
          <p:cNvCxnSpPr>
            <a:cxnSpLocks/>
            <a:stCxn id="1195" idx="1"/>
            <a:endCxn id="1163" idx="0"/>
          </p:cNvCxnSpPr>
          <p:nvPr/>
        </p:nvCxnSpPr>
        <p:spPr>
          <a:xfrm flipH="1">
            <a:off x="6149706" y="1287014"/>
            <a:ext cx="2552352" cy="7214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9" name="TextBox 1208">
            <a:extLst>
              <a:ext uri="{FF2B5EF4-FFF2-40B4-BE49-F238E27FC236}">
                <a16:creationId xmlns:a16="http://schemas.microsoft.com/office/drawing/2014/main" id="{BCF22BB9-9B4E-4378-8595-00E6427AA3FF}"/>
              </a:ext>
            </a:extLst>
          </p:cNvPr>
          <p:cNvSpPr txBox="1"/>
          <p:nvPr/>
        </p:nvSpPr>
        <p:spPr>
          <a:xfrm>
            <a:off x="4193520" y="3504640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1210" name="TextBox 1209">
            <a:extLst>
              <a:ext uri="{FF2B5EF4-FFF2-40B4-BE49-F238E27FC236}">
                <a16:creationId xmlns:a16="http://schemas.microsoft.com/office/drawing/2014/main" id="{5000BBF0-BC6B-4398-8FB2-CA842F2D5116}"/>
              </a:ext>
            </a:extLst>
          </p:cNvPr>
          <p:cNvSpPr txBox="1"/>
          <p:nvPr/>
        </p:nvSpPr>
        <p:spPr>
          <a:xfrm>
            <a:off x="4639431" y="3523384"/>
            <a:ext cx="3163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5        6          7         8          9         10        11 </a:t>
            </a:r>
          </a:p>
        </p:txBody>
      </p:sp>
      <p:graphicFrame>
        <p:nvGraphicFramePr>
          <p:cNvPr id="1211" name="Table 1210">
            <a:extLst>
              <a:ext uri="{FF2B5EF4-FFF2-40B4-BE49-F238E27FC236}">
                <a16:creationId xmlns:a16="http://schemas.microsoft.com/office/drawing/2014/main" id="{58040539-AAFE-48EB-95B1-91EDA77D7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969218"/>
              </p:ext>
            </p:extLst>
          </p:nvPr>
        </p:nvGraphicFramePr>
        <p:xfrm>
          <a:off x="2093068" y="4955123"/>
          <a:ext cx="8128000" cy="48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85331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6261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40723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1527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846738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74277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66143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1119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58283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4174821"/>
                    </a:ext>
                  </a:extLst>
                </a:gridCol>
              </a:tblGrid>
              <a:tr h="48132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568779"/>
                  </a:ext>
                </a:extLst>
              </a:tr>
            </a:tbl>
          </a:graphicData>
        </a:graphic>
      </p:graphicFrame>
      <p:graphicFrame>
        <p:nvGraphicFramePr>
          <p:cNvPr id="1212" name="Table 1211">
            <a:extLst>
              <a:ext uri="{FF2B5EF4-FFF2-40B4-BE49-F238E27FC236}">
                <a16:creationId xmlns:a16="http://schemas.microsoft.com/office/drawing/2014/main" id="{C5D5F9BD-71E1-4769-BA93-AF5F40AE2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91408"/>
              </p:ext>
            </p:extLst>
          </p:nvPr>
        </p:nvGraphicFramePr>
        <p:xfrm>
          <a:off x="449071" y="4990635"/>
          <a:ext cx="1629314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14657">
                  <a:extLst>
                    <a:ext uri="{9D8B030D-6E8A-4147-A177-3AD203B41FA5}">
                      <a16:colId xmlns:a16="http://schemas.microsoft.com/office/drawing/2014/main" val="3505274730"/>
                    </a:ext>
                  </a:extLst>
                </a:gridCol>
                <a:gridCol w="814657">
                  <a:extLst>
                    <a:ext uri="{9D8B030D-6E8A-4147-A177-3AD203B41FA5}">
                      <a16:colId xmlns:a16="http://schemas.microsoft.com/office/drawing/2014/main" val="2275989600"/>
                    </a:ext>
                  </a:extLst>
                </a:gridCol>
              </a:tblGrid>
              <a:tr h="352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216852"/>
                  </a:ext>
                </a:extLst>
              </a:tr>
            </a:tbl>
          </a:graphicData>
        </a:graphic>
      </p:graphicFrame>
      <p:graphicFrame>
        <p:nvGraphicFramePr>
          <p:cNvPr id="1213" name="Table 1212">
            <a:extLst>
              <a:ext uri="{FF2B5EF4-FFF2-40B4-BE49-F238E27FC236}">
                <a16:creationId xmlns:a16="http://schemas.microsoft.com/office/drawing/2014/main" id="{98B80B47-8D9B-4A0A-85E6-B53B29EEC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87342"/>
              </p:ext>
            </p:extLst>
          </p:nvPr>
        </p:nvGraphicFramePr>
        <p:xfrm>
          <a:off x="10222437" y="4977297"/>
          <a:ext cx="1629314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14657">
                  <a:extLst>
                    <a:ext uri="{9D8B030D-6E8A-4147-A177-3AD203B41FA5}">
                      <a16:colId xmlns:a16="http://schemas.microsoft.com/office/drawing/2014/main" val="3505274730"/>
                    </a:ext>
                  </a:extLst>
                </a:gridCol>
                <a:gridCol w="814657">
                  <a:extLst>
                    <a:ext uri="{9D8B030D-6E8A-4147-A177-3AD203B41FA5}">
                      <a16:colId xmlns:a16="http://schemas.microsoft.com/office/drawing/2014/main" val="2275989600"/>
                    </a:ext>
                  </a:extLst>
                </a:gridCol>
              </a:tblGrid>
              <a:tr h="3515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216852"/>
                  </a:ext>
                </a:extLst>
              </a:tr>
            </a:tbl>
          </a:graphicData>
        </a:graphic>
      </p:graphicFrame>
      <p:cxnSp>
        <p:nvCxnSpPr>
          <p:cNvPr id="1215" name="Straight Arrow Connector 1214">
            <a:extLst>
              <a:ext uri="{FF2B5EF4-FFF2-40B4-BE49-F238E27FC236}">
                <a16:creationId xmlns:a16="http://schemas.microsoft.com/office/drawing/2014/main" id="{C193EA2B-D7FB-4954-81D2-BC9B915B3CCB}"/>
              </a:ext>
            </a:extLst>
          </p:cNvPr>
          <p:cNvCxnSpPr>
            <a:cxnSpLocks/>
            <a:stCxn id="1187" idx="2"/>
            <a:endCxn id="1211" idx="0"/>
          </p:cNvCxnSpPr>
          <p:nvPr/>
        </p:nvCxnSpPr>
        <p:spPr>
          <a:xfrm>
            <a:off x="6153892" y="4294463"/>
            <a:ext cx="3176" cy="6606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8" name="Straight Arrow Connector 1217">
            <a:extLst>
              <a:ext uri="{FF2B5EF4-FFF2-40B4-BE49-F238E27FC236}">
                <a16:creationId xmlns:a16="http://schemas.microsoft.com/office/drawing/2014/main" id="{1F316BBB-1A28-4CF6-8734-5D69FEDD6A17}"/>
              </a:ext>
            </a:extLst>
          </p:cNvPr>
          <p:cNvCxnSpPr/>
          <p:nvPr/>
        </p:nvCxnSpPr>
        <p:spPr>
          <a:xfrm>
            <a:off x="1376039" y="4172543"/>
            <a:ext cx="1701841" cy="78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9" name="TextBox 1218">
            <a:extLst>
              <a:ext uri="{FF2B5EF4-FFF2-40B4-BE49-F238E27FC236}">
                <a16:creationId xmlns:a16="http://schemas.microsoft.com/office/drawing/2014/main" id="{74E33692-FB08-4D2F-9C68-BCB39CD7DBCC}"/>
              </a:ext>
            </a:extLst>
          </p:cNvPr>
          <p:cNvSpPr txBox="1"/>
          <p:nvPr/>
        </p:nvSpPr>
        <p:spPr>
          <a:xfrm>
            <a:off x="650543" y="3949288"/>
            <a:ext cx="1045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Markov Chain</a:t>
            </a:r>
          </a:p>
        </p:txBody>
      </p:sp>
    </p:spTree>
    <p:extLst>
      <p:ext uri="{BB962C8B-B14F-4D97-AF65-F5344CB8AC3E}">
        <p14:creationId xmlns:p14="http://schemas.microsoft.com/office/powerpoint/2010/main" val="199015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B32158-3192-498E-93B7-535BD6A9E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23" y="0"/>
            <a:ext cx="8697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47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EF255B-DB9A-4B36-9AA7-BE6F38B8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2095501"/>
            <a:ext cx="6615059" cy="2330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26E529-2C51-4912-9A60-F82997010EC2}"/>
              </a:ext>
            </a:extLst>
          </p:cNvPr>
          <p:cNvSpPr txBox="1"/>
          <p:nvPr/>
        </p:nvSpPr>
        <p:spPr>
          <a:xfrm>
            <a:off x="6238700" y="4425820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064BC-5644-4CF7-8E33-0DAC041FACBA}"/>
              </a:ext>
            </a:extLst>
          </p:cNvPr>
          <p:cNvSpPr txBox="1"/>
          <p:nvPr/>
        </p:nvSpPr>
        <p:spPr>
          <a:xfrm>
            <a:off x="2735818" y="2930857"/>
            <a:ext cx="369332" cy="32669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/>
              <a:t>Day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33486-9861-4874-9827-86638C2BC166}"/>
              </a:ext>
            </a:extLst>
          </p:cNvPr>
          <p:cNvSpPr/>
          <p:nvPr/>
        </p:nvSpPr>
        <p:spPr>
          <a:xfrm>
            <a:off x="8136294" y="2095500"/>
            <a:ext cx="559837" cy="22152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95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9CDBDC-61D1-4E12-A84A-CD64AA1C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271587"/>
            <a:ext cx="117157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00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39803-0730-4EB8-AC94-D7DDE3F62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271587"/>
            <a:ext cx="11839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4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90EA4A-FD5E-4F2D-A145-6FACB4B02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304925"/>
            <a:ext cx="117538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54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B4CE08-EF86-4B50-9A22-8B9ABF7F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50" y="-219076"/>
            <a:ext cx="8273102" cy="92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9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9DF164-4E77-48AC-84EE-84B73A93F168}"/>
              </a:ext>
            </a:extLst>
          </p:cNvPr>
          <p:cNvCxnSpPr>
            <a:cxnSpLocks/>
          </p:cNvCxnSpPr>
          <p:nvPr/>
        </p:nvCxnSpPr>
        <p:spPr>
          <a:xfrm>
            <a:off x="1124192" y="1043985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7B3AEC-5CE0-4BA3-9C10-285CA19C0204}"/>
              </a:ext>
            </a:extLst>
          </p:cNvPr>
          <p:cNvCxnSpPr>
            <a:cxnSpLocks/>
          </p:cNvCxnSpPr>
          <p:nvPr/>
        </p:nvCxnSpPr>
        <p:spPr>
          <a:xfrm>
            <a:off x="1124192" y="1704385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7513EC-771F-4749-8D20-FB16A509E8F7}"/>
              </a:ext>
            </a:extLst>
          </p:cNvPr>
          <p:cNvCxnSpPr/>
          <p:nvPr/>
        </p:nvCxnSpPr>
        <p:spPr>
          <a:xfrm>
            <a:off x="1553695" y="74775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6E5B4B-08C6-4DB2-A8D9-2EABB3C2367E}"/>
              </a:ext>
            </a:extLst>
          </p:cNvPr>
          <p:cNvCxnSpPr/>
          <p:nvPr/>
        </p:nvCxnSpPr>
        <p:spPr>
          <a:xfrm>
            <a:off x="3846953" y="75039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4FE819-076E-494C-86DE-2F3C7B141BC3}"/>
              </a:ext>
            </a:extLst>
          </p:cNvPr>
          <p:cNvCxnSpPr/>
          <p:nvPr/>
        </p:nvCxnSpPr>
        <p:spPr>
          <a:xfrm>
            <a:off x="2700324" y="74907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6A17B14-E8B2-4973-BBEF-6CD545AB5DE8}"/>
              </a:ext>
            </a:extLst>
          </p:cNvPr>
          <p:cNvSpPr/>
          <p:nvPr/>
        </p:nvSpPr>
        <p:spPr>
          <a:xfrm>
            <a:off x="1937664" y="1051238"/>
            <a:ext cx="73953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C63008-AF4D-48F7-B8CC-EB094631D15B}"/>
              </a:ext>
            </a:extLst>
          </p:cNvPr>
          <p:cNvSpPr/>
          <p:nvPr/>
        </p:nvSpPr>
        <p:spPr>
          <a:xfrm>
            <a:off x="2793427" y="1043985"/>
            <a:ext cx="644885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sz="2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E9AB1-6EF5-4526-B7C9-4265A8A51B69}"/>
              </a:ext>
            </a:extLst>
          </p:cNvPr>
          <p:cNvSpPr txBox="1"/>
          <p:nvPr/>
        </p:nvSpPr>
        <p:spPr>
          <a:xfrm>
            <a:off x="569029" y="672981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86AF0F-E160-42AA-9964-B8E4B9F3323F}"/>
              </a:ext>
            </a:extLst>
          </p:cNvPr>
          <p:cNvSpPr/>
          <p:nvPr/>
        </p:nvSpPr>
        <p:spPr>
          <a:xfrm>
            <a:off x="188834" y="1143828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Training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D14130-C47A-47A2-9F03-04DC1CE31BC8}"/>
              </a:ext>
            </a:extLst>
          </p:cNvPr>
          <p:cNvSpPr txBox="1"/>
          <p:nvPr/>
        </p:nvSpPr>
        <p:spPr>
          <a:xfrm>
            <a:off x="14513" y="653887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12BAECA-A26E-4DF2-8719-B1C48BA5E5AB}"/>
              </a:ext>
            </a:extLst>
          </p:cNvPr>
          <p:cNvCxnSpPr>
            <a:cxnSpLocks/>
          </p:cNvCxnSpPr>
          <p:nvPr/>
        </p:nvCxnSpPr>
        <p:spPr>
          <a:xfrm>
            <a:off x="1107917" y="2581302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FEF5ED-1D37-4CA7-B115-99C91172FEDB}"/>
              </a:ext>
            </a:extLst>
          </p:cNvPr>
          <p:cNvCxnSpPr>
            <a:cxnSpLocks/>
          </p:cNvCxnSpPr>
          <p:nvPr/>
        </p:nvCxnSpPr>
        <p:spPr>
          <a:xfrm>
            <a:off x="1107917" y="3241702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68C62C-C79F-409C-84E6-6DB532ABF481}"/>
              </a:ext>
            </a:extLst>
          </p:cNvPr>
          <p:cNvCxnSpPr/>
          <p:nvPr/>
        </p:nvCxnSpPr>
        <p:spPr>
          <a:xfrm>
            <a:off x="1537420" y="228507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7C116DC-61F3-407E-86DC-F909E71FAF40}"/>
              </a:ext>
            </a:extLst>
          </p:cNvPr>
          <p:cNvCxnSpPr/>
          <p:nvPr/>
        </p:nvCxnSpPr>
        <p:spPr>
          <a:xfrm>
            <a:off x="3830678" y="228771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6D26B0-C571-462F-8672-92D80C653365}"/>
              </a:ext>
            </a:extLst>
          </p:cNvPr>
          <p:cNvCxnSpPr/>
          <p:nvPr/>
        </p:nvCxnSpPr>
        <p:spPr>
          <a:xfrm>
            <a:off x="2684049" y="228639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F865861-AC95-43A2-B772-709FC367B66F}"/>
              </a:ext>
            </a:extLst>
          </p:cNvPr>
          <p:cNvSpPr/>
          <p:nvPr/>
        </p:nvSpPr>
        <p:spPr>
          <a:xfrm>
            <a:off x="1537421" y="2588555"/>
            <a:ext cx="1123508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58D9D36-CBA6-465A-94C9-423BD131402F}"/>
              </a:ext>
            </a:extLst>
          </p:cNvPr>
          <p:cNvSpPr/>
          <p:nvPr/>
        </p:nvSpPr>
        <p:spPr>
          <a:xfrm>
            <a:off x="2691873" y="2572515"/>
            <a:ext cx="1115684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B36A509-5F43-42AF-911F-7DBED87C4B0E}"/>
              </a:ext>
            </a:extLst>
          </p:cNvPr>
          <p:cNvSpPr txBox="1"/>
          <p:nvPr/>
        </p:nvSpPr>
        <p:spPr>
          <a:xfrm>
            <a:off x="552754" y="221029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64F8AA-5D79-474B-AE42-4AE1BE9A1B69}"/>
              </a:ext>
            </a:extLst>
          </p:cNvPr>
          <p:cNvSpPr/>
          <p:nvPr/>
        </p:nvSpPr>
        <p:spPr>
          <a:xfrm>
            <a:off x="172559" y="2681145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Test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FFE7CF-5D00-4662-AED4-B57358E2C0F2}"/>
              </a:ext>
            </a:extLst>
          </p:cNvPr>
          <p:cNvSpPr txBox="1"/>
          <p:nvPr/>
        </p:nvSpPr>
        <p:spPr>
          <a:xfrm>
            <a:off x="14513" y="2307319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FEEB7B3-F528-4A29-8ED1-E13098237B38}"/>
              </a:ext>
            </a:extLst>
          </p:cNvPr>
          <p:cNvCxnSpPr>
            <a:stCxn id="22" idx="2"/>
          </p:cNvCxnSpPr>
          <p:nvPr/>
        </p:nvCxnSpPr>
        <p:spPr>
          <a:xfrm flipH="1">
            <a:off x="2307433" y="1711638"/>
            <a:ext cx="1" cy="8608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AB21FFB0-300C-4E19-93D9-EF290AC4A6AE}"/>
              </a:ext>
            </a:extLst>
          </p:cNvPr>
          <p:cNvCxnSpPr>
            <a:cxnSpLocks/>
            <a:stCxn id="22" idx="0"/>
            <a:endCxn id="23" idx="0"/>
          </p:cNvCxnSpPr>
          <p:nvPr/>
        </p:nvCxnSpPr>
        <p:spPr>
          <a:xfrm rot="5400000" flipH="1" flipV="1">
            <a:off x="2708026" y="643394"/>
            <a:ext cx="7253" cy="808436"/>
          </a:xfrm>
          <a:prstGeom prst="curvedConnector3">
            <a:avLst>
              <a:gd name="adj1" fmla="val 3251799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1266E12-BC0D-4A9A-89D7-13A9ACEF217D}"/>
              </a:ext>
            </a:extLst>
          </p:cNvPr>
          <p:cNvSpPr txBox="1"/>
          <p:nvPr/>
        </p:nvSpPr>
        <p:spPr>
          <a:xfrm>
            <a:off x="1976687" y="469234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Predicted transition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393F950B-F4E7-4120-9C35-716BB384B776}"/>
              </a:ext>
            </a:extLst>
          </p:cNvPr>
          <p:cNvCxnSpPr>
            <a:cxnSpLocks/>
            <a:stCxn id="59" idx="2"/>
            <a:endCxn id="60" idx="2"/>
          </p:cNvCxnSpPr>
          <p:nvPr/>
        </p:nvCxnSpPr>
        <p:spPr>
          <a:xfrm rot="5400000" flipH="1" flipV="1">
            <a:off x="2666425" y="2665665"/>
            <a:ext cx="16040" cy="1150540"/>
          </a:xfrm>
          <a:prstGeom prst="curvedConnector3">
            <a:avLst>
              <a:gd name="adj1" fmla="val -1425187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480CD85-591B-408B-8100-3E7E68EB0864}"/>
              </a:ext>
            </a:extLst>
          </p:cNvPr>
          <p:cNvSpPr txBox="1"/>
          <p:nvPr/>
        </p:nvSpPr>
        <p:spPr>
          <a:xfrm>
            <a:off x="1966924" y="3468592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Ground Truth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603372E-EEA9-4588-B0BF-222339465EDC}"/>
              </a:ext>
            </a:extLst>
          </p:cNvPr>
          <p:cNvSpPr txBox="1"/>
          <p:nvPr/>
        </p:nvSpPr>
        <p:spPr>
          <a:xfrm>
            <a:off x="1911845" y="71197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Correct Prediction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C599233-222A-46E4-9B55-9F3C666190B4}"/>
              </a:ext>
            </a:extLst>
          </p:cNvPr>
          <p:cNvCxnSpPr>
            <a:cxnSpLocks/>
          </p:cNvCxnSpPr>
          <p:nvPr/>
        </p:nvCxnSpPr>
        <p:spPr>
          <a:xfrm>
            <a:off x="4579096" y="1018831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4C7D274-33B3-4867-B529-08502336DEC3}"/>
              </a:ext>
            </a:extLst>
          </p:cNvPr>
          <p:cNvCxnSpPr>
            <a:cxnSpLocks/>
          </p:cNvCxnSpPr>
          <p:nvPr/>
        </p:nvCxnSpPr>
        <p:spPr>
          <a:xfrm>
            <a:off x="4579096" y="1679231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E409E77-FCBB-4FAC-8605-002A24EBE8F8}"/>
              </a:ext>
            </a:extLst>
          </p:cNvPr>
          <p:cNvCxnSpPr/>
          <p:nvPr/>
        </p:nvCxnSpPr>
        <p:spPr>
          <a:xfrm>
            <a:off x="5008599" y="72259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73218AB-92E1-4235-A123-A748B8206EE6}"/>
              </a:ext>
            </a:extLst>
          </p:cNvPr>
          <p:cNvCxnSpPr/>
          <p:nvPr/>
        </p:nvCxnSpPr>
        <p:spPr>
          <a:xfrm>
            <a:off x="7301857" y="72523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DAB738C-7423-40EC-B457-C28E02870119}"/>
              </a:ext>
            </a:extLst>
          </p:cNvPr>
          <p:cNvCxnSpPr/>
          <p:nvPr/>
        </p:nvCxnSpPr>
        <p:spPr>
          <a:xfrm>
            <a:off x="6155228" y="72391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548E4E5-EEC3-4888-B3FF-7584CA836A73}"/>
              </a:ext>
            </a:extLst>
          </p:cNvPr>
          <p:cNvSpPr/>
          <p:nvPr/>
        </p:nvSpPr>
        <p:spPr>
          <a:xfrm>
            <a:off x="5392568" y="1026084"/>
            <a:ext cx="73953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98DA8DB-337B-4E47-933E-C78C5001F5F2}"/>
              </a:ext>
            </a:extLst>
          </p:cNvPr>
          <p:cNvSpPr/>
          <p:nvPr/>
        </p:nvSpPr>
        <p:spPr>
          <a:xfrm>
            <a:off x="6314561" y="1018831"/>
            <a:ext cx="302574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5DDBC44-2E06-4145-B0FB-B4DAF1930A06}"/>
              </a:ext>
            </a:extLst>
          </p:cNvPr>
          <p:cNvSpPr txBox="1"/>
          <p:nvPr/>
        </p:nvSpPr>
        <p:spPr>
          <a:xfrm>
            <a:off x="3453142" y="663434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8333606-15BA-479C-BF30-ADAB3C89AE83}"/>
              </a:ext>
            </a:extLst>
          </p:cNvPr>
          <p:cNvCxnSpPr>
            <a:cxnSpLocks/>
          </p:cNvCxnSpPr>
          <p:nvPr/>
        </p:nvCxnSpPr>
        <p:spPr>
          <a:xfrm>
            <a:off x="4562821" y="2556148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3356400-711D-41AF-AEA6-893D508C21A4}"/>
              </a:ext>
            </a:extLst>
          </p:cNvPr>
          <p:cNvCxnSpPr>
            <a:cxnSpLocks/>
          </p:cNvCxnSpPr>
          <p:nvPr/>
        </p:nvCxnSpPr>
        <p:spPr>
          <a:xfrm>
            <a:off x="4562821" y="3216548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BE0A60F-00CC-4CBF-A3F7-2EE556FE0CE1}"/>
              </a:ext>
            </a:extLst>
          </p:cNvPr>
          <p:cNvCxnSpPr/>
          <p:nvPr/>
        </p:nvCxnSpPr>
        <p:spPr>
          <a:xfrm>
            <a:off x="4992324" y="225991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96E42DE-2A69-484C-8C62-3CCA9E5AA1DC}"/>
              </a:ext>
            </a:extLst>
          </p:cNvPr>
          <p:cNvCxnSpPr/>
          <p:nvPr/>
        </p:nvCxnSpPr>
        <p:spPr>
          <a:xfrm>
            <a:off x="7285582" y="226255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4337947-B1C5-4A66-AF0D-88E77DB1270B}"/>
              </a:ext>
            </a:extLst>
          </p:cNvPr>
          <p:cNvCxnSpPr/>
          <p:nvPr/>
        </p:nvCxnSpPr>
        <p:spPr>
          <a:xfrm>
            <a:off x="6138953" y="226123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ED69A38-B62A-4E61-B0EE-3ADD08A27BF7}"/>
              </a:ext>
            </a:extLst>
          </p:cNvPr>
          <p:cNvSpPr/>
          <p:nvPr/>
        </p:nvSpPr>
        <p:spPr>
          <a:xfrm>
            <a:off x="4992325" y="2563401"/>
            <a:ext cx="1123508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8D46479-A784-4727-B2A5-46B64741B0CB}"/>
              </a:ext>
            </a:extLst>
          </p:cNvPr>
          <p:cNvSpPr/>
          <p:nvPr/>
        </p:nvSpPr>
        <p:spPr>
          <a:xfrm>
            <a:off x="6131130" y="2547361"/>
            <a:ext cx="1131331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58867E-1B70-4742-9557-346F796403A4}"/>
              </a:ext>
            </a:extLst>
          </p:cNvPr>
          <p:cNvSpPr txBox="1"/>
          <p:nvPr/>
        </p:nvSpPr>
        <p:spPr>
          <a:xfrm>
            <a:off x="3477823" y="2265362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DF70798-3823-4ABC-ADA9-0E94149B2757}"/>
              </a:ext>
            </a:extLst>
          </p:cNvPr>
          <p:cNvCxnSpPr>
            <a:stCxn id="107" idx="2"/>
          </p:cNvCxnSpPr>
          <p:nvPr/>
        </p:nvCxnSpPr>
        <p:spPr>
          <a:xfrm flipH="1">
            <a:off x="5762337" y="1686484"/>
            <a:ext cx="1" cy="8608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DBFF9C9D-7610-483D-B770-124BC127A700}"/>
              </a:ext>
            </a:extLst>
          </p:cNvPr>
          <p:cNvCxnSpPr>
            <a:cxnSpLocks/>
            <a:stCxn id="107" idx="0"/>
            <a:endCxn id="78" idx="0"/>
          </p:cNvCxnSpPr>
          <p:nvPr/>
        </p:nvCxnSpPr>
        <p:spPr>
          <a:xfrm rot="5400000" flipH="1" flipV="1">
            <a:off x="6349010" y="423136"/>
            <a:ext cx="16276" cy="1189620"/>
          </a:xfrm>
          <a:prstGeom prst="curvedConnector3">
            <a:avLst>
              <a:gd name="adj1" fmla="val 1504522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48C22D8-11EC-463B-B821-6F5FA9BAD704}"/>
              </a:ext>
            </a:extLst>
          </p:cNvPr>
          <p:cNvSpPr txBox="1"/>
          <p:nvPr/>
        </p:nvSpPr>
        <p:spPr>
          <a:xfrm>
            <a:off x="5450283" y="479183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Predicted transition</a:t>
            </a:r>
          </a:p>
        </p:txBody>
      </p: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BFF3A62B-76EF-4046-B593-6E2EB9D65172}"/>
              </a:ext>
            </a:extLst>
          </p:cNvPr>
          <p:cNvCxnSpPr>
            <a:cxnSpLocks/>
            <a:stCxn id="118" idx="2"/>
            <a:endCxn id="119" idx="2"/>
          </p:cNvCxnSpPr>
          <p:nvPr/>
        </p:nvCxnSpPr>
        <p:spPr>
          <a:xfrm rot="5400000" flipH="1" flipV="1">
            <a:off x="6117417" y="2644422"/>
            <a:ext cx="16040" cy="1142717"/>
          </a:xfrm>
          <a:prstGeom prst="curvedConnector3">
            <a:avLst>
              <a:gd name="adj1" fmla="val -1425187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D841587-3FDE-4F5C-9B6A-1E8D80787101}"/>
              </a:ext>
            </a:extLst>
          </p:cNvPr>
          <p:cNvSpPr txBox="1"/>
          <p:nvPr/>
        </p:nvSpPr>
        <p:spPr>
          <a:xfrm>
            <a:off x="5404183" y="349522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Ground Truth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460F259-D9F0-4697-96E8-B4A02B2F755A}"/>
              </a:ext>
            </a:extLst>
          </p:cNvPr>
          <p:cNvSpPr txBox="1"/>
          <p:nvPr/>
        </p:nvSpPr>
        <p:spPr>
          <a:xfrm>
            <a:off x="5073597" y="73371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Incorrect Prediction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7E2E158-13D8-410E-B443-352A60579A59}"/>
              </a:ext>
            </a:extLst>
          </p:cNvPr>
          <p:cNvSpPr/>
          <p:nvPr/>
        </p:nvSpPr>
        <p:spPr>
          <a:xfrm>
            <a:off x="3438312" y="1046105"/>
            <a:ext cx="399898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15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endParaRPr lang="en-GB" sz="15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6A38AB4-6BDA-41E9-BB47-510C78A56952}"/>
              </a:ext>
            </a:extLst>
          </p:cNvPr>
          <p:cNvCxnSpPr>
            <a:cxnSpLocks/>
            <a:stCxn id="23" idx="2"/>
            <a:endCxn id="60" idx="0"/>
          </p:cNvCxnSpPr>
          <p:nvPr/>
        </p:nvCxnSpPr>
        <p:spPr>
          <a:xfrm>
            <a:off x="3115870" y="1704385"/>
            <a:ext cx="133845" cy="8681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D759B41-51D5-46E6-BD4B-8BA8D25CCFB9}"/>
              </a:ext>
            </a:extLst>
          </p:cNvPr>
          <p:cNvCxnSpPr>
            <a:cxnSpLocks/>
          </p:cNvCxnSpPr>
          <p:nvPr/>
        </p:nvCxnSpPr>
        <p:spPr>
          <a:xfrm>
            <a:off x="7918585" y="1002555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A1E517E-D142-4B10-9FCD-123AF88A56FE}"/>
              </a:ext>
            </a:extLst>
          </p:cNvPr>
          <p:cNvCxnSpPr>
            <a:cxnSpLocks/>
          </p:cNvCxnSpPr>
          <p:nvPr/>
        </p:nvCxnSpPr>
        <p:spPr>
          <a:xfrm>
            <a:off x="7918585" y="1662955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F98A78D-132C-4FF7-B1EA-F9D4F7B2BD33}"/>
              </a:ext>
            </a:extLst>
          </p:cNvPr>
          <p:cNvCxnSpPr/>
          <p:nvPr/>
        </p:nvCxnSpPr>
        <p:spPr>
          <a:xfrm>
            <a:off x="8348088" y="70632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13E18BD-AA34-4C7C-95B7-534E33541B27}"/>
              </a:ext>
            </a:extLst>
          </p:cNvPr>
          <p:cNvCxnSpPr/>
          <p:nvPr/>
        </p:nvCxnSpPr>
        <p:spPr>
          <a:xfrm>
            <a:off x="10641346" y="70896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0AF1982-4D6D-48BF-A539-F98007F1EA97}"/>
              </a:ext>
            </a:extLst>
          </p:cNvPr>
          <p:cNvCxnSpPr/>
          <p:nvPr/>
        </p:nvCxnSpPr>
        <p:spPr>
          <a:xfrm>
            <a:off x="9494717" y="70764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900D7BD-0233-44AA-BAE4-7948ED944490}"/>
              </a:ext>
            </a:extLst>
          </p:cNvPr>
          <p:cNvSpPr/>
          <p:nvPr/>
        </p:nvSpPr>
        <p:spPr>
          <a:xfrm>
            <a:off x="8732057" y="1009808"/>
            <a:ext cx="73953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643F4AB-4E9A-4E21-AFAA-C317F1FE4B7A}"/>
              </a:ext>
            </a:extLst>
          </p:cNvPr>
          <p:cNvSpPr/>
          <p:nvPr/>
        </p:nvSpPr>
        <p:spPr>
          <a:xfrm>
            <a:off x="9684519" y="1002555"/>
            <a:ext cx="764092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6A7ECC3-F685-4E17-BF21-11014E264C63}"/>
              </a:ext>
            </a:extLst>
          </p:cNvPr>
          <p:cNvSpPr/>
          <p:nvPr/>
        </p:nvSpPr>
        <p:spPr>
          <a:xfrm>
            <a:off x="10884796" y="1102398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Training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A3BB34C-FC83-42DB-A3D9-2696BD199317}"/>
              </a:ext>
            </a:extLst>
          </p:cNvPr>
          <p:cNvCxnSpPr>
            <a:cxnSpLocks/>
          </p:cNvCxnSpPr>
          <p:nvPr/>
        </p:nvCxnSpPr>
        <p:spPr>
          <a:xfrm>
            <a:off x="7902310" y="2539872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F79707E-4B48-4146-9F14-7F8F91302A78}"/>
              </a:ext>
            </a:extLst>
          </p:cNvPr>
          <p:cNvCxnSpPr>
            <a:cxnSpLocks/>
          </p:cNvCxnSpPr>
          <p:nvPr/>
        </p:nvCxnSpPr>
        <p:spPr>
          <a:xfrm>
            <a:off x="7902310" y="3200272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9BB527B-75F5-4609-8C8B-DC4D71CF3186}"/>
              </a:ext>
            </a:extLst>
          </p:cNvPr>
          <p:cNvCxnSpPr/>
          <p:nvPr/>
        </p:nvCxnSpPr>
        <p:spPr>
          <a:xfrm>
            <a:off x="8331813" y="224364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BE2EC4B-A792-428D-B9D8-5428B555A729}"/>
              </a:ext>
            </a:extLst>
          </p:cNvPr>
          <p:cNvCxnSpPr/>
          <p:nvPr/>
        </p:nvCxnSpPr>
        <p:spPr>
          <a:xfrm>
            <a:off x="10625071" y="224628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AA97589-C379-4E43-B1F7-7FAF0E1DB874}"/>
              </a:ext>
            </a:extLst>
          </p:cNvPr>
          <p:cNvCxnSpPr/>
          <p:nvPr/>
        </p:nvCxnSpPr>
        <p:spPr>
          <a:xfrm>
            <a:off x="9478442" y="224496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8D470D8-3730-44A6-93AE-4F33A89AA822}"/>
              </a:ext>
            </a:extLst>
          </p:cNvPr>
          <p:cNvSpPr/>
          <p:nvPr/>
        </p:nvSpPr>
        <p:spPr>
          <a:xfrm>
            <a:off x="8331814" y="2547125"/>
            <a:ext cx="1123508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C56B940-BB1C-4EBD-82FB-5AF5CF871D37}"/>
              </a:ext>
            </a:extLst>
          </p:cNvPr>
          <p:cNvSpPr/>
          <p:nvPr/>
        </p:nvSpPr>
        <p:spPr>
          <a:xfrm>
            <a:off x="10884796" y="2639715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Test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DF688C5D-DC46-4382-939F-B141CBA052C2}"/>
              </a:ext>
            </a:extLst>
          </p:cNvPr>
          <p:cNvCxnSpPr>
            <a:stCxn id="164" idx="2"/>
          </p:cNvCxnSpPr>
          <p:nvPr/>
        </p:nvCxnSpPr>
        <p:spPr>
          <a:xfrm flipH="1">
            <a:off x="9101826" y="1670208"/>
            <a:ext cx="1" cy="8608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FB14C8F5-BCF7-4DAC-8F9D-E18C94CFD580}"/>
              </a:ext>
            </a:extLst>
          </p:cNvPr>
          <p:cNvCxnSpPr>
            <a:stCxn id="164" idx="0"/>
            <a:endCxn id="165" idx="0"/>
          </p:cNvCxnSpPr>
          <p:nvPr/>
        </p:nvCxnSpPr>
        <p:spPr>
          <a:xfrm rot="5400000" flipH="1" flipV="1">
            <a:off x="9580570" y="523813"/>
            <a:ext cx="7253" cy="964738"/>
          </a:xfrm>
          <a:prstGeom prst="curvedConnector3">
            <a:avLst>
              <a:gd name="adj1" fmla="val 3251799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F224A72-13A8-4510-970A-01953C4FBCA8}"/>
              </a:ext>
            </a:extLst>
          </p:cNvPr>
          <p:cNvSpPr txBox="1"/>
          <p:nvPr/>
        </p:nvSpPr>
        <p:spPr>
          <a:xfrm>
            <a:off x="8789771" y="551770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Predicted transition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0667403-C78C-4495-9E69-C0B77622E028}"/>
              </a:ext>
            </a:extLst>
          </p:cNvPr>
          <p:cNvSpPr txBox="1"/>
          <p:nvPr/>
        </p:nvSpPr>
        <p:spPr>
          <a:xfrm>
            <a:off x="8364179" y="-5586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Prediction Not Counted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BD79616-6B20-47CB-AF31-E5C54D9B9C92}"/>
              </a:ext>
            </a:extLst>
          </p:cNvPr>
          <p:cNvSpPr txBox="1"/>
          <p:nvPr/>
        </p:nvSpPr>
        <p:spPr>
          <a:xfrm>
            <a:off x="6769275" y="682904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C5BEB53-2A4F-479E-A56E-91C4D9DE7D22}"/>
              </a:ext>
            </a:extLst>
          </p:cNvPr>
          <p:cNvSpPr txBox="1"/>
          <p:nvPr/>
        </p:nvSpPr>
        <p:spPr>
          <a:xfrm>
            <a:off x="6769275" y="2238467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31CF57-8668-43EC-9FAD-4A88492F4C41}"/>
              </a:ext>
            </a:extLst>
          </p:cNvPr>
          <p:cNvSpPr txBox="1"/>
          <p:nvPr/>
        </p:nvSpPr>
        <p:spPr>
          <a:xfrm>
            <a:off x="9525593" y="2710122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Missing data</a:t>
            </a:r>
            <a:endParaRPr lang="en-US" sz="1200" i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BFE38CA-A904-43B9-BCB6-A23148B3050E}"/>
              </a:ext>
            </a:extLst>
          </p:cNvPr>
          <p:cNvSpPr/>
          <p:nvPr/>
        </p:nvSpPr>
        <p:spPr>
          <a:xfrm>
            <a:off x="6625181" y="1009808"/>
            <a:ext cx="653554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endParaRPr lang="en-GB" sz="2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A9F993-95F6-457A-A20D-C1992CE6BC1A}"/>
              </a:ext>
            </a:extLst>
          </p:cNvPr>
          <p:cNvSpPr txBox="1"/>
          <p:nvPr/>
        </p:nvSpPr>
        <p:spPr>
          <a:xfrm>
            <a:off x="8761961" y="3468592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Ground Truth</a:t>
            </a:r>
          </a:p>
        </p:txBody>
      </p:sp>
    </p:spTree>
    <p:extLst>
      <p:ext uri="{BB962C8B-B14F-4D97-AF65-F5344CB8AC3E}">
        <p14:creationId xmlns:p14="http://schemas.microsoft.com/office/powerpoint/2010/main" val="3139186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F835A2-0E48-4293-AA1E-7CF5B3342704}"/>
              </a:ext>
            </a:extLst>
          </p:cNvPr>
          <p:cNvCxnSpPr>
            <a:cxnSpLocks/>
          </p:cNvCxnSpPr>
          <p:nvPr/>
        </p:nvCxnSpPr>
        <p:spPr>
          <a:xfrm>
            <a:off x="1443791" y="1043985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C51229-97EF-4F28-973E-CAB58617B6C8}"/>
              </a:ext>
            </a:extLst>
          </p:cNvPr>
          <p:cNvCxnSpPr>
            <a:cxnSpLocks/>
          </p:cNvCxnSpPr>
          <p:nvPr/>
        </p:nvCxnSpPr>
        <p:spPr>
          <a:xfrm>
            <a:off x="1443791" y="1704385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59FA30-5C36-485B-8D95-D6137474D30D}"/>
              </a:ext>
            </a:extLst>
          </p:cNvPr>
          <p:cNvCxnSpPr/>
          <p:nvPr/>
        </p:nvCxnSpPr>
        <p:spPr>
          <a:xfrm>
            <a:off x="1873294" y="74775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9DB935-DC32-484D-8571-D5949FB00F09}"/>
              </a:ext>
            </a:extLst>
          </p:cNvPr>
          <p:cNvCxnSpPr/>
          <p:nvPr/>
        </p:nvCxnSpPr>
        <p:spPr>
          <a:xfrm>
            <a:off x="4166552" y="75039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D8BAE3-9C29-4339-9F94-337C99F2A1EC}"/>
              </a:ext>
            </a:extLst>
          </p:cNvPr>
          <p:cNvCxnSpPr/>
          <p:nvPr/>
        </p:nvCxnSpPr>
        <p:spPr>
          <a:xfrm>
            <a:off x="3019923" y="74907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2CC14C8-DC1F-4AC2-8253-11AC76819876}"/>
              </a:ext>
            </a:extLst>
          </p:cNvPr>
          <p:cNvSpPr/>
          <p:nvPr/>
        </p:nvSpPr>
        <p:spPr>
          <a:xfrm>
            <a:off x="2257263" y="1051238"/>
            <a:ext cx="73953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EE6F5-3F4F-4778-A956-40A6BCAEFA9A}"/>
              </a:ext>
            </a:extLst>
          </p:cNvPr>
          <p:cNvSpPr/>
          <p:nvPr/>
        </p:nvSpPr>
        <p:spPr>
          <a:xfrm>
            <a:off x="3209725" y="1043985"/>
            <a:ext cx="764092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57691-F632-4129-B393-2ABBB4DD85CA}"/>
              </a:ext>
            </a:extLst>
          </p:cNvPr>
          <p:cNvSpPr txBox="1"/>
          <p:nvPr/>
        </p:nvSpPr>
        <p:spPr>
          <a:xfrm>
            <a:off x="888628" y="672981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6CFC7A-F8A4-434A-BEA9-F5BC2BABCB7C}"/>
              </a:ext>
            </a:extLst>
          </p:cNvPr>
          <p:cNvSpPr/>
          <p:nvPr/>
        </p:nvSpPr>
        <p:spPr>
          <a:xfrm>
            <a:off x="508433" y="1143828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Training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3D58DA-4A58-4C5F-ADA2-5FD5FFB66FD1}"/>
              </a:ext>
            </a:extLst>
          </p:cNvPr>
          <p:cNvSpPr txBox="1"/>
          <p:nvPr/>
        </p:nvSpPr>
        <p:spPr>
          <a:xfrm>
            <a:off x="334112" y="653887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A006A0-C73D-4467-8C00-02647F7ECB95}"/>
              </a:ext>
            </a:extLst>
          </p:cNvPr>
          <p:cNvCxnSpPr>
            <a:cxnSpLocks/>
          </p:cNvCxnSpPr>
          <p:nvPr/>
        </p:nvCxnSpPr>
        <p:spPr>
          <a:xfrm>
            <a:off x="1427516" y="2581302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CC3779-B8C2-4DF6-A97A-F0AF96C05B6E}"/>
              </a:ext>
            </a:extLst>
          </p:cNvPr>
          <p:cNvCxnSpPr>
            <a:cxnSpLocks/>
          </p:cNvCxnSpPr>
          <p:nvPr/>
        </p:nvCxnSpPr>
        <p:spPr>
          <a:xfrm>
            <a:off x="1427516" y="3241702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084A1A-E9E4-4C1D-9C11-73ECAF98C9DC}"/>
              </a:ext>
            </a:extLst>
          </p:cNvPr>
          <p:cNvCxnSpPr/>
          <p:nvPr/>
        </p:nvCxnSpPr>
        <p:spPr>
          <a:xfrm>
            <a:off x="1857019" y="228507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C4550A-64CA-4972-883C-6DBAD8FE01F9}"/>
              </a:ext>
            </a:extLst>
          </p:cNvPr>
          <p:cNvCxnSpPr/>
          <p:nvPr/>
        </p:nvCxnSpPr>
        <p:spPr>
          <a:xfrm>
            <a:off x="4150277" y="228771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482751-C854-4486-A02E-B35CF7CE9566}"/>
              </a:ext>
            </a:extLst>
          </p:cNvPr>
          <p:cNvCxnSpPr/>
          <p:nvPr/>
        </p:nvCxnSpPr>
        <p:spPr>
          <a:xfrm>
            <a:off x="3003648" y="228639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0957F04-9746-4D29-9FAD-4E6747383835}"/>
              </a:ext>
            </a:extLst>
          </p:cNvPr>
          <p:cNvSpPr/>
          <p:nvPr/>
        </p:nvSpPr>
        <p:spPr>
          <a:xfrm>
            <a:off x="1857020" y="2588555"/>
            <a:ext cx="1123508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0AEF59-8946-41A4-A08F-DD79DB2CDE70}"/>
              </a:ext>
            </a:extLst>
          </p:cNvPr>
          <p:cNvSpPr/>
          <p:nvPr/>
        </p:nvSpPr>
        <p:spPr>
          <a:xfrm>
            <a:off x="3735952" y="2572515"/>
            <a:ext cx="391204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</a:t>
            </a:r>
            <a:endParaRPr lang="en-GB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1C4798-29D2-43D8-849E-56DE5A06D8FD}"/>
              </a:ext>
            </a:extLst>
          </p:cNvPr>
          <p:cNvSpPr txBox="1"/>
          <p:nvPr/>
        </p:nvSpPr>
        <p:spPr>
          <a:xfrm>
            <a:off x="872353" y="221029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ED8A0E-8791-4851-83D6-854A27184543}"/>
              </a:ext>
            </a:extLst>
          </p:cNvPr>
          <p:cNvSpPr/>
          <p:nvPr/>
        </p:nvSpPr>
        <p:spPr>
          <a:xfrm>
            <a:off x="492158" y="2681145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Test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D27C9A-ECB4-49AB-A997-113AA8529032}"/>
              </a:ext>
            </a:extLst>
          </p:cNvPr>
          <p:cNvSpPr txBox="1"/>
          <p:nvPr/>
        </p:nvSpPr>
        <p:spPr>
          <a:xfrm>
            <a:off x="322919" y="2250458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91B006-3743-4AF9-B5F4-30026C8066B3}"/>
              </a:ext>
            </a:extLst>
          </p:cNvPr>
          <p:cNvCxnSpPr>
            <a:stCxn id="9" idx="2"/>
          </p:cNvCxnSpPr>
          <p:nvPr/>
        </p:nvCxnSpPr>
        <p:spPr>
          <a:xfrm flipH="1">
            <a:off x="2627032" y="1711638"/>
            <a:ext cx="1" cy="8608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B749B54-E0D2-4235-B61A-5248709B7C77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rot="5400000" flipH="1" flipV="1">
            <a:off x="3105776" y="565243"/>
            <a:ext cx="7253" cy="964738"/>
          </a:xfrm>
          <a:prstGeom prst="curvedConnector3">
            <a:avLst>
              <a:gd name="adj1" fmla="val 3251799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6F0491D-E8AF-4A7E-9080-EEBD82A59BDC}"/>
              </a:ext>
            </a:extLst>
          </p:cNvPr>
          <p:cNvSpPr txBox="1"/>
          <p:nvPr/>
        </p:nvSpPr>
        <p:spPr>
          <a:xfrm>
            <a:off x="2302036" y="452040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Predicted transition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A394EB1-C92B-4843-B538-2354C9AB7EC6}"/>
              </a:ext>
            </a:extLst>
          </p:cNvPr>
          <p:cNvCxnSpPr>
            <a:stCxn id="19" idx="2"/>
            <a:endCxn id="20" idx="2"/>
          </p:cNvCxnSpPr>
          <p:nvPr/>
        </p:nvCxnSpPr>
        <p:spPr>
          <a:xfrm rot="5400000" flipH="1" flipV="1">
            <a:off x="3167144" y="2484545"/>
            <a:ext cx="16040" cy="1512780"/>
          </a:xfrm>
          <a:prstGeom prst="curvedConnector3">
            <a:avLst>
              <a:gd name="adj1" fmla="val -1425187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E51326C-7EF5-40EA-AD6E-DECC6FB56D2B}"/>
              </a:ext>
            </a:extLst>
          </p:cNvPr>
          <p:cNvSpPr txBox="1"/>
          <p:nvPr/>
        </p:nvSpPr>
        <p:spPr>
          <a:xfrm>
            <a:off x="2588252" y="3486384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Actual transition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9C74BA-9CA0-4A51-BADD-31F525E43BBC}"/>
              </a:ext>
            </a:extLst>
          </p:cNvPr>
          <p:cNvSpPr txBox="1"/>
          <p:nvPr/>
        </p:nvSpPr>
        <p:spPr>
          <a:xfrm>
            <a:off x="2231444" y="71197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Prediction Made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C8E882-7CCA-44FC-8A64-E11FFC430F76}"/>
              </a:ext>
            </a:extLst>
          </p:cNvPr>
          <p:cNvCxnSpPr>
            <a:cxnSpLocks/>
          </p:cNvCxnSpPr>
          <p:nvPr/>
        </p:nvCxnSpPr>
        <p:spPr>
          <a:xfrm>
            <a:off x="4898695" y="1018831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CEFD112-E2EE-46AD-85F5-5AD31BE587F4}"/>
              </a:ext>
            </a:extLst>
          </p:cNvPr>
          <p:cNvCxnSpPr>
            <a:cxnSpLocks/>
          </p:cNvCxnSpPr>
          <p:nvPr/>
        </p:nvCxnSpPr>
        <p:spPr>
          <a:xfrm>
            <a:off x="4898695" y="1679231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9D553D-12A7-4307-AC55-9AC5E78527FF}"/>
              </a:ext>
            </a:extLst>
          </p:cNvPr>
          <p:cNvCxnSpPr/>
          <p:nvPr/>
        </p:nvCxnSpPr>
        <p:spPr>
          <a:xfrm>
            <a:off x="5328198" y="72259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731C6-8550-4F71-9699-5D4D525D9556}"/>
              </a:ext>
            </a:extLst>
          </p:cNvPr>
          <p:cNvCxnSpPr/>
          <p:nvPr/>
        </p:nvCxnSpPr>
        <p:spPr>
          <a:xfrm>
            <a:off x="7621456" y="72523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3F3321-430A-48E3-B0E3-7386BDEC9FB5}"/>
              </a:ext>
            </a:extLst>
          </p:cNvPr>
          <p:cNvCxnSpPr/>
          <p:nvPr/>
        </p:nvCxnSpPr>
        <p:spPr>
          <a:xfrm>
            <a:off x="6474827" y="72391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3780EEB-6B5E-4FDA-AC0E-0F2EC6919717}"/>
              </a:ext>
            </a:extLst>
          </p:cNvPr>
          <p:cNvSpPr/>
          <p:nvPr/>
        </p:nvSpPr>
        <p:spPr>
          <a:xfrm>
            <a:off x="5712167" y="1026084"/>
            <a:ext cx="73953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9C572B-FE37-46B5-B82B-FAFF8425DE67}"/>
              </a:ext>
            </a:extLst>
          </p:cNvPr>
          <p:cNvSpPr/>
          <p:nvPr/>
        </p:nvSpPr>
        <p:spPr>
          <a:xfrm>
            <a:off x="6664629" y="1018831"/>
            <a:ext cx="764092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90253B-9A43-4844-AF13-A1E2F85F3BA3}"/>
              </a:ext>
            </a:extLst>
          </p:cNvPr>
          <p:cNvSpPr/>
          <p:nvPr/>
        </p:nvSpPr>
        <p:spPr>
          <a:xfrm>
            <a:off x="7864906" y="1118674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Training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EDDFF8-7FAD-411E-9360-692B15D2DAB7}"/>
              </a:ext>
            </a:extLst>
          </p:cNvPr>
          <p:cNvSpPr txBox="1"/>
          <p:nvPr/>
        </p:nvSpPr>
        <p:spPr>
          <a:xfrm>
            <a:off x="3772741" y="663434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8AE73-F95A-4E81-A7B9-DD5C67793FA8}"/>
              </a:ext>
            </a:extLst>
          </p:cNvPr>
          <p:cNvCxnSpPr>
            <a:cxnSpLocks/>
          </p:cNvCxnSpPr>
          <p:nvPr/>
        </p:nvCxnSpPr>
        <p:spPr>
          <a:xfrm>
            <a:off x="4882420" y="2556148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DFD85E7-8D7C-4D72-ABCC-3603F1F9D27B}"/>
              </a:ext>
            </a:extLst>
          </p:cNvPr>
          <p:cNvCxnSpPr>
            <a:cxnSpLocks/>
          </p:cNvCxnSpPr>
          <p:nvPr/>
        </p:nvCxnSpPr>
        <p:spPr>
          <a:xfrm>
            <a:off x="4882420" y="3216548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02D4C5-D8DC-41D2-8ACB-CE9B1AA02CFA}"/>
              </a:ext>
            </a:extLst>
          </p:cNvPr>
          <p:cNvCxnSpPr/>
          <p:nvPr/>
        </p:nvCxnSpPr>
        <p:spPr>
          <a:xfrm>
            <a:off x="5311923" y="225991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109D9CA-2A98-49E9-BB22-98674334EBDF}"/>
              </a:ext>
            </a:extLst>
          </p:cNvPr>
          <p:cNvCxnSpPr/>
          <p:nvPr/>
        </p:nvCxnSpPr>
        <p:spPr>
          <a:xfrm>
            <a:off x="7605181" y="226255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9791468-F396-4BD5-89E2-F83DD8EE5B71}"/>
              </a:ext>
            </a:extLst>
          </p:cNvPr>
          <p:cNvCxnSpPr/>
          <p:nvPr/>
        </p:nvCxnSpPr>
        <p:spPr>
          <a:xfrm>
            <a:off x="6458552" y="226123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296B470-AEC7-45FB-9735-01AD99B9D7C3}"/>
              </a:ext>
            </a:extLst>
          </p:cNvPr>
          <p:cNvSpPr/>
          <p:nvPr/>
        </p:nvSpPr>
        <p:spPr>
          <a:xfrm>
            <a:off x="5311924" y="2563401"/>
            <a:ext cx="1123508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new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15C525-5E13-4EE8-B39C-84B9861145F7}"/>
              </a:ext>
            </a:extLst>
          </p:cNvPr>
          <p:cNvSpPr/>
          <p:nvPr/>
        </p:nvSpPr>
        <p:spPr>
          <a:xfrm>
            <a:off x="6450729" y="2547361"/>
            <a:ext cx="1131331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FC9DD0-BC48-4058-8B4E-5A138247F314}"/>
              </a:ext>
            </a:extLst>
          </p:cNvPr>
          <p:cNvSpPr/>
          <p:nvPr/>
        </p:nvSpPr>
        <p:spPr>
          <a:xfrm>
            <a:off x="7864906" y="2655991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Test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9EFD9F-2AD4-482A-B2AF-8A13129E472F}"/>
              </a:ext>
            </a:extLst>
          </p:cNvPr>
          <p:cNvSpPr txBox="1"/>
          <p:nvPr/>
        </p:nvSpPr>
        <p:spPr>
          <a:xfrm>
            <a:off x="3797422" y="2265362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E315BE-105F-47BF-AB37-37B37BFC7251}"/>
              </a:ext>
            </a:extLst>
          </p:cNvPr>
          <p:cNvCxnSpPr>
            <a:stCxn id="35" idx="2"/>
          </p:cNvCxnSpPr>
          <p:nvPr/>
        </p:nvCxnSpPr>
        <p:spPr>
          <a:xfrm flipH="1">
            <a:off x="6081936" y="1686484"/>
            <a:ext cx="1" cy="8608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3AAA0E5-BFFD-4CCC-9E2E-04C5351755C5}"/>
              </a:ext>
            </a:extLst>
          </p:cNvPr>
          <p:cNvCxnSpPr>
            <a:stCxn id="35" idx="0"/>
            <a:endCxn id="36" idx="0"/>
          </p:cNvCxnSpPr>
          <p:nvPr/>
        </p:nvCxnSpPr>
        <p:spPr>
          <a:xfrm rot="5400000" flipH="1" flipV="1">
            <a:off x="6560680" y="540089"/>
            <a:ext cx="7253" cy="964738"/>
          </a:xfrm>
          <a:prstGeom prst="curvedConnector3">
            <a:avLst>
              <a:gd name="adj1" fmla="val 3251799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FFEAF9C-2E5F-4F5A-8C9E-2FB86597D0C1}"/>
              </a:ext>
            </a:extLst>
          </p:cNvPr>
          <p:cNvSpPr txBox="1"/>
          <p:nvPr/>
        </p:nvSpPr>
        <p:spPr>
          <a:xfrm>
            <a:off x="5691327" y="463957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Predicted transition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B93A946-1C43-4577-B985-B56AF8EE9FF1}"/>
              </a:ext>
            </a:extLst>
          </p:cNvPr>
          <p:cNvCxnSpPr>
            <a:cxnSpLocks/>
            <a:stCxn id="44" idx="2"/>
            <a:endCxn id="45" idx="2"/>
          </p:cNvCxnSpPr>
          <p:nvPr/>
        </p:nvCxnSpPr>
        <p:spPr>
          <a:xfrm rot="5400000" flipH="1" flipV="1">
            <a:off x="6437016" y="2644422"/>
            <a:ext cx="16040" cy="1142717"/>
          </a:xfrm>
          <a:prstGeom prst="curvedConnector3">
            <a:avLst>
              <a:gd name="adj1" fmla="val -1425187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A189A9A-F3DF-4161-AEEC-20739B16BC2D}"/>
              </a:ext>
            </a:extLst>
          </p:cNvPr>
          <p:cNvSpPr txBox="1"/>
          <p:nvPr/>
        </p:nvSpPr>
        <p:spPr>
          <a:xfrm>
            <a:off x="5836382" y="3468593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Actual transition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F3EE19-92EE-40B0-B09D-2C6AFCC7BB70}"/>
              </a:ext>
            </a:extLst>
          </p:cNvPr>
          <p:cNvSpPr txBox="1"/>
          <p:nvPr/>
        </p:nvSpPr>
        <p:spPr>
          <a:xfrm>
            <a:off x="5686348" y="46043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Prediction Not Made</a:t>
            </a:r>
          </a:p>
        </p:txBody>
      </p:sp>
      <p:sp>
        <p:nvSpPr>
          <p:cNvPr id="56" name="Not Equal 55">
            <a:extLst>
              <a:ext uri="{FF2B5EF4-FFF2-40B4-BE49-F238E27FC236}">
                <a16:creationId xmlns:a16="http://schemas.microsoft.com/office/drawing/2014/main" id="{12E8EB46-4E0B-4C03-B808-B59B6D00A4B3}"/>
              </a:ext>
            </a:extLst>
          </p:cNvPr>
          <p:cNvSpPr/>
          <p:nvPr/>
        </p:nvSpPr>
        <p:spPr>
          <a:xfrm>
            <a:off x="5903337" y="1931276"/>
            <a:ext cx="344364" cy="276999"/>
          </a:xfrm>
          <a:prstGeom prst="mathNot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Equals 56">
            <a:extLst>
              <a:ext uri="{FF2B5EF4-FFF2-40B4-BE49-F238E27FC236}">
                <a16:creationId xmlns:a16="http://schemas.microsoft.com/office/drawing/2014/main" id="{1FA61448-7624-48A0-88E6-1FF286690B38}"/>
              </a:ext>
            </a:extLst>
          </p:cNvPr>
          <p:cNvSpPr/>
          <p:nvPr/>
        </p:nvSpPr>
        <p:spPr>
          <a:xfrm>
            <a:off x="2448437" y="1949066"/>
            <a:ext cx="344360" cy="284229"/>
          </a:xfrm>
          <a:prstGeom prst="mathEqual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88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uble Bracket 7">
            <a:extLst>
              <a:ext uri="{FF2B5EF4-FFF2-40B4-BE49-F238E27FC236}">
                <a16:creationId xmlns:a16="http://schemas.microsoft.com/office/drawing/2014/main" id="{BB0F276B-B1FE-4D89-91F1-770C74B1B118}"/>
              </a:ext>
            </a:extLst>
          </p:cNvPr>
          <p:cNvSpPr/>
          <p:nvPr/>
        </p:nvSpPr>
        <p:spPr>
          <a:xfrm>
            <a:off x="5901609" y="1282961"/>
            <a:ext cx="2502161" cy="388776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1A241553-9DF9-4445-BAF1-82703A1BFC4D}"/>
              </a:ext>
            </a:extLst>
          </p:cNvPr>
          <p:cNvSpPr/>
          <p:nvPr/>
        </p:nvSpPr>
        <p:spPr>
          <a:xfrm>
            <a:off x="5901609" y="2041850"/>
            <a:ext cx="5687012" cy="349897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max(p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-mlf,0)    max(p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-mlf,0)    max(p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-mlf,0)    max(p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-mlf,0)    max(p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-mlf,0)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8CBF4325-B0DB-42C3-B81B-CB7417857CE4}"/>
              </a:ext>
            </a:extLst>
          </p:cNvPr>
          <p:cNvSpPr/>
          <p:nvPr/>
        </p:nvSpPr>
        <p:spPr>
          <a:xfrm>
            <a:off x="5901609" y="2761860"/>
            <a:ext cx="2206693" cy="1275186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newP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/ sum(newP)</a:t>
            </a:r>
          </a:p>
          <a:p>
            <a:pPr algn="ctr"/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newP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/ sum(newP) </a:t>
            </a:r>
          </a:p>
          <a:p>
            <a:pPr algn="ctr"/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newP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/ sum(newP)    </a:t>
            </a:r>
          </a:p>
          <a:p>
            <a:pPr algn="ctr"/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newP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/ sum(newP)   </a:t>
            </a:r>
          </a:p>
          <a:p>
            <a:pPr algn="ctr"/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newP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/ sum(newP)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4F67DC-28BE-45B8-B51F-05139B3FDFB3}"/>
              </a:ext>
            </a:extLst>
          </p:cNvPr>
          <p:cNvSpPr txBox="1"/>
          <p:nvPr/>
        </p:nvSpPr>
        <p:spPr>
          <a:xfrm>
            <a:off x="4928781" y="138482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     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314E00-3D2E-4C2C-9746-401F7400EEA8}"/>
              </a:ext>
            </a:extLst>
          </p:cNvPr>
          <p:cNvSpPr txBox="1"/>
          <p:nvPr/>
        </p:nvSpPr>
        <p:spPr>
          <a:xfrm>
            <a:off x="4870056" y="202241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newP  =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0E656C-EFF5-4319-84D9-6F541B125BEB}"/>
              </a:ext>
            </a:extLst>
          </p:cNvPr>
          <p:cNvSpPr txBox="1"/>
          <p:nvPr/>
        </p:nvSpPr>
        <p:spPr>
          <a:xfrm>
            <a:off x="4870056" y="321478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normP = 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B5623C9-4B2C-4CEC-8C78-E864E08A3278}"/>
              </a:ext>
            </a:extLst>
          </p:cNvPr>
          <p:cNvSpPr/>
          <p:nvPr/>
        </p:nvSpPr>
        <p:spPr>
          <a:xfrm>
            <a:off x="5670682" y="1754154"/>
            <a:ext cx="116629" cy="1858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C168FB2-7FF2-453F-8E6A-773406C31559}"/>
              </a:ext>
            </a:extLst>
          </p:cNvPr>
          <p:cNvSpPr/>
          <p:nvPr/>
        </p:nvSpPr>
        <p:spPr>
          <a:xfrm>
            <a:off x="5668351" y="2432366"/>
            <a:ext cx="118960" cy="547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87E02-4E60-4248-8EA4-EA82F7214F39}"/>
              </a:ext>
            </a:extLst>
          </p:cNvPr>
          <p:cNvSpPr txBox="1"/>
          <p:nvPr/>
        </p:nvSpPr>
        <p:spPr>
          <a:xfrm>
            <a:off x="8101413" y="2623360"/>
            <a:ext cx="242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1F9665A-B845-4D6C-AB62-67B8B2897572}"/>
              </a:ext>
            </a:extLst>
          </p:cNvPr>
          <p:cNvSpPr/>
          <p:nvPr/>
        </p:nvSpPr>
        <p:spPr>
          <a:xfrm>
            <a:off x="4483584" y="1370052"/>
            <a:ext cx="375442" cy="3326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51B712-BA9F-43A4-A09D-CED637DBB934}"/>
              </a:ext>
            </a:extLst>
          </p:cNvPr>
          <p:cNvSpPr/>
          <p:nvPr/>
        </p:nvSpPr>
        <p:spPr>
          <a:xfrm>
            <a:off x="4494614" y="2059053"/>
            <a:ext cx="375442" cy="3326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D778D0-2074-4540-81D5-2684D23A1F4C}"/>
              </a:ext>
            </a:extLst>
          </p:cNvPr>
          <p:cNvSpPr/>
          <p:nvPr/>
        </p:nvSpPr>
        <p:spPr>
          <a:xfrm>
            <a:off x="4494614" y="3233106"/>
            <a:ext cx="375442" cy="3326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17582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>
            <a:extLst>
              <a:ext uri="{FF2B5EF4-FFF2-40B4-BE49-F238E27FC236}">
                <a16:creationId xmlns:a16="http://schemas.microsoft.com/office/drawing/2014/main" id="{3335C1BB-CA16-4E66-AF40-651639265CF4}"/>
              </a:ext>
            </a:extLst>
          </p:cNvPr>
          <p:cNvSpPr/>
          <p:nvPr/>
        </p:nvSpPr>
        <p:spPr>
          <a:xfrm>
            <a:off x="3718246" y="1111123"/>
            <a:ext cx="3676261" cy="391494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0.79    0.12    0.03    0.03    0.03 </a:t>
            </a:r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55CE5A1F-1934-4F26-978A-2F8F0B500E49}"/>
              </a:ext>
            </a:extLst>
          </p:cNvPr>
          <p:cNvSpPr/>
          <p:nvPr/>
        </p:nvSpPr>
        <p:spPr>
          <a:xfrm>
            <a:off x="3718246" y="1735540"/>
            <a:ext cx="3233058" cy="369333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0.74    0.07    0    0    0 </a:t>
            </a: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ACE8D45F-634B-416B-B127-31227CF3BF94}"/>
              </a:ext>
            </a:extLst>
          </p:cNvPr>
          <p:cNvSpPr/>
          <p:nvPr/>
        </p:nvSpPr>
        <p:spPr>
          <a:xfrm>
            <a:off x="3718246" y="2277382"/>
            <a:ext cx="3233058" cy="587829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0.91    0.09    0    0    0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C3423-8C9F-4FE7-83A0-8D10D2952D0A}"/>
              </a:ext>
            </a:extLst>
          </p:cNvPr>
          <p:cNvSpPr txBox="1"/>
          <p:nvPr/>
        </p:nvSpPr>
        <p:spPr>
          <a:xfrm>
            <a:off x="2437508" y="108896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      =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F7F61-81F1-490B-85AA-17BC73950DDB}"/>
              </a:ext>
            </a:extLst>
          </p:cNvPr>
          <p:cNvSpPr txBox="1"/>
          <p:nvPr/>
        </p:nvSpPr>
        <p:spPr>
          <a:xfrm>
            <a:off x="2358961" y="1717221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newP  =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5299ED-3C52-46A4-85AC-C1C4AE4313C4}"/>
              </a:ext>
            </a:extLst>
          </p:cNvPr>
          <p:cNvSpPr txBox="1"/>
          <p:nvPr/>
        </p:nvSpPr>
        <p:spPr>
          <a:xfrm>
            <a:off x="2315680" y="239212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normP =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CCF81C-2664-4570-BA47-6814D769A292}"/>
              </a:ext>
            </a:extLst>
          </p:cNvPr>
          <p:cNvSpPr/>
          <p:nvPr/>
        </p:nvSpPr>
        <p:spPr>
          <a:xfrm>
            <a:off x="1983519" y="1038513"/>
            <a:ext cx="375442" cy="3326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6FC958-0818-4F04-A8A7-754ED3DC5EE0}"/>
              </a:ext>
            </a:extLst>
          </p:cNvPr>
          <p:cNvSpPr/>
          <p:nvPr/>
        </p:nvSpPr>
        <p:spPr>
          <a:xfrm>
            <a:off x="1983519" y="1735540"/>
            <a:ext cx="375442" cy="3326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EA791A-6D15-452B-B0BA-00BAF6FE8219}"/>
              </a:ext>
            </a:extLst>
          </p:cNvPr>
          <p:cNvSpPr/>
          <p:nvPr/>
        </p:nvSpPr>
        <p:spPr>
          <a:xfrm>
            <a:off x="1983519" y="2410445"/>
            <a:ext cx="375442" cy="3326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4186FAB-4F33-475A-80D4-E096181200D3}"/>
              </a:ext>
            </a:extLst>
          </p:cNvPr>
          <p:cNvSpPr/>
          <p:nvPr/>
        </p:nvSpPr>
        <p:spPr>
          <a:xfrm>
            <a:off x="3142086" y="2045764"/>
            <a:ext cx="116629" cy="27724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D8DB3FD-A7A5-46B8-A155-14204DD62F26}"/>
              </a:ext>
            </a:extLst>
          </p:cNvPr>
          <p:cNvSpPr/>
          <p:nvPr/>
        </p:nvSpPr>
        <p:spPr>
          <a:xfrm>
            <a:off x="3150250" y="1414261"/>
            <a:ext cx="116629" cy="27724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C9120B-D263-49BC-9416-FE049FE0BD2B}"/>
              </a:ext>
            </a:extLst>
          </p:cNvPr>
          <p:cNvSpPr txBox="1"/>
          <p:nvPr/>
        </p:nvSpPr>
        <p:spPr>
          <a:xfrm>
            <a:off x="2643803" y="768447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mlf = 0.05</a:t>
            </a:r>
          </a:p>
        </p:txBody>
      </p:sp>
    </p:spTree>
    <p:extLst>
      <p:ext uri="{BB962C8B-B14F-4D97-AF65-F5344CB8AC3E}">
        <p14:creationId xmlns:p14="http://schemas.microsoft.com/office/powerpoint/2010/main" val="241049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86655384-333F-4DDE-82A5-F293D24DC04F}"/>
              </a:ext>
            </a:extLst>
          </p:cNvPr>
          <p:cNvSpPr/>
          <p:nvPr/>
        </p:nvSpPr>
        <p:spPr>
          <a:xfrm>
            <a:off x="1873188" y="1296140"/>
            <a:ext cx="656948" cy="603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2F229D1-6C43-4697-BB1A-6660A1943645}"/>
              </a:ext>
            </a:extLst>
          </p:cNvPr>
          <p:cNvSpPr/>
          <p:nvPr/>
        </p:nvSpPr>
        <p:spPr>
          <a:xfrm>
            <a:off x="3721223" y="1296140"/>
            <a:ext cx="656948" cy="603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C5139088-0AA9-45DB-91F6-82C5301E0F5F}"/>
              </a:ext>
            </a:extLst>
          </p:cNvPr>
          <p:cNvCxnSpPr>
            <a:cxnSpLocks/>
            <a:stCxn id="48" idx="7"/>
            <a:endCxn id="49" idx="1"/>
          </p:cNvCxnSpPr>
          <p:nvPr/>
        </p:nvCxnSpPr>
        <p:spPr>
          <a:xfrm rot="5400000" flipH="1" flipV="1">
            <a:off x="3125679" y="692796"/>
            <a:ext cx="12700" cy="1383503"/>
          </a:xfrm>
          <a:prstGeom prst="curvedConnector3">
            <a:avLst>
              <a:gd name="adj1" fmla="val 2496118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B5319BAC-EAF3-4D25-9177-D8B9761B17D3}"/>
              </a:ext>
            </a:extLst>
          </p:cNvPr>
          <p:cNvCxnSpPr>
            <a:stCxn id="49" idx="3"/>
            <a:endCxn id="48" idx="5"/>
          </p:cNvCxnSpPr>
          <p:nvPr/>
        </p:nvCxnSpPr>
        <p:spPr>
          <a:xfrm rot="5400000">
            <a:off x="3125680" y="1119663"/>
            <a:ext cx="12700" cy="1383503"/>
          </a:xfrm>
          <a:prstGeom prst="curvedConnector3">
            <a:avLst>
              <a:gd name="adj1" fmla="val 2496118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668D3223-2E9D-4C6B-A02B-982FC975545C}"/>
              </a:ext>
            </a:extLst>
          </p:cNvPr>
          <p:cNvCxnSpPr>
            <a:stCxn id="48" idx="2"/>
            <a:endCxn id="48" idx="1"/>
          </p:cNvCxnSpPr>
          <p:nvPr/>
        </p:nvCxnSpPr>
        <p:spPr>
          <a:xfrm rot="10800000" flipH="1">
            <a:off x="1873188" y="1384547"/>
            <a:ext cx="96208" cy="213434"/>
          </a:xfrm>
          <a:prstGeom prst="curvedConnector4">
            <a:avLst>
              <a:gd name="adj1" fmla="val -25375"/>
              <a:gd name="adj2" fmla="val 33587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F9863A25-E021-4225-9F78-9D11309FAC49}"/>
              </a:ext>
            </a:extLst>
          </p:cNvPr>
          <p:cNvCxnSpPr>
            <a:cxnSpLocks/>
            <a:endCxn id="49" idx="7"/>
          </p:cNvCxnSpPr>
          <p:nvPr/>
        </p:nvCxnSpPr>
        <p:spPr>
          <a:xfrm rot="16200000" flipV="1">
            <a:off x="4229701" y="1436809"/>
            <a:ext cx="213434" cy="108909"/>
          </a:xfrm>
          <a:prstGeom prst="curvedConnector3">
            <a:avLst>
              <a:gd name="adj1" fmla="val 33171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963AB4A-636E-440E-A97C-E600FA485AF9}"/>
              </a:ext>
            </a:extLst>
          </p:cNvPr>
          <p:cNvSpPr txBox="1"/>
          <p:nvPr/>
        </p:nvSpPr>
        <p:spPr>
          <a:xfrm>
            <a:off x="2920272" y="68460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0DF0E8-2ED9-4E35-9A3C-19422289FE8A}"/>
              </a:ext>
            </a:extLst>
          </p:cNvPr>
          <p:cNvSpPr txBox="1"/>
          <p:nvPr/>
        </p:nvSpPr>
        <p:spPr>
          <a:xfrm>
            <a:off x="2920272" y="22319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EEE4C9-269E-4A45-BEC8-6DA090CFFB23}"/>
              </a:ext>
            </a:extLst>
          </p:cNvPr>
          <p:cNvSpPr txBox="1"/>
          <p:nvPr/>
        </p:nvSpPr>
        <p:spPr>
          <a:xfrm>
            <a:off x="4123860" y="61711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45B394-FE8A-4122-B84D-18C93724CE11}"/>
              </a:ext>
            </a:extLst>
          </p:cNvPr>
          <p:cNvSpPr txBox="1"/>
          <p:nvPr/>
        </p:nvSpPr>
        <p:spPr>
          <a:xfrm>
            <a:off x="1661430" y="61711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p4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94B6487-9DE3-4D1C-865F-47A1E6C19F98}"/>
              </a:ext>
            </a:extLst>
          </p:cNvPr>
          <p:cNvSpPr/>
          <p:nvPr/>
        </p:nvSpPr>
        <p:spPr>
          <a:xfrm>
            <a:off x="6302844" y="2480276"/>
            <a:ext cx="656948" cy="603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989F7A8-D6FE-4F82-B52F-833493DE44DE}"/>
              </a:ext>
            </a:extLst>
          </p:cNvPr>
          <p:cNvSpPr/>
          <p:nvPr/>
        </p:nvSpPr>
        <p:spPr>
          <a:xfrm>
            <a:off x="5372477" y="800472"/>
            <a:ext cx="656948" cy="603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F5581EF-7586-4007-94ED-D4D33EA5DCE9}"/>
              </a:ext>
            </a:extLst>
          </p:cNvPr>
          <p:cNvSpPr/>
          <p:nvPr/>
        </p:nvSpPr>
        <p:spPr>
          <a:xfrm>
            <a:off x="7220512" y="800472"/>
            <a:ext cx="656948" cy="603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6096B74B-CFD8-458B-BF0A-B3D8171EBB28}"/>
              </a:ext>
            </a:extLst>
          </p:cNvPr>
          <p:cNvCxnSpPr>
            <a:cxnSpLocks/>
            <a:stCxn id="70" idx="7"/>
            <a:endCxn id="71" idx="1"/>
          </p:cNvCxnSpPr>
          <p:nvPr/>
        </p:nvCxnSpPr>
        <p:spPr>
          <a:xfrm rot="5400000" flipH="1" flipV="1">
            <a:off x="6624968" y="197128"/>
            <a:ext cx="12700" cy="1383503"/>
          </a:xfrm>
          <a:prstGeom prst="curvedConnector3">
            <a:avLst>
              <a:gd name="adj1" fmla="val 2496118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4F961F3C-07C5-43AE-AF93-CBDAE1C9E5B7}"/>
              </a:ext>
            </a:extLst>
          </p:cNvPr>
          <p:cNvCxnSpPr>
            <a:stCxn id="71" idx="3"/>
            <a:endCxn id="70" idx="5"/>
          </p:cNvCxnSpPr>
          <p:nvPr/>
        </p:nvCxnSpPr>
        <p:spPr>
          <a:xfrm rot="5400000">
            <a:off x="6624969" y="623995"/>
            <a:ext cx="12700" cy="1383503"/>
          </a:xfrm>
          <a:prstGeom prst="curvedConnector3">
            <a:avLst>
              <a:gd name="adj1" fmla="val 2496118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C3FA2FAC-3A77-4F12-8E0E-0D6113214015}"/>
              </a:ext>
            </a:extLst>
          </p:cNvPr>
          <p:cNvCxnSpPr>
            <a:stCxn id="70" idx="2"/>
            <a:endCxn id="70" idx="1"/>
          </p:cNvCxnSpPr>
          <p:nvPr/>
        </p:nvCxnSpPr>
        <p:spPr>
          <a:xfrm rot="10800000" flipH="1">
            <a:off x="5372477" y="888879"/>
            <a:ext cx="96208" cy="213434"/>
          </a:xfrm>
          <a:prstGeom prst="curvedConnector4">
            <a:avLst>
              <a:gd name="adj1" fmla="val -25375"/>
              <a:gd name="adj2" fmla="val 33587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D3AD8BA5-369C-4877-B355-44662A705B1A}"/>
              </a:ext>
            </a:extLst>
          </p:cNvPr>
          <p:cNvCxnSpPr>
            <a:cxnSpLocks/>
            <a:endCxn id="71" idx="7"/>
          </p:cNvCxnSpPr>
          <p:nvPr/>
        </p:nvCxnSpPr>
        <p:spPr>
          <a:xfrm rot="16200000" flipV="1">
            <a:off x="7728990" y="941141"/>
            <a:ext cx="213434" cy="108909"/>
          </a:xfrm>
          <a:prstGeom prst="curvedConnector3">
            <a:avLst>
              <a:gd name="adj1" fmla="val 33171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883D878-A08C-4D93-9924-0DB956726DAB}"/>
              </a:ext>
            </a:extLst>
          </p:cNvPr>
          <p:cNvSpPr txBox="1"/>
          <p:nvPr/>
        </p:nvSpPr>
        <p:spPr>
          <a:xfrm>
            <a:off x="6419561" y="1889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2D579EB-FA53-4859-B201-407822FCA8BA}"/>
              </a:ext>
            </a:extLst>
          </p:cNvPr>
          <p:cNvSpPr txBox="1"/>
          <p:nvPr/>
        </p:nvSpPr>
        <p:spPr>
          <a:xfrm>
            <a:off x="6419561" y="173626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2FCB396-02C9-4975-BF06-F4965113730B}"/>
              </a:ext>
            </a:extLst>
          </p:cNvPr>
          <p:cNvSpPr txBox="1"/>
          <p:nvPr/>
        </p:nvSpPr>
        <p:spPr>
          <a:xfrm>
            <a:off x="5160719" y="12145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p4</a:t>
            </a:r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F6C4B21D-0395-4FCA-8D81-1B8284B41F6F}"/>
              </a:ext>
            </a:extLst>
          </p:cNvPr>
          <p:cNvCxnSpPr>
            <a:stCxn id="70" idx="4"/>
          </p:cNvCxnSpPr>
          <p:nvPr/>
        </p:nvCxnSpPr>
        <p:spPr>
          <a:xfrm rot="16200000" flipH="1">
            <a:off x="5248038" y="1857065"/>
            <a:ext cx="1507718" cy="601893"/>
          </a:xfrm>
          <a:prstGeom prst="curvedConnector3">
            <a:avLst>
              <a:gd name="adj1" fmla="val 102404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41C58F32-02B4-4FA0-892B-E0E88E73D67B}"/>
              </a:ext>
            </a:extLst>
          </p:cNvPr>
          <p:cNvCxnSpPr>
            <a:stCxn id="69" idx="2"/>
            <a:endCxn id="70" idx="4"/>
          </p:cNvCxnSpPr>
          <p:nvPr/>
        </p:nvCxnSpPr>
        <p:spPr>
          <a:xfrm rot="10800000">
            <a:off x="5700952" y="1404153"/>
            <a:ext cx="601893" cy="137796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3FEDEE6-6E48-4E57-B75F-6F751AE9003B}"/>
              </a:ext>
            </a:extLst>
          </p:cNvPr>
          <p:cNvCxnSpPr>
            <a:stCxn id="71" idx="4"/>
            <a:endCxn id="69" idx="5"/>
          </p:cNvCxnSpPr>
          <p:nvPr/>
        </p:nvCxnSpPr>
        <p:spPr>
          <a:xfrm rot="5400000">
            <a:off x="6410587" y="1857150"/>
            <a:ext cx="1591397" cy="685402"/>
          </a:xfrm>
          <a:prstGeom prst="curvedConnector3">
            <a:avLst>
              <a:gd name="adj1" fmla="val 95932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70DC6769-499E-4D5E-83F7-643A5830227B}"/>
              </a:ext>
            </a:extLst>
          </p:cNvPr>
          <p:cNvCxnSpPr>
            <a:stCxn id="69" idx="6"/>
            <a:endCxn id="71" idx="4"/>
          </p:cNvCxnSpPr>
          <p:nvPr/>
        </p:nvCxnSpPr>
        <p:spPr>
          <a:xfrm flipV="1">
            <a:off x="6959792" y="1404153"/>
            <a:ext cx="589194" cy="137796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04BC5464-F9AD-4BC3-AD1D-A562910DDF3F}"/>
              </a:ext>
            </a:extLst>
          </p:cNvPr>
          <p:cNvCxnSpPr>
            <a:cxnSpLocks/>
            <a:stCxn id="69" idx="4"/>
            <a:endCxn id="69" idx="5"/>
          </p:cNvCxnSpPr>
          <p:nvPr/>
        </p:nvCxnSpPr>
        <p:spPr>
          <a:xfrm rot="5400000" flipH="1" flipV="1">
            <a:off x="6703247" y="2923621"/>
            <a:ext cx="88407" cy="232266"/>
          </a:xfrm>
          <a:prstGeom prst="curvedConnector3">
            <a:avLst>
              <a:gd name="adj1" fmla="val -258577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3EF4733-2165-4977-8ABD-67A984E42444}"/>
              </a:ext>
            </a:extLst>
          </p:cNvPr>
          <p:cNvSpPr txBox="1"/>
          <p:nvPr/>
        </p:nvSpPr>
        <p:spPr>
          <a:xfrm>
            <a:off x="7677604" y="12145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8E23646-2A84-412E-B280-B75FF4D482DA}"/>
              </a:ext>
            </a:extLst>
          </p:cNvPr>
          <p:cNvSpPr txBox="1"/>
          <p:nvPr/>
        </p:nvSpPr>
        <p:spPr>
          <a:xfrm>
            <a:off x="5445067" y="262459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8033463-0273-4FD3-9E33-EE561B0C3EFC}"/>
              </a:ext>
            </a:extLst>
          </p:cNvPr>
          <p:cNvSpPr txBox="1"/>
          <p:nvPr/>
        </p:nvSpPr>
        <p:spPr>
          <a:xfrm>
            <a:off x="5870183" y="215641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C34DA2-3759-4063-89DA-EA6C6523180F}"/>
              </a:ext>
            </a:extLst>
          </p:cNvPr>
          <p:cNvSpPr txBox="1"/>
          <p:nvPr/>
        </p:nvSpPr>
        <p:spPr>
          <a:xfrm>
            <a:off x="7028027" y="212769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04DA13-6192-444B-96D9-11073F693401}"/>
              </a:ext>
            </a:extLst>
          </p:cNvPr>
          <p:cNvSpPr txBox="1"/>
          <p:nvPr/>
        </p:nvSpPr>
        <p:spPr>
          <a:xfrm>
            <a:off x="7228417" y="262459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8BCB9DB-C3CD-4B0B-9DFC-6BF9EAA2DCD8}"/>
              </a:ext>
            </a:extLst>
          </p:cNvPr>
          <p:cNvSpPr txBox="1"/>
          <p:nvPr/>
        </p:nvSpPr>
        <p:spPr>
          <a:xfrm>
            <a:off x="6295299" y="311272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p8</a:t>
            </a:r>
          </a:p>
        </p:txBody>
      </p:sp>
    </p:spTree>
    <p:extLst>
      <p:ext uri="{BB962C8B-B14F-4D97-AF65-F5344CB8AC3E}">
        <p14:creationId xmlns:p14="http://schemas.microsoft.com/office/powerpoint/2010/main" val="875407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5C58-4E9D-44FE-811F-9A07ABBE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99FF-FA1F-413D-B7E7-523F1F566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 = {st</a:t>
            </a:r>
            <a:r>
              <a:rPr lang="en-US" baseline="-25000" dirty="0"/>
              <a:t>1</a:t>
            </a:r>
            <a:r>
              <a:rPr lang="en-US" dirty="0"/>
              <a:t>, st</a:t>
            </a:r>
            <a:r>
              <a:rPr lang="en-US" baseline="-25000" dirty="0"/>
              <a:t>2</a:t>
            </a:r>
            <a:r>
              <a:rPr lang="en-US" dirty="0"/>
              <a:t>, …st</a:t>
            </a:r>
            <a:r>
              <a:rPr lang="en-US" baseline="-25000" dirty="0"/>
              <a:t>n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 = {p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 … p</a:t>
            </a:r>
            <a:r>
              <a:rPr lang="en-US" baseline="-25000" dirty="0"/>
              <a:t>n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sp = {sp</a:t>
            </a:r>
            <a:r>
              <a:rPr lang="en-US" baseline="-25000" dirty="0"/>
              <a:t>1, </a:t>
            </a:r>
            <a:r>
              <a:rPr lang="en-US" dirty="0"/>
              <a:t>sp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… sp</a:t>
            </a:r>
            <a:r>
              <a:rPr lang="en-US" baseline="-25000" dirty="0"/>
              <a:t>n</a:t>
            </a: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w = {w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2, … </a:t>
            </a:r>
            <a:r>
              <a:rPr lang="en-US" dirty="0"/>
              <a:t>w</a:t>
            </a:r>
            <a:r>
              <a:rPr lang="en-US" baseline="-25000" dirty="0"/>
              <a:t>k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5941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64DC1F-A77C-4E91-9A55-D5196AB32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40" y="643466"/>
            <a:ext cx="86709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C877C9-464C-4634-9AF7-0B1BE094262F}"/>
              </a:ext>
            </a:extLst>
          </p:cNvPr>
          <p:cNvCxnSpPr/>
          <p:nvPr/>
        </p:nvCxnSpPr>
        <p:spPr>
          <a:xfrm>
            <a:off x="1651247" y="3249227"/>
            <a:ext cx="84604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B127A0-A17B-4FEC-B7A1-EF322762F097}"/>
              </a:ext>
            </a:extLst>
          </p:cNvPr>
          <p:cNvCxnSpPr/>
          <p:nvPr/>
        </p:nvCxnSpPr>
        <p:spPr>
          <a:xfrm flipH="1">
            <a:off x="949911" y="3249227"/>
            <a:ext cx="7013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C64F02-6DDA-41E6-B0F0-43319FEF0131}"/>
              </a:ext>
            </a:extLst>
          </p:cNvPr>
          <p:cNvCxnSpPr/>
          <p:nvPr/>
        </p:nvCxnSpPr>
        <p:spPr>
          <a:xfrm flipH="1">
            <a:off x="10111666" y="3249227"/>
            <a:ext cx="7013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A163A0-9F50-4FE1-AF4E-575F09E2AB38}"/>
              </a:ext>
            </a:extLst>
          </p:cNvPr>
          <p:cNvSpPr txBox="1"/>
          <p:nvPr/>
        </p:nvSpPr>
        <p:spPr>
          <a:xfrm>
            <a:off x="1876799" y="234656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82CB6-A836-4027-BF0C-454433027F91}"/>
              </a:ext>
            </a:extLst>
          </p:cNvPr>
          <p:cNvSpPr txBox="1"/>
          <p:nvPr/>
        </p:nvSpPr>
        <p:spPr>
          <a:xfrm>
            <a:off x="9385802" y="2346561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home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63B60B-A5E8-41FF-A00B-4E1EEE9C2CEC}"/>
              </a:ext>
            </a:extLst>
          </p:cNvPr>
          <p:cNvCxnSpPr>
            <a:cxnSpLocks/>
          </p:cNvCxnSpPr>
          <p:nvPr/>
        </p:nvCxnSpPr>
        <p:spPr>
          <a:xfrm>
            <a:off x="2509420" y="3249227"/>
            <a:ext cx="0" cy="11408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E1C6B4-D93F-4315-BEB2-92D20220C0F5}"/>
              </a:ext>
            </a:extLst>
          </p:cNvPr>
          <p:cNvSpPr txBox="1"/>
          <p:nvPr/>
        </p:nvSpPr>
        <p:spPr>
          <a:xfrm>
            <a:off x="2195872" y="3372621"/>
            <a:ext cx="6270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18:00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AA64A9-1F86-461F-A727-C9F9B545CB6D}"/>
              </a:ext>
            </a:extLst>
          </p:cNvPr>
          <p:cNvSpPr txBox="1"/>
          <p:nvPr/>
        </p:nvSpPr>
        <p:spPr>
          <a:xfrm>
            <a:off x="8926494" y="3372621"/>
            <a:ext cx="6270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06:00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DDFAA2-692E-4EF7-8CAD-B53FEA8C266F}"/>
              </a:ext>
            </a:extLst>
          </p:cNvPr>
          <p:cNvCxnSpPr>
            <a:cxnSpLocks/>
          </p:cNvCxnSpPr>
          <p:nvPr/>
        </p:nvCxnSpPr>
        <p:spPr>
          <a:xfrm>
            <a:off x="9240042" y="3249227"/>
            <a:ext cx="0" cy="11408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06D07C-0C08-45E2-A0D0-255C039F179C}"/>
              </a:ext>
            </a:extLst>
          </p:cNvPr>
          <p:cNvCxnSpPr>
            <a:cxnSpLocks/>
          </p:cNvCxnSpPr>
          <p:nvPr/>
        </p:nvCxnSpPr>
        <p:spPr>
          <a:xfrm flipV="1">
            <a:off x="9923129" y="3534203"/>
            <a:ext cx="88987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2B7673-5A59-45D1-A2E5-3A3908D8364E}"/>
              </a:ext>
            </a:extLst>
          </p:cNvPr>
          <p:cNvSpPr txBox="1"/>
          <p:nvPr/>
        </p:nvSpPr>
        <p:spPr>
          <a:xfrm>
            <a:off x="9923129" y="3249227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hour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3E8594-A587-4CED-9D41-23062C52DB68}"/>
              </a:ext>
            </a:extLst>
          </p:cNvPr>
          <p:cNvCxnSpPr>
            <a:cxnSpLocks/>
          </p:cNvCxnSpPr>
          <p:nvPr/>
        </p:nvCxnSpPr>
        <p:spPr>
          <a:xfrm>
            <a:off x="2552195" y="2971800"/>
            <a:ext cx="66450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C5BC6B-6FAC-4F3F-9A25-2F80F86F170B}"/>
              </a:ext>
            </a:extLst>
          </p:cNvPr>
          <p:cNvSpPr txBox="1"/>
          <p:nvPr/>
        </p:nvSpPr>
        <p:spPr>
          <a:xfrm>
            <a:off x="4749554" y="2728024"/>
            <a:ext cx="1969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Missing location data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E7B9A7-7927-4ADC-BB39-82F88F533504}"/>
              </a:ext>
            </a:extLst>
          </p:cNvPr>
          <p:cNvCxnSpPr>
            <a:stCxn id="18" idx="0"/>
            <a:endCxn id="19" idx="0"/>
          </p:cNvCxnSpPr>
          <p:nvPr/>
        </p:nvCxnSpPr>
        <p:spPr>
          <a:xfrm>
            <a:off x="2509420" y="3372621"/>
            <a:ext cx="67306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EB1F272-74C3-4870-BCAC-2E32A0FDB5C2}"/>
              </a:ext>
            </a:extLst>
          </p:cNvPr>
          <p:cNvSpPr txBox="1"/>
          <p:nvPr/>
        </p:nvSpPr>
        <p:spPr>
          <a:xfrm>
            <a:off x="5505494" y="338800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x = 0 Kms</a:t>
            </a:r>
          </a:p>
          <a:p>
            <a:r>
              <a:rPr lang="en-US" sz="1400" i="1" dirty="0"/>
              <a:t>t = 12 hours</a:t>
            </a:r>
          </a:p>
        </p:txBody>
      </p:sp>
      <p:pic>
        <p:nvPicPr>
          <p:cNvPr id="33" name="Graphic 32" descr="Home">
            <a:extLst>
              <a:ext uri="{FF2B5EF4-FFF2-40B4-BE49-F238E27FC236}">
                <a16:creationId xmlns:a16="http://schemas.microsoft.com/office/drawing/2014/main" id="{69B1E625-1CC8-4966-BFC4-2165515E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9360" y="2421177"/>
            <a:ext cx="914400" cy="914400"/>
          </a:xfrm>
          <a:prstGeom prst="rect">
            <a:avLst/>
          </a:prstGeom>
        </p:spPr>
      </p:pic>
      <p:pic>
        <p:nvPicPr>
          <p:cNvPr id="34" name="Graphic 33" descr="Home">
            <a:extLst>
              <a:ext uri="{FF2B5EF4-FFF2-40B4-BE49-F238E27FC236}">
                <a16:creationId xmlns:a16="http://schemas.microsoft.com/office/drawing/2014/main" id="{8ABC5B0E-DA50-4BB2-A100-5DED2CC3D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5379" y="2424713"/>
            <a:ext cx="914400" cy="9144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8C9718-B6BC-4F61-A7DE-8B813239483B}"/>
              </a:ext>
            </a:extLst>
          </p:cNvPr>
          <p:cNvCxnSpPr>
            <a:cxnSpLocks/>
          </p:cNvCxnSpPr>
          <p:nvPr/>
        </p:nvCxnSpPr>
        <p:spPr>
          <a:xfrm>
            <a:off x="949911" y="4403324"/>
            <a:ext cx="4829452" cy="0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8D3077-47A9-4BFE-8A18-1F1C61A16FE1}"/>
              </a:ext>
            </a:extLst>
          </p:cNvPr>
          <p:cNvCxnSpPr>
            <a:cxnSpLocks/>
          </p:cNvCxnSpPr>
          <p:nvPr/>
        </p:nvCxnSpPr>
        <p:spPr>
          <a:xfrm>
            <a:off x="5779363" y="4403324"/>
            <a:ext cx="5077099" cy="0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18DF1C-3317-497A-8354-76BD874B0064}"/>
              </a:ext>
            </a:extLst>
          </p:cNvPr>
          <p:cNvSpPr txBox="1"/>
          <p:nvPr/>
        </p:nvSpPr>
        <p:spPr>
          <a:xfrm>
            <a:off x="2824104" y="4152958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Day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372122-FE2F-49D3-8AF5-6FBD5EFCF032}"/>
              </a:ext>
            </a:extLst>
          </p:cNvPr>
          <p:cNvSpPr txBox="1"/>
          <p:nvPr/>
        </p:nvSpPr>
        <p:spPr>
          <a:xfrm>
            <a:off x="7777379" y="4152958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65543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06184D-FA04-4D22-85AF-1D18664FCF32}"/>
              </a:ext>
            </a:extLst>
          </p:cNvPr>
          <p:cNvCxnSpPr/>
          <p:nvPr/>
        </p:nvCxnSpPr>
        <p:spPr>
          <a:xfrm>
            <a:off x="1651247" y="3249227"/>
            <a:ext cx="84604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AEC5E9-461E-4C76-AE3B-DA403782F007}"/>
              </a:ext>
            </a:extLst>
          </p:cNvPr>
          <p:cNvCxnSpPr/>
          <p:nvPr/>
        </p:nvCxnSpPr>
        <p:spPr>
          <a:xfrm flipH="1">
            <a:off x="949911" y="3249227"/>
            <a:ext cx="7013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003B9A-3805-47D6-88B7-9CBCE8F87B26}"/>
              </a:ext>
            </a:extLst>
          </p:cNvPr>
          <p:cNvCxnSpPr/>
          <p:nvPr/>
        </p:nvCxnSpPr>
        <p:spPr>
          <a:xfrm flipH="1">
            <a:off x="10111666" y="3249227"/>
            <a:ext cx="7013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F6E8AB-57CA-458C-BDF2-E007E7DD062C}"/>
              </a:ext>
            </a:extLst>
          </p:cNvPr>
          <p:cNvSpPr txBox="1"/>
          <p:nvPr/>
        </p:nvSpPr>
        <p:spPr>
          <a:xfrm>
            <a:off x="1876799" y="234656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FC0AA-B231-4728-BC9E-E286567E4C60}"/>
              </a:ext>
            </a:extLst>
          </p:cNvPr>
          <p:cNvSpPr txBox="1"/>
          <p:nvPr/>
        </p:nvSpPr>
        <p:spPr>
          <a:xfrm>
            <a:off x="9385802" y="2346561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work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0281FF-A2A8-44B4-B0D1-D60B43D29377}"/>
              </a:ext>
            </a:extLst>
          </p:cNvPr>
          <p:cNvCxnSpPr>
            <a:cxnSpLocks/>
          </p:cNvCxnSpPr>
          <p:nvPr/>
        </p:nvCxnSpPr>
        <p:spPr>
          <a:xfrm>
            <a:off x="2509420" y="3249227"/>
            <a:ext cx="0" cy="11408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3C088F-B7BE-47F2-843A-9B74B43ADD56}"/>
              </a:ext>
            </a:extLst>
          </p:cNvPr>
          <p:cNvSpPr txBox="1"/>
          <p:nvPr/>
        </p:nvSpPr>
        <p:spPr>
          <a:xfrm>
            <a:off x="2195872" y="3372621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7:00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4B44F-4F85-42CB-9B57-2C760C400C7B}"/>
              </a:ext>
            </a:extLst>
          </p:cNvPr>
          <p:cNvSpPr txBox="1"/>
          <p:nvPr/>
        </p:nvSpPr>
        <p:spPr>
          <a:xfrm>
            <a:off x="8926494" y="3372621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8:00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7B1EDF-43B7-45E1-9A88-FEBF1F179A42}"/>
              </a:ext>
            </a:extLst>
          </p:cNvPr>
          <p:cNvCxnSpPr>
            <a:cxnSpLocks/>
          </p:cNvCxnSpPr>
          <p:nvPr/>
        </p:nvCxnSpPr>
        <p:spPr>
          <a:xfrm>
            <a:off x="9240042" y="3249227"/>
            <a:ext cx="0" cy="11408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D06078-1DB9-4D77-9250-20C5F8CA11E0}"/>
              </a:ext>
            </a:extLst>
          </p:cNvPr>
          <p:cNvCxnSpPr>
            <a:cxnSpLocks/>
          </p:cNvCxnSpPr>
          <p:nvPr/>
        </p:nvCxnSpPr>
        <p:spPr>
          <a:xfrm flipV="1">
            <a:off x="9923129" y="3534203"/>
            <a:ext cx="88987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90FFDF-6625-49C1-98E8-B2C76410E597}"/>
              </a:ext>
            </a:extLst>
          </p:cNvPr>
          <p:cNvSpPr txBox="1"/>
          <p:nvPr/>
        </p:nvSpPr>
        <p:spPr>
          <a:xfrm>
            <a:off x="9923129" y="3249227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hour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979257-7175-4B53-BB0D-BA5C5C041238}"/>
              </a:ext>
            </a:extLst>
          </p:cNvPr>
          <p:cNvCxnSpPr>
            <a:cxnSpLocks/>
          </p:cNvCxnSpPr>
          <p:nvPr/>
        </p:nvCxnSpPr>
        <p:spPr>
          <a:xfrm>
            <a:off x="2552195" y="2971800"/>
            <a:ext cx="66450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DB3957-651A-453F-AA2E-39338AFF9FF6}"/>
              </a:ext>
            </a:extLst>
          </p:cNvPr>
          <p:cNvSpPr txBox="1"/>
          <p:nvPr/>
        </p:nvSpPr>
        <p:spPr>
          <a:xfrm>
            <a:off x="4749554" y="2728024"/>
            <a:ext cx="1969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Missing location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981F66-4B50-4CC0-B8A6-3480DA692121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>
            <a:off x="2460528" y="3372621"/>
            <a:ext cx="67306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314367-65C7-4270-8C5B-E0A6D5D2ED83}"/>
              </a:ext>
            </a:extLst>
          </p:cNvPr>
          <p:cNvSpPr txBox="1"/>
          <p:nvPr/>
        </p:nvSpPr>
        <p:spPr>
          <a:xfrm>
            <a:off x="5505494" y="338800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x = 6 Kms</a:t>
            </a:r>
          </a:p>
          <a:p>
            <a:r>
              <a:rPr lang="en-US" sz="1400" i="1" dirty="0"/>
              <a:t>t = 1 hour</a:t>
            </a:r>
          </a:p>
        </p:txBody>
      </p:sp>
      <p:pic>
        <p:nvPicPr>
          <p:cNvPr id="19" name="Graphic 18" descr="Home">
            <a:extLst>
              <a:ext uri="{FF2B5EF4-FFF2-40B4-BE49-F238E27FC236}">
                <a16:creationId xmlns:a16="http://schemas.microsoft.com/office/drawing/2014/main" id="{B7664256-BFB2-4F17-81E2-8DD430304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8263" y="2413616"/>
            <a:ext cx="914400" cy="914400"/>
          </a:xfrm>
          <a:prstGeom prst="rect">
            <a:avLst/>
          </a:prstGeom>
        </p:spPr>
      </p:pic>
      <p:pic>
        <p:nvPicPr>
          <p:cNvPr id="22" name="Graphic 21" descr="City">
            <a:extLst>
              <a:ext uri="{FF2B5EF4-FFF2-40B4-BE49-F238E27FC236}">
                <a16:creationId xmlns:a16="http://schemas.microsoft.com/office/drawing/2014/main" id="{2210DB12-B070-4A0D-A368-488D37543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7228" y="24046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9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>
            <a:extLst>
              <a:ext uri="{FF2B5EF4-FFF2-40B4-BE49-F238E27FC236}">
                <a16:creationId xmlns:a16="http://schemas.microsoft.com/office/drawing/2014/main" id="{ED36C5F0-5895-40C0-9AB9-47CF68FD7676}"/>
              </a:ext>
            </a:extLst>
          </p:cNvPr>
          <p:cNvSpPr/>
          <p:nvPr/>
        </p:nvSpPr>
        <p:spPr>
          <a:xfrm>
            <a:off x="2902998" y="2325950"/>
            <a:ext cx="1793289" cy="1367161"/>
          </a:xfrm>
          <a:prstGeom prst="hexagon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Location Prediction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473AB060-363B-46C4-947C-1A8684EFE179}"/>
              </a:ext>
            </a:extLst>
          </p:cNvPr>
          <p:cNvSpPr/>
          <p:nvPr/>
        </p:nvSpPr>
        <p:spPr>
          <a:xfrm>
            <a:off x="4378170" y="3020627"/>
            <a:ext cx="1793289" cy="1367161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Formation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6AB9D2D-39BC-4AC0-B4D8-D69E3AED5F95}"/>
              </a:ext>
            </a:extLst>
          </p:cNvPr>
          <p:cNvSpPr/>
          <p:nvPr/>
        </p:nvSpPr>
        <p:spPr>
          <a:xfrm>
            <a:off x="4378170" y="1631273"/>
            <a:ext cx="1793289" cy="1367161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Stay-points Detection</a:t>
            </a:r>
          </a:p>
          <a:p>
            <a:pPr algn="ctr"/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A2404DF-3F2E-4B5A-9630-D96F1D3B230E}"/>
              </a:ext>
            </a:extLst>
          </p:cNvPr>
          <p:cNvSpPr/>
          <p:nvPr/>
        </p:nvSpPr>
        <p:spPr>
          <a:xfrm>
            <a:off x="2902998" y="936596"/>
            <a:ext cx="1793289" cy="1367161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GPS Trajectory Points </a:t>
            </a:r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D81AF68-A9B9-4531-981E-4C544A98B9E8}"/>
              </a:ext>
            </a:extLst>
          </p:cNvPr>
          <p:cNvSpPr/>
          <p:nvPr/>
        </p:nvSpPr>
        <p:spPr>
          <a:xfrm>
            <a:off x="1427826" y="1620176"/>
            <a:ext cx="1793289" cy="1367161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Markov Model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4F4E409-BDB9-4647-8241-9E2887DBC5B1}"/>
              </a:ext>
            </a:extLst>
          </p:cNvPr>
          <p:cNvSpPr/>
          <p:nvPr/>
        </p:nvSpPr>
        <p:spPr>
          <a:xfrm>
            <a:off x="1427825" y="3020626"/>
            <a:ext cx="1793289" cy="1367161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Transitions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835432E0-D760-45DA-B04B-21FAA7DC8466}"/>
              </a:ext>
            </a:extLst>
          </p:cNvPr>
          <p:cNvSpPr/>
          <p:nvPr/>
        </p:nvSpPr>
        <p:spPr>
          <a:xfrm>
            <a:off x="2902998" y="3715305"/>
            <a:ext cx="1793289" cy="1378256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Time-slotted States</a:t>
            </a:r>
          </a:p>
        </p:txBody>
      </p:sp>
    </p:spTree>
    <p:extLst>
      <p:ext uri="{BB962C8B-B14F-4D97-AF65-F5344CB8AC3E}">
        <p14:creationId xmlns:p14="http://schemas.microsoft.com/office/powerpoint/2010/main" val="409852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A87603-285D-4E3A-945B-EBF2D8E8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97" y="533400"/>
            <a:ext cx="2604291" cy="526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A593B5-E4D4-4172-9FB0-48AD0463B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801" y="533400"/>
            <a:ext cx="2581121" cy="52673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9F35E90-D911-4098-92CC-41FA26B52B53}"/>
              </a:ext>
            </a:extLst>
          </p:cNvPr>
          <p:cNvSpPr/>
          <p:nvPr/>
        </p:nvSpPr>
        <p:spPr>
          <a:xfrm>
            <a:off x="4838330" y="2496798"/>
            <a:ext cx="2228296" cy="13405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6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8F6BE6-51E1-4A82-A073-C35511FEE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214" y="560033"/>
            <a:ext cx="2614008" cy="52673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62EDFE2-E20B-4B2A-A72B-46159BA96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871" y="339571"/>
            <a:ext cx="2996978" cy="617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1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1487</Words>
  <Application>Microsoft Office PowerPoint</Application>
  <PresentationFormat>Widescreen</PresentationFormat>
  <Paragraphs>619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LaTeX Template for Microsoft Word</vt:lpstr>
      <vt:lpstr>Arial</vt:lpstr>
      <vt:lpstr>Calibri</vt:lpstr>
      <vt:lpstr>Calibri Light</vt:lpstr>
      <vt:lpstr>CMU Bright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sharma</dc:creator>
  <cp:lastModifiedBy>shashank sharma</cp:lastModifiedBy>
  <cp:revision>70</cp:revision>
  <dcterms:created xsi:type="dcterms:W3CDTF">2018-11-08T15:04:44Z</dcterms:created>
  <dcterms:modified xsi:type="dcterms:W3CDTF">2018-12-04T16:13:56Z</dcterms:modified>
</cp:coreProperties>
</file>