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Results for few users</a:t>
            </a:r>
            <a:endParaRPr lang="en-US" sz="280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</cp:revision>
  <dcterms:created xsi:type="dcterms:W3CDTF">2018-09-04T12:35:00Z</dcterms:created>
  <dcterms:modified xsi:type="dcterms:W3CDTF">2018-09-04T12:38:25Z</dcterms:modified>
</cp:coreProperties>
</file>