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Longitude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Date-time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-&gt; Current_Hour_Points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3" y="2622169"/>
            <a:ext cx="3160400" cy="53618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Stay-points: in Current_Hour_Points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44611" y="4063039"/>
            <a:ext cx="3160400" cy="650146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states (Using DB to snap the stay-points)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56679" y="4866496"/>
            <a:ext cx="3160400" cy="514539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Hourly State Weights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0" cy="22187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36879" y="2276666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629163" y="5640477"/>
            <a:ext cx="50677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32718" y="5576575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67740" y="16662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03363" y="4611570"/>
            <a:ext cx="3160400" cy="50985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Markov Chain Model on States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rgbClr val="CD63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46007" y="5549077"/>
            <a:ext cx="1774030" cy="835599"/>
          </a:xfrm>
          <a:prstGeom prst="diamond">
            <a:avLst/>
          </a:prstGeom>
          <a:solidFill>
            <a:srgbClr val="CD63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5724811" y="4713185"/>
            <a:ext cx="12068" cy="1533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5733022" y="5381035"/>
            <a:ext cx="3857" cy="1680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cxnSpLocks/>
            <a:stCxn id="79" idx="1"/>
            <a:endCxn id="72" idx="3"/>
          </p:cNvCxnSpPr>
          <p:nvPr/>
        </p:nvCxnSpPr>
        <p:spPr>
          <a:xfrm flipH="1" flipV="1">
            <a:off x="3363763" y="5758552"/>
            <a:ext cx="1482244" cy="2083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3834091" y="5936319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79" idx="1"/>
            <a:endCxn id="55" idx="3"/>
          </p:cNvCxnSpPr>
          <p:nvPr/>
        </p:nvCxnSpPr>
        <p:spPr>
          <a:xfrm rot="10800000">
            <a:off x="3949733" y="722267"/>
            <a:ext cx="896274" cy="5244610"/>
          </a:xfrm>
          <a:prstGeom prst="curvedConnector3">
            <a:avLst>
              <a:gd name="adj1" fmla="val 1883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cxnSpLocks/>
            <a:stCxn id="77" idx="0"/>
            <a:endCxn id="54" idx="1"/>
          </p:cNvCxnSpPr>
          <p:nvPr/>
        </p:nvCxnSpPr>
        <p:spPr>
          <a:xfrm rot="5400000" flipH="1" flipV="1">
            <a:off x="917697" y="1588134"/>
            <a:ext cx="3889303" cy="215757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13">
            <a:extLst>
              <a:ext uri="{FF2B5EF4-FFF2-40B4-BE49-F238E27FC236}">
                <a16:creationId xmlns:a16="http://schemas.microsoft.com/office/drawing/2014/main" id="{109D1608-C254-4967-B0C8-FAC3EC0FC1DD}"/>
              </a:ext>
            </a:extLst>
          </p:cNvPr>
          <p:cNvSpPr txBox="1"/>
          <p:nvPr/>
        </p:nvSpPr>
        <p:spPr>
          <a:xfrm>
            <a:off x="4280859" y="5503626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28" name="Google Shape;68;p13">
            <a:extLst>
              <a:ext uri="{FF2B5EF4-FFF2-40B4-BE49-F238E27FC236}">
                <a16:creationId xmlns:a16="http://schemas.microsoft.com/office/drawing/2014/main" id="{F05C9D46-7A35-4FB9-A590-D102CAFE9DF5}"/>
              </a:ext>
            </a:extLst>
          </p:cNvPr>
          <p:cNvSpPr/>
          <p:nvPr/>
        </p:nvSpPr>
        <p:spPr>
          <a:xfrm>
            <a:off x="4138856" y="3321940"/>
            <a:ext cx="3160400" cy="582848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Add time between stay-points based on speed.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5B8DB7-DAC1-4640-BE43-1A1E3A2AF4B0}"/>
              </a:ext>
            </a:extLst>
          </p:cNvPr>
          <p:cNvCxnSpPr>
            <a:stCxn id="67" idx="2"/>
            <a:endCxn id="28" idx="0"/>
          </p:cNvCxnSpPr>
          <p:nvPr/>
        </p:nvCxnSpPr>
        <p:spPr>
          <a:xfrm>
            <a:off x="5716133" y="3158350"/>
            <a:ext cx="2923" cy="1635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7633B-67DE-4011-A49D-681A3487CF80}"/>
              </a:ext>
            </a:extLst>
          </p:cNvPr>
          <p:cNvCxnSpPr>
            <a:stCxn id="28" idx="2"/>
            <a:endCxn id="68" idx="0"/>
          </p:cNvCxnSpPr>
          <p:nvPr/>
        </p:nvCxnSpPr>
        <p:spPr>
          <a:xfrm>
            <a:off x="5719056" y="3904788"/>
            <a:ext cx="5755" cy="1582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7;p13">
            <a:extLst>
              <a:ext uri="{FF2B5EF4-FFF2-40B4-BE49-F238E27FC236}">
                <a16:creationId xmlns:a16="http://schemas.microsoft.com/office/drawing/2014/main" id="{5F5AEC60-7C06-4194-91EB-31E75469031B}"/>
              </a:ext>
            </a:extLst>
          </p:cNvPr>
          <p:cNvSpPr/>
          <p:nvPr/>
        </p:nvSpPr>
        <p:spPr>
          <a:xfrm>
            <a:off x="203363" y="5503626"/>
            <a:ext cx="3160400" cy="509851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transition matrix for the day passed.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B003C1-E780-4879-B097-B1ACD5A1EF7B}"/>
              </a:ext>
            </a:extLst>
          </p:cNvPr>
          <p:cNvCxnSpPr>
            <a:cxnSpLocks/>
            <a:stCxn id="72" idx="0"/>
            <a:endCxn id="77" idx="2"/>
          </p:cNvCxnSpPr>
          <p:nvPr/>
        </p:nvCxnSpPr>
        <p:spPr>
          <a:xfrm flipV="1">
            <a:off x="1783563" y="5121421"/>
            <a:ext cx="0" cy="3822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842171" y="130233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110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LaTeX Template for Microsoft Word</vt:lpstr>
      <vt:lpstr>Arial</vt:lpstr>
      <vt:lpstr>Calibri</vt:lpstr>
      <vt:lpstr>Calibri Light</vt:lpstr>
      <vt:lpstr>CMU Bright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Sharma Shashank (CC/PMO-CA1)</dc:creator>
  <cp:lastModifiedBy>shashank sharma</cp:lastModifiedBy>
  <cp:revision>45</cp:revision>
  <dcterms:created xsi:type="dcterms:W3CDTF">2018-08-08T06:58:18Z</dcterms:created>
  <dcterms:modified xsi:type="dcterms:W3CDTF">2018-09-04T11:47:28Z</dcterms:modified>
</cp:coreProperties>
</file>