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0" r:id="rId2"/>
    <p:sldId id="261" r:id="rId3"/>
    <p:sldId id="262" r:id="rId4"/>
    <p:sldId id="271" r:id="rId5"/>
    <p:sldId id="278" r:id="rId6"/>
    <p:sldId id="263" r:id="rId7"/>
    <p:sldId id="268" r:id="rId8"/>
    <p:sldId id="269" r:id="rId9"/>
    <p:sldId id="285" r:id="rId10"/>
    <p:sldId id="264" r:id="rId11"/>
    <p:sldId id="265" r:id="rId12"/>
    <p:sldId id="256" r:id="rId13"/>
    <p:sldId id="266" r:id="rId14"/>
    <p:sldId id="267" r:id="rId15"/>
    <p:sldId id="275" r:id="rId16"/>
    <p:sldId id="276" r:id="rId17"/>
    <p:sldId id="257" r:id="rId18"/>
    <p:sldId id="258" r:id="rId19"/>
    <p:sldId id="270" r:id="rId20"/>
    <p:sldId id="273" r:id="rId21"/>
    <p:sldId id="274" r:id="rId22"/>
    <p:sldId id="277" r:id="rId23"/>
    <p:sldId id="286" r:id="rId24"/>
    <p:sldId id="279" r:id="rId25"/>
    <p:sldId id="288" r:id="rId26"/>
    <p:sldId id="290" r:id="rId27"/>
    <p:sldId id="289" r:id="rId28"/>
    <p:sldId id="291" r:id="rId29"/>
    <p:sldId id="283" r:id="rId30"/>
    <p:sldId id="284" r:id="rId31"/>
    <p:sldId id="280" r:id="rId32"/>
    <p:sldId id="281" r:id="rId33"/>
    <p:sldId id="272" r:id="rId34"/>
    <p:sldId id="287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3A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FC2E-5808-4554-A4F7-8AE765D1C33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0C3B8-B16D-4333-AFF6-B63090866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8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0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9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82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2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4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08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14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C4-AE7D-43A3-886C-8914A95FEA55}" type="datetimeFigureOut">
              <a:rPr lang="en-GB" smtClean="0"/>
              <a:t>09/11/2018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1133" y="208667"/>
            <a:ext cx="3552000" cy="10272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Input New Location: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Latitude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Longitude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Date-time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700933" y="444667"/>
            <a:ext cx="1248800" cy="55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2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83563" y="544550"/>
            <a:ext cx="917370" cy="35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Start here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059066" y="1619697"/>
            <a:ext cx="3246800" cy="746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Append(Latitude, Longitude, Date-time) -&gt; Current_Hour_Points</a:t>
            </a:r>
            <a:endParaRPr sz="12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65" name="Google Shape;65;p13"/>
          <p:cNvCxnSpPr>
            <a:stCxn id="54" idx="2"/>
            <a:endCxn id="54" idx="2"/>
          </p:cNvCxnSpPr>
          <p:nvPr/>
        </p:nvCxnSpPr>
        <p:spPr>
          <a:xfrm>
            <a:off x="5717133" y="12358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5716133" y="1252167"/>
            <a:ext cx="2000" cy="3264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4135933" y="2622169"/>
            <a:ext cx="3160400" cy="5361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Stay-points: in Current_Hour_Points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144611" y="4063039"/>
            <a:ext cx="3160400" cy="65014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Group stay-points to form states (Using DB to snap the stay-points)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156679" y="4866496"/>
            <a:ext cx="3160400" cy="51453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Hourly State Weights (time-slotted data)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0" name="Google Shape;70;p13"/>
          <p:cNvCxnSpPr>
            <a:cxnSpLocks/>
            <a:stCxn id="7" idx="2"/>
            <a:endCxn id="67" idx="0"/>
          </p:cNvCxnSpPr>
          <p:nvPr/>
        </p:nvCxnSpPr>
        <p:spPr>
          <a:xfrm>
            <a:off x="5716133" y="2400299"/>
            <a:ext cx="0" cy="22187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5736879" y="2276666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567740" y="1666297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03363" y="4611570"/>
            <a:ext cx="3160400" cy="5098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Markov Chain Model on States</a:t>
            </a:r>
            <a:endParaRPr sz="120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20539BA-36EA-4AAC-BECB-09523F9446EF}"/>
              </a:ext>
            </a:extLst>
          </p:cNvPr>
          <p:cNvSpPr/>
          <p:nvPr/>
        </p:nvSpPr>
        <p:spPr>
          <a:xfrm>
            <a:off x="4829118" y="1564700"/>
            <a:ext cx="1774030" cy="83559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Changed?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63213AE5-8556-481B-BE4F-C797E1F229C9}"/>
              </a:ext>
            </a:extLst>
          </p:cNvPr>
          <p:cNvSpPr/>
          <p:nvPr/>
        </p:nvSpPr>
        <p:spPr>
          <a:xfrm>
            <a:off x="4846007" y="5549077"/>
            <a:ext cx="1774030" cy="83559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 Changed?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3AE122-B0C2-425C-8588-43E87C4F4BF8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5724811" y="4713185"/>
            <a:ext cx="12068" cy="1533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672B3D-2732-4693-9F81-EDEE6FF22183}"/>
              </a:ext>
            </a:extLst>
          </p:cNvPr>
          <p:cNvCxnSpPr>
            <a:cxnSpLocks/>
            <a:stCxn id="69" idx="2"/>
            <a:endCxn id="79" idx="0"/>
          </p:cNvCxnSpPr>
          <p:nvPr/>
        </p:nvCxnSpPr>
        <p:spPr>
          <a:xfrm flipH="1">
            <a:off x="5733022" y="5381035"/>
            <a:ext cx="3857" cy="1680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CD394D-5D1A-4E84-8162-165569C5D153}"/>
              </a:ext>
            </a:extLst>
          </p:cNvPr>
          <p:cNvCxnSpPr>
            <a:stCxn id="7" idx="3"/>
            <a:endCxn id="61" idx="1"/>
          </p:cNvCxnSpPr>
          <p:nvPr/>
        </p:nvCxnSpPr>
        <p:spPr>
          <a:xfrm>
            <a:off x="6603148" y="1982500"/>
            <a:ext cx="1455918" cy="101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ECB566-EF73-4C7A-88B7-C012D512F97F}"/>
              </a:ext>
            </a:extLst>
          </p:cNvPr>
          <p:cNvCxnSpPr>
            <a:cxnSpLocks/>
            <a:stCxn id="79" idx="1"/>
            <a:endCxn id="72" idx="3"/>
          </p:cNvCxnSpPr>
          <p:nvPr/>
        </p:nvCxnSpPr>
        <p:spPr>
          <a:xfrm flipH="1" flipV="1">
            <a:off x="3363763" y="5758552"/>
            <a:ext cx="1482244" cy="20832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73;p13">
            <a:extLst>
              <a:ext uri="{FF2B5EF4-FFF2-40B4-BE49-F238E27FC236}">
                <a16:creationId xmlns:a16="http://schemas.microsoft.com/office/drawing/2014/main" id="{4237DBC8-35E6-4874-A118-B1FE1F4334E3}"/>
              </a:ext>
            </a:extLst>
          </p:cNvPr>
          <p:cNvSpPr txBox="1"/>
          <p:nvPr/>
        </p:nvSpPr>
        <p:spPr>
          <a:xfrm>
            <a:off x="3834091" y="5936319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8CF907B-1D35-48BC-A343-3FC3E7F72EE6}"/>
              </a:ext>
            </a:extLst>
          </p:cNvPr>
          <p:cNvCxnSpPr>
            <a:cxnSpLocks/>
            <a:stCxn id="79" idx="1"/>
            <a:endCxn id="55" idx="3"/>
          </p:cNvCxnSpPr>
          <p:nvPr/>
        </p:nvCxnSpPr>
        <p:spPr>
          <a:xfrm rot="10800000">
            <a:off x="3949733" y="722267"/>
            <a:ext cx="896274" cy="5244610"/>
          </a:xfrm>
          <a:prstGeom prst="curvedConnector3">
            <a:avLst>
              <a:gd name="adj1" fmla="val 18831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D91D475E-3DA9-4D37-83CA-0C0DD1AD62C9}"/>
              </a:ext>
            </a:extLst>
          </p:cNvPr>
          <p:cNvCxnSpPr>
            <a:cxnSpLocks/>
            <a:stCxn id="77" idx="0"/>
            <a:endCxn id="54" idx="1"/>
          </p:cNvCxnSpPr>
          <p:nvPr/>
        </p:nvCxnSpPr>
        <p:spPr>
          <a:xfrm rot="5400000" flipH="1" flipV="1">
            <a:off x="917697" y="1588134"/>
            <a:ext cx="3889303" cy="2157570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76;p13">
            <a:extLst>
              <a:ext uri="{FF2B5EF4-FFF2-40B4-BE49-F238E27FC236}">
                <a16:creationId xmlns:a16="http://schemas.microsoft.com/office/drawing/2014/main" id="{109D1608-C254-4967-B0C8-FAC3EC0FC1DD}"/>
              </a:ext>
            </a:extLst>
          </p:cNvPr>
          <p:cNvSpPr txBox="1"/>
          <p:nvPr/>
        </p:nvSpPr>
        <p:spPr>
          <a:xfrm>
            <a:off x="4280859" y="5503626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28" name="Google Shape;68;p13">
            <a:extLst>
              <a:ext uri="{FF2B5EF4-FFF2-40B4-BE49-F238E27FC236}">
                <a16:creationId xmlns:a16="http://schemas.microsoft.com/office/drawing/2014/main" id="{F05C9D46-7A35-4FB9-A590-D102CAFE9DF5}"/>
              </a:ext>
            </a:extLst>
          </p:cNvPr>
          <p:cNvSpPr/>
          <p:nvPr/>
        </p:nvSpPr>
        <p:spPr>
          <a:xfrm>
            <a:off x="4138856" y="3321940"/>
            <a:ext cx="3160400" cy="5828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Add time between stay-points based on speed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5B8DB7-DAC1-4640-BE43-1A1E3A2AF4B0}"/>
              </a:ext>
            </a:extLst>
          </p:cNvPr>
          <p:cNvCxnSpPr>
            <a:stCxn id="67" idx="2"/>
            <a:endCxn id="28" idx="0"/>
          </p:cNvCxnSpPr>
          <p:nvPr/>
        </p:nvCxnSpPr>
        <p:spPr>
          <a:xfrm>
            <a:off x="5716133" y="3158350"/>
            <a:ext cx="2923" cy="1635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47633B-67DE-4011-A49D-681A3487CF80}"/>
              </a:ext>
            </a:extLst>
          </p:cNvPr>
          <p:cNvCxnSpPr>
            <a:stCxn id="28" idx="2"/>
            <a:endCxn id="68" idx="0"/>
          </p:cNvCxnSpPr>
          <p:nvPr/>
        </p:nvCxnSpPr>
        <p:spPr>
          <a:xfrm>
            <a:off x="5719056" y="3904788"/>
            <a:ext cx="5755" cy="1582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77;p13">
            <a:extLst>
              <a:ext uri="{FF2B5EF4-FFF2-40B4-BE49-F238E27FC236}">
                <a16:creationId xmlns:a16="http://schemas.microsoft.com/office/drawing/2014/main" id="{5F5AEC60-7C06-4194-91EB-31E75469031B}"/>
              </a:ext>
            </a:extLst>
          </p:cNvPr>
          <p:cNvSpPr/>
          <p:nvPr/>
        </p:nvSpPr>
        <p:spPr>
          <a:xfrm>
            <a:off x="203363" y="5503626"/>
            <a:ext cx="3160400" cy="5098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transition matrix for the day passed.</a:t>
            </a:r>
            <a:endParaRPr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B003C1-E780-4879-B097-B1ACD5A1EF7B}"/>
              </a:ext>
            </a:extLst>
          </p:cNvPr>
          <p:cNvCxnSpPr>
            <a:cxnSpLocks/>
            <a:stCxn id="72" idx="0"/>
            <a:endCxn id="77" idx="2"/>
          </p:cNvCxnSpPr>
          <p:nvPr/>
        </p:nvCxnSpPr>
        <p:spPr>
          <a:xfrm flipV="1">
            <a:off x="1783563" y="5121421"/>
            <a:ext cx="0" cy="3822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ylinder 1">
            <a:extLst>
              <a:ext uri="{FF2B5EF4-FFF2-40B4-BE49-F238E27FC236}">
                <a16:creationId xmlns:a16="http://schemas.microsoft.com/office/drawing/2014/main" id="{4152FDD6-D600-441A-8278-A9480F85C50E}"/>
              </a:ext>
            </a:extLst>
          </p:cNvPr>
          <p:cNvSpPr/>
          <p:nvPr/>
        </p:nvSpPr>
        <p:spPr>
          <a:xfrm>
            <a:off x="7801614" y="4102604"/>
            <a:ext cx="747582" cy="571015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77E2BC-36E1-4C7F-83AD-A6FED054C9A3}"/>
              </a:ext>
            </a:extLst>
          </p:cNvPr>
          <p:cNvCxnSpPr>
            <a:cxnSpLocks/>
            <a:stCxn id="2" idx="2"/>
            <a:endCxn id="68" idx="3"/>
          </p:cNvCxnSpPr>
          <p:nvPr/>
        </p:nvCxnSpPr>
        <p:spPr>
          <a:xfrm flipH="1">
            <a:off x="7305011" y="4388112"/>
            <a:ext cx="4966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367CB9-6A34-47C4-990E-BBE99A6E0F11}"/>
              </a:ext>
            </a:extLst>
          </p:cNvPr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8B02C3-D62B-47DA-BDF5-39ED10800A65}"/>
              </a:ext>
            </a:extLst>
          </p:cNvPr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D51927-52AF-476E-9D30-0F2E30CAACBC}"/>
              </a:ext>
            </a:extLst>
          </p:cNvPr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AB29C0-696B-40AA-AA5F-B44B49DF2147}"/>
              </a:ext>
            </a:extLst>
          </p:cNvPr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6C89A1-7E40-4866-A7D4-93BB8E8114C1}"/>
              </a:ext>
            </a:extLst>
          </p:cNvPr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7DF061-B4BA-4EDC-A8CA-01B37F2F2C92}"/>
              </a:ext>
            </a:extLst>
          </p:cNvPr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B7ED32-8E1C-44B0-944F-D11AEA8BD14E}"/>
              </a:ext>
            </a:extLst>
          </p:cNvPr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241FC-24D0-401F-A62F-5BFA8C78E6C0}"/>
              </a:ext>
            </a:extLst>
          </p:cNvPr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04A01B-9A78-417E-A0B3-742E75424D6A}"/>
              </a:ext>
            </a:extLst>
          </p:cNvPr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72CF1-F33E-4375-9479-9C3FA3759FBF}"/>
              </a:ext>
            </a:extLst>
          </p:cNvPr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363F9B-1DB5-464D-A44C-16B34791CF61}"/>
              </a:ext>
            </a:extLst>
          </p:cNvPr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30BF3-CCB3-4812-AC2C-4B3E735FDB89}"/>
              </a:ext>
            </a:extLst>
          </p:cNvPr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14AB1-F685-4972-92C6-832BC7FC4389}"/>
              </a:ext>
            </a:extLst>
          </p:cNvPr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93AF45-7AE9-4005-888D-B24E2D252740}"/>
              </a:ext>
            </a:extLst>
          </p:cNvPr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CAE26-F449-45F2-B86C-878E7DF7E311}"/>
              </a:ext>
            </a:extLst>
          </p:cNvPr>
          <p:cNvSpPr/>
          <p:nvPr/>
        </p:nvSpPr>
        <p:spPr>
          <a:xfrm>
            <a:off x="2225961" y="1219207"/>
            <a:ext cx="1200820" cy="660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B0C3-4306-41D0-9A3A-D13939AF5506}"/>
              </a:ext>
            </a:extLst>
          </p:cNvPr>
          <p:cNvSpPr/>
          <p:nvPr/>
        </p:nvSpPr>
        <p:spPr>
          <a:xfrm>
            <a:off x="3668810" y="1233054"/>
            <a:ext cx="4179457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DCA94-CA17-482B-8F2F-F02D0213DE9F}"/>
              </a:ext>
            </a:extLst>
          </p:cNvPr>
          <p:cNvSpPr txBox="1"/>
          <p:nvPr/>
        </p:nvSpPr>
        <p:spPr>
          <a:xfrm>
            <a:off x="1707586" y="786299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08A8B8-2261-458D-8FC6-7174B381739F}"/>
              </a:ext>
            </a:extLst>
          </p:cNvPr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DA5551-0CE6-4911-942D-61CE9DB35125}"/>
              </a:ext>
            </a:extLst>
          </p:cNvPr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54738-C4ED-48B1-B30B-567F9CA914C2}"/>
              </a:ext>
            </a:extLst>
          </p:cNvPr>
          <p:cNvSpPr/>
          <p:nvPr/>
        </p:nvSpPr>
        <p:spPr>
          <a:xfrm>
            <a:off x="8381151" y="1208996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A2483D-2D90-407A-B42B-ED1009C5EAC0}"/>
              </a:ext>
            </a:extLst>
          </p:cNvPr>
          <p:cNvSpPr/>
          <p:nvPr/>
        </p:nvSpPr>
        <p:spPr>
          <a:xfrm>
            <a:off x="2115128" y="710213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A19914E-4C1C-4DC5-9798-104521DA99D6}"/>
              </a:ext>
            </a:extLst>
          </p:cNvPr>
          <p:cNvCxnSpPr>
            <a:stCxn id="18" idx="2"/>
          </p:cNvCxnSpPr>
          <p:nvPr/>
        </p:nvCxnSpPr>
        <p:spPr>
          <a:xfrm rot="5400000" flipH="1" flipV="1">
            <a:off x="3454382" y="1241384"/>
            <a:ext cx="10211" cy="1266235"/>
          </a:xfrm>
          <a:prstGeom prst="curvedConnector4">
            <a:avLst>
              <a:gd name="adj1" fmla="val -2238762"/>
              <a:gd name="adj2" fmla="val 10946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255662B-2A20-46E8-8A18-CD57333AB31F}"/>
              </a:ext>
            </a:extLst>
          </p:cNvPr>
          <p:cNvCxnSpPr>
            <a:stCxn id="18" idx="2"/>
          </p:cNvCxnSpPr>
          <p:nvPr/>
        </p:nvCxnSpPr>
        <p:spPr>
          <a:xfrm rot="5400000" flipH="1" flipV="1">
            <a:off x="3138109" y="1567815"/>
            <a:ext cx="54" cy="623530"/>
          </a:xfrm>
          <a:prstGeom prst="curvedConnector4">
            <a:avLst>
              <a:gd name="adj1" fmla="val -423333333"/>
              <a:gd name="adj2" fmla="val 9814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5443D9-4DE8-40A1-925F-6D62DCE368BF}"/>
              </a:ext>
            </a:extLst>
          </p:cNvPr>
          <p:cNvSpPr txBox="1"/>
          <p:nvPr/>
        </p:nvSpPr>
        <p:spPr>
          <a:xfrm>
            <a:off x="663007" y="73745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16A2B1-C4F6-46F2-9C30-C011A8024C70}"/>
              </a:ext>
            </a:extLst>
          </p:cNvPr>
          <p:cNvCxnSpPr/>
          <p:nvPr/>
        </p:nvCxnSpPr>
        <p:spPr>
          <a:xfrm flipH="1">
            <a:off x="986227" y="32671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47D985-D66A-425E-8438-F7EDC5228DCF}"/>
              </a:ext>
            </a:extLst>
          </p:cNvPr>
          <p:cNvCxnSpPr/>
          <p:nvPr/>
        </p:nvCxnSpPr>
        <p:spPr>
          <a:xfrm>
            <a:off x="1863681" y="32671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9536E8-8280-4809-9EA6-D7D3F683FB07}"/>
              </a:ext>
            </a:extLst>
          </p:cNvPr>
          <p:cNvCxnSpPr/>
          <p:nvPr/>
        </p:nvCxnSpPr>
        <p:spPr>
          <a:xfrm flipH="1">
            <a:off x="10245711" y="32625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946BD2-EA23-4FCA-BA01-24F4199655B1}"/>
              </a:ext>
            </a:extLst>
          </p:cNvPr>
          <p:cNvCxnSpPr/>
          <p:nvPr/>
        </p:nvCxnSpPr>
        <p:spPr>
          <a:xfrm flipH="1">
            <a:off x="986227" y="39275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40EDA6-B761-4565-B4C4-351362F94D69}"/>
              </a:ext>
            </a:extLst>
          </p:cNvPr>
          <p:cNvCxnSpPr/>
          <p:nvPr/>
        </p:nvCxnSpPr>
        <p:spPr>
          <a:xfrm>
            <a:off x="1863681" y="39275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D8D8CB-9DC7-461D-A219-4AC105F7CDDD}"/>
              </a:ext>
            </a:extLst>
          </p:cNvPr>
          <p:cNvCxnSpPr/>
          <p:nvPr/>
        </p:nvCxnSpPr>
        <p:spPr>
          <a:xfrm flipH="1">
            <a:off x="10245711" y="39229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FA7A74-2F6B-4890-A3A7-0A0272088C96}"/>
              </a:ext>
            </a:extLst>
          </p:cNvPr>
          <p:cNvCxnSpPr/>
          <p:nvPr/>
        </p:nvCxnSpPr>
        <p:spPr>
          <a:xfrm>
            <a:off x="3236601" y="29544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F1F511-8181-4BD9-982D-E2F661EA4CD5}"/>
              </a:ext>
            </a:extLst>
          </p:cNvPr>
          <p:cNvCxnSpPr/>
          <p:nvPr/>
        </p:nvCxnSpPr>
        <p:spPr>
          <a:xfrm>
            <a:off x="7823117" y="29597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9950E5-47BC-446D-9F35-D717C3585EA6}"/>
              </a:ext>
            </a:extLst>
          </p:cNvPr>
          <p:cNvCxnSpPr/>
          <p:nvPr/>
        </p:nvCxnSpPr>
        <p:spPr>
          <a:xfrm>
            <a:off x="5529859" y="295708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D0869D-757F-4BF2-8329-B95DD909BDC9}"/>
              </a:ext>
            </a:extLst>
          </p:cNvPr>
          <p:cNvCxnSpPr/>
          <p:nvPr/>
        </p:nvCxnSpPr>
        <p:spPr>
          <a:xfrm>
            <a:off x="10116373" y="296236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B092808-3BD7-4D7B-A3A5-F8476153BDD2}"/>
              </a:ext>
            </a:extLst>
          </p:cNvPr>
          <p:cNvCxnSpPr/>
          <p:nvPr/>
        </p:nvCxnSpPr>
        <p:spPr>
          <a:xfrm>
            <a:off x="4383230" y="295576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2573B9-1C6B-4DF6-9D63-981E309A4C82}"/>
              </a:ext>
            </a:extLst>
          </p:cNvPr>
          <p:cNvCxnSpPr/>
          <p:nvPr/>
        </p:nvCxnSpPr>
        <p:spPr>
          <a:xfrm>
            <a:off x="6676488" y="29584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4F36AA-F6D8-4E07-8700-A98DBA3DCAF2}"/>
              </a:ext>
            </a:extLst>
          </p:cNvPr>
          <p:cNvCxnSpPr/>
          <p:nvPr/>
        </p:nvCxnSpPr>
        <p:spPr>
          <a:xfrm>
            <a:off x="8969746" y="29610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050BF6-77AA-4206-AEE1-E560982523CA}"/>
              </a:ext>
            </a:extLst>
          </p:cNvPr>
          <p:cNvCxnSpPr/>
          <p:nvPr/>
        </p:nvCxnSpPr>
        <p:spPr>
          <a:xfrm>
            <a:off x="2089972" y="29531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C2F8FA9-191B-4F30-802B-E464FBB910BF}"/>
              </a:ext>
            </a:extLst>
          </p:cNvPr>
          <p:cNvSpPr/>
          <p:nvPr/>
        </p:nvSpPr>
        <p:spPr>
          <a:xfrm>
            <a:off x="2200806" y="3262555"/>
            <a:ext cx="1200820" cy="660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DFBE91-283D-48FA-8C26-3442E437234F}"/>
              </a:ext>
            </a:extLst>
          </p:cNvPr>
          <p:cNvSpPr/>
          <p:nvPr/>
        </p:nvSpPr>
        <p:spPr>
          <a:xfrm>
            <a:off x="3643655" y="3276402"/>
            <a:ext cx="4179457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BC7C5E-3E41-4DD1-9E35-D350B1C5255C}"/>
              </a:ext>
            </a:extLst>
          </p:cNvPr>
          <p:cNvSpPr txBox="1"/>
          <p:nvPr/>
        </p:nvSpPr>
        <p:spPr>
          <a:xfrm>
            <a:off x="1682431" y="2829647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25D195-E862-4636-81B0-0A9FBFE9AE05}"/>
              </a:ext>
            </a:extLst>
          </p:cNvPr>
          <p:cNvCxnSpPr/>
          <p:nvPr/>
        </p:nvCxnSpPr>
        <p:spPr>
          <a:xfrm>
            <a:off x="1189425" y="295774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BD78C6-2C67-4CC3-A3CE-0DF61BC4E9F3}"/>
              </a:ext>
            </a:extLst>
          </p:cNvPr>
          <p:cNvCxnSpPr/>
          <p:nvPr/>
        </p:nvCxnSpPr>
        <p:spPr>
          <a:xfrm>
            <a:off x="11003061" y="295972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AE8E907-F977-401B-AFFB-3BC93FFD581B}"/>
              </a:ext>
            </a:extLst>
          </p:cNvPr>
          <p:cNvSpPr/>
          <p:nvPr/>
        </p:nvSpPr>
        <p:spPr>
          <a:xfrm>
            <a:off x="8355996" y="3252344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87F4E0-CD1D-4A7C-8E93-B78B3CC2AFEC}"/>
              </a:ext>
            </a:extLst>
          </p:cNvPr>
          <p:cNvSpPr/>
          <p:nvPr/>
        </p:nvSpPr>
        <p:spPr>
          <a:xfrm>
            <a:off x="2089973" y="2753561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71B89110-7AD0-4D5F-B5E6-BCCA5414632F}"/>
              </a:ext>
            </a:extLst>
          </p:cNvPr>
          <p:cNvCxnSpPr>
            <a:stCxn id="77" idx="2"/>
          </p:cNvCxnSpPr>
          <p:nvPr/>
        </p:nvCxnSpPr>
        <p:spPr>
          <a:xfrm rot="5400000" flipH="1" flipV="1">
            <a:off x="3429227" y="3284732"/>
            <a:ext cx="10211" cy="1266235"/>
          </a:xfrm>
          <a:prstGeom prst="curvedConnector4">
            <a:avLst>
              <a:gd name="adj1" fmla="val -2238762"/>
              <a:gd name="adj2" fmla="val 10946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DED9FF48-8476-4EED-890B-C43555D29873}"/>
              </a:ext>
            </a:extLst>
          </p:cNvPr>
          <p:cNvCxnSpPr>
            <a:stCxn id="77" idx="2"/>
          </p:cNvCxnSpPr>
          <p:nvPr/>
        </p:nvCxnSpPr>
        <p:spPr>
          <a:xfrm rot="5400000" flipH="1" flipV="1">
            <a:off x="3112954" y="3611163"/>
            <a:ext cx="54" cy="623530"/>
          </a:xfrm>
          <a:prstGeom prst="curvedConnector4">
            <a:avLst>
              <a:gd name="adj1" fmla="val -423333333"/>
              <a:gd name="adj2" fmla="val 9814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928B224-2102-4295-9CCD-64852D40B109}"/>
              </a:ext>
            </a:extLst>
          </p:cNvPr>
          <p:cNvSpPr txBox="1"/>
          <p:nvPr/>
        </p:nvSpPr>
        <p:spPr>
          <a:xfrm>
            <a:off x="637852" y="278080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44955C-9A1C-4F7B-BDC3-A7D96B19F80A}"/>
              </a:ext>
            </a:extLst>
          </p:cNvPr>
          <p:cNvCxnSpPr>
            <a:cxnSpLocks/>
          </p:cNvCxnSpPr>
          <p:nvPr/>
        </p:nvCxnSpPr>
        <p:spPr>
          <a:xfrm flipH="1">
            <a:off x="2168566" y="2485748"/>
            <a:ext cx="3224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BF6C15-C696-45FB-8498-4C5199C372DB}"/>
              </a:ext>
            </a:extLst>
          </p:cNvPr>
          <p:cNvCxnSpPr>
            <a:cxnSpLocks/>
          </p:cNvCxnSpPr>
          <p:nvPr/>
        </p:nvCxnSpPr>
        <p:spPr>
          <a:xfrm flipH="1">
            <a:off x="3224486" y="2526202"/>
            <a:ext cx="12115" cy="29601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C3A107-5454-4C5C-A748-316396751B80}"/>
              </a:ext>
            </a:extLst>
          </p:cNvPr>
          <p:cNvCxnSpPr>
            <a:cxnSpLocks/>
          </p:cNvCxnSpPr>
          <p:nvPr/>
        </p:nvCxnSpPr>
        <p:spPr>
          <a:xfrm>
            <a:off x="4383229" y="2485748"/>
            <a:ext cx="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D818D62-2AE7-42CB-9B4B-F44A236831D2}"/>
              </a:ext>
            </a:extLst>
          </p:cNvPr>
          <p:cNvSpPr txBox="1"/>
          <p:nvPr/>
        </p:nvSpPr>
        <p:spPr>
          <a:xfrm>
            <a:off x="2168566" y="4855317"/>
            <a:ext cx="1128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</a:t>
            </a:r>
            <a:r>
              <a:rPr lang="en-US" sz="1500" baseline="-25000" dirty="0"/>
              <a:t>1</a:t>
            </a:r>
            <a:r>
              <a:rPr lang="en-US" sz="1500" dirty="0"/>
              <a:t> </a:t>
            </a:r>
            <a:r>
              <a:rPr lang="en-US" sz="1400" dirty="0"/>
              <a:t>= 60/60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E3F6E3-8529-49EC-B9D3-19DDB6B4A042}"/>
              </a:ext>
            </a:extLst>
          </p:cNvPr>
          <p:cNvSpPr txBox="1"/>
          <p:nvPr/>
        </p:nvSpPr>
        <p:spPr>
          <a:xfrm>
            <a:off x="3236600" y="4681695"/>
            <a:ext cx="992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st</a:t>
            </a:r>
            <a:r>
              <a:rPr lang="en-US" sz="1500" baseline="-25000" dirty="0"/>
              <a:t>1</a:t>
            </a:r>
            <a:r>
              <a:rPr lang="en-US" sz="1400" dirty="0"/>
              <a:t> = 10/60</a:t>
            </a:r>
          </a:p>
          <a:p>
            <a:r>
              <a:rPr lang="en-US" sz="1500" dirty="0"/>
              <a:t>st</a:t>
            </a:r>
            <a:r>
              <a:rPr lang="en-US" sz="1500" baseline="-25000" dirty="0"/>
              <a:t>2</a:t>
            </a:r>
            <a:r>
              <a:rPr lang="en-US" sz="1400" dirty="0"/>
              <a:t> = 35/60</a:t>
            </a:r>
          </a:p>
        </p:txBody>
      </p:sp>
    </p:spTree>
    <p:extLst>
      <p:ext uri="{BB962C8B-B14F-4D97-AF65-F5344CB8AC3E}">
        <p14:creationId xmlns:p14="http://schemas.microsoft.com/office/powerpoint/2010/main" val="62934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E0A8F8-37CC-4244-86BD-8166486772ED}"/>
              </a:ext>
            </a:extLst>
          </p:cNvPr>
          <p:cNvSpPr/>
          <p:nvPr/>
        </p:nvSpPr>
        <p:spPr>
          <a:xfrm>
            <a:off x="5838093" y="671704"/>
            <a:ext cx="800100" cy="78251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DA43B7-BD5C-4017-9BB5-109A93BFBB96}"/>
              </a:ext>
            </a:extLst>
          </p:cNvPr>
          <p:cNvSpPr/>
          <p:nvPr/>
        </p:nvSpPr>
        <p:spPr>
          <a:xfrm>
            <a:off x="4012224" y="671703"/>
            <a:ext cx="800100" cy="78251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D349461-077C-4A2D-8B6E-8C236C7C9AE3}"/>
              </a:ext>
            </a:extLst>
          </p:cNvPr>
          <p:cNvCxnSpPr>
            <a:stCxn id="5" idx="7"/>
            <a:endCxn id="4" idx="1"/>
          </p:cNvCxnSpPr>
          <p:nvPr/>
        </p:nvCxnSpPr>
        <p:spPr>
          <a:xfrm rot="16200000" flipH="1">
            <a:off x="5325207" y="156244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1D24926-C65D-4EA5-B6C1-F00B6ABB8453}"/>
              </a:ext>
            </a:extLst>
          </p:cNvPr>
          <p:cNvCxnSpPr>
            <a:stCxn id="4" idx="6"/>
            <a:endCxn id="4" idx="7"/>
          </p:cNvCxnSpPr>
          <p:nvPr/>
        </p:nvCxnSpPr>
        <p:spPr>
          <a:xfrm flipH="1" flipV="1">
            <a:off x="6521021" y="786301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48FDE95-0F5D-4321-BB80-EAA90033B165}"/>
              </a:ext>
            </a:extLst>
          </p:cNvPr>
          <p:cNvCxnSpPr>
            <a:stCxn id="5" idx="2"/>
            <a:endCxn id="5" idx="1"/>
          </p:cNvCxnSpPr>
          <p:nvPr/>
        </p:nvCxnSpPr>
        <p:spPr>
          <a:xfrm rot="10800000" flipH="1">
            <a:off x="4012224" y="786301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CC4F63-F911-4426-8919-5D519A2208C5}"/>
              </a:ext>
            </a:extLst>
          </p:cNvPr>
          <p:cNvSpPr txBox="1"/>
          <p:nvPr/>
        </p:nvSpPr>
        <p:spPr>
          <a:xfrm>
            <a:off x="4982004" y="18514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D8564-45D5-4FA0-8BB2-B145D847DD16}"/>
              </a:ext>
            </a:extLst>
          </p:cNvPr>
          <p:cNvSpPr txBox="1"/>
          <p:nvPr/>
        </p:nvSpPr>
        <p:spPr>
          <a:xfrm>
            <a:off x="5185585" y="173905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0FBB6-F80E-41FA-A098-28DD75533E50}"/>
              </a:ext>
            </a:extLst>
          </p:cNvPr>
          <p:cNvSpPr txBox="1"/>
          <p:nvPr/>
        </p:nvSpPr>
        <p:spPr>
          <a:xfrm>
            <a:off x="6816534" y="4929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2400C-C4AF-42D4-A8A7-09B9FC36C73C}"/>
              </a:ext>
            </a:extLst>
          </p:cNvPr>
          <p:cNvSpPr txBox="1"/>
          <p:nvPr/>
        </p:nvSpPr>
        <p:spPr>
          <a:xfrm>
            <a:off x="3248008" y="47429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0.22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929F1FE-35B2-43F6-B8A1-BF9045C18EF2}"/>
              </a:ext>
            </a:extLst>
          </p:cNvPr>
          <p:cNvCxnSpPr>
            <a:stCxn id="4" idx="3"/>
            <a:endCxn id="5" idx="5"/>
          </p:cNvCxnSpPr>
          <p:nvPr/>
        </p:nvCxnSpPr>
        <p:spPr>
          <a:xfrm rot="5400000" flipH="1">
            <a:off x="5325208" y="7095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EEEC32-6628-4BAC-82A1-1EC6054CA58A}"/>
              </a:ext>
            </a:extLst>
          </p:cNvPr>
          <p:cNvCxnSpPr/>
          <p:nvPr/>
        </p:nvCxnSpPr>
        <p:spPr>
          <a:xfrm flipH="1">
            <a:off x="986227" y="32671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37B702-6CCC-4F6C-A479-C2BCC0250C18}"/>
              </a:ext>
            </a:extLst>
          </p:cNvPr>
          <p:cNvCxnSpPr/>
          <p:nvPr/>
        </p:nvCxnSpPr>
        <p:spPr>
          <a:xfrm>
            <a:off x="1863681" y="32671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613359-4852-4F58-A7A9-817BDCEED9D2}"/>
              </a:ext>
            </a:extLst>
          </p:cNvPr>
          <p:cNvCxnSpPr/>
          <p:nvPr/>
        </p:nvCxnSpPr>
        <p:spPr>
          <a:xfrm flipH="1">
            <a:off x="10245711" y="32625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EAE2B8-6F5A-429A-8921-3081FADCE16C}"/>
              </a:ext>
            </a:extLst>
          </p:cNvPr>
          <p:cNvCxnSpPr/>
          <p:nvPr/>
        </p:nvCxnSpPr>
        <p:spPr>
          <a:xfrm flipH="1">
            <a:off x="986227" y="392756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20890C-8D51-4B20-B389-73B772A3C4EE}"/>
              </a:ext>
            </a:extLst>
          </p:cNvPr>
          <p:cNvCxnSpPr/>
          <p:nvPr/>
        </p:nvCxnSpPr>
        <p:spPr>
          <a:xfrm>
            <a:off x="1863681" y="3927567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7923CD-8FB5-4B1F-B9B5-9AC760CC0D88}"/>
              </a:ext>
            </a:extLst>
          </p:cNvPr>
          <p:cNvCxnSpPr/>
          <p:nvPr/>
        </p:nvCxnSpPr>
        <p:spPr>
          <a:xfrm flipH="1">
            <a:off x="10245711" y="392295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842F51-976F-4185-8A4A-844FE9916382}"/>
              </a:ext>
            </a:extLst>
          </p:cNvPr>
          <p:cNvCxnSpPr/>
          <p:nvPr/>
        </p:nvCxnSpPr>
        <p:spPr>
          <a:xfrm>
            <a:off x="3236601" y="29544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C79931-0AA1-4025-A7C1-F51B39650BBB}"/>
              </a:ext>
            </a:extLst>
          </p:cNvPr>
          <p:cNvCxnSpPr/>
          <p:nvPr/>
        </p:nvCxnSpPr>
        <p:spPr>
          <a:xfrm>
            <a:off x="7823117" y="29597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8ED0BD-73A4-439F-B39C-C905AC6FD92D}"/>
              </a:ext>
            </a:extLst>
          </p:cNvPr>
          <p:cNvCxnSpPr/>
          <p:nvPr/>
        </p:nvCxnSpPr>
        <p:spPr>
          <a:xfrm>
            <a:off x="5529859" y="295708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884F2A-A714-416D-9092-707CC6277672}"/>
              </a:ext>
            </a:extLst>
          </p:cNvPr>
          <p:cNvCxnSpPr/>
          <p:nvPr/>
        </p:nvCxnSpPr>
        <p:spPr>
          <a:xfrm>
            <a:off x="10116373" y="296236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15EC7-AF8E-4886-AD7B-455E8A49DE84}"/>
              </a:ext>
            </a:extLst>
          </p:cNvPr>
          <p:cNvCxnSpPr/>
          <p:nvPr/>
        </p:nvCxnSpPr>
        <p:spPr>
          <a:xfrm>
            <a:off x="4383230" y="295576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7561B-F0C6-441C-8424-EAF82A096035}"/>
              </a:ext>
            </a:extLst>
          </p:cNvPr>
          <p:cNvCxnSpPr/>
          <p:nvPr/>
        </p:nvCxnSpPr>
        <p:spPr>
          <a:xfrm>
            <a:off x="6676488" y="29584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549B5-6BDF-4A71-BD7E-99C71A6EB747}"/>
              </a:ext>
            </a:extLst>
          </p:cNvPr>
          <p:cNvCxnSpPr/>
          <p:nvPr/>
        </p:nvCxnSpPr>
        <p:spPr>
          <a:xfrm>
            <a:off x="8969746" y="29610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C9E035-0E0C-4832-B49D-A2A43557E4C1}"/>
              </a:ext>
            </a:extLst>
          </p:cNvPr>
          <p:cNvCxnSpPr/>
          <p:nvPr/>
        </p:nvCxnSpPr>
        <p:spPr>
          <a:xfrm>
            <a:off x="2089972" y="29531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33734-4C66-4A14-A07A-DE2EED8F5B83}"/>
              </a:ext>
            </a:extLst>
          </p:cNvPr>
          <p:cNvSpPr/>
          <p:nvPr/>
        </p:nvSpPr>
        <p:spPr>
          <a:xfrm>
            <a:off x="2200805" y="3262554"/>
            <a:ext cx="1295737" cy="6501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0C8F23-B21B-4943-8D4A-11A8F4096705}"/>
              </a:ext>
            </a:extLst>
          </p:cNvPr>
          <p:cNvSpPr/>
          <p:nvPr/>
        </p:nvSpPr>
        <p:spPr>
          <a:xfrm>
            <a:off x="3508657" y="3276402"/>
            <a:ext cx="4314455" cy="6464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6A5213-D834-4049-824E-F5AB71C06D9C}"/>
              </a:ext>
            </a:extLst>
          </p:cNvPr>
          <p:cNvSpPr txBox="1"/>
          <p:nvPr/>
        </p:nvSpPr>
        <p:spPr>
          <a:xfrm>
            <a:off x="1682431" y="2829647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9652D4-D7C8-4C57-8F8C-C66A0275946B}"/>
              </a:ext>
            </a:extLst>
          </p:cNvPr>
          <p:cNvCxnSpPr/>
          <p:nvPr/>
        </p:nvCxnSpPr>
        <p:spPr>
          <a:xfrm>
            <a:off x="1189425" y="295774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FE93F0-8DF4-4A81-9CC8-8335D302BD7C}"/>
              </a:ext>
            </a:extLst>
          </p:cNvPr>
          <p:cNvCxnSpPr/>
          <p:nvPr/>
        </p:nvCxnSpPr>
        <p:spPr>
          <a:xfrm>
            <a:off x="11003061" y="295972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2F7663-BC39-4711-979F-042EEE48AF7F}"/>
              </a:ext>
            </a:extLst>
          </p:cNvPr>
          <p:cNvSpPr/>
          <p:nvPr/>
        </p:nvSpPr>
        <p:spPr>
          <a:xfrm>
            <a:off x="8355996" y="3252344"/>
            <a:ext cx="175686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7892F5-A62F-4E48-A60B-0FF5B1ED757F}"/>
              </a:ext>
            </a:extLst>
          </p:cNvPr>
          <p:cNvSpPr/>
          <p:nvPr/>
        </p:nvSpPr>
        <p:spPr>
          <a:xfrm>
            <a:off x="2089973" y="2753561"/>
            <a:ext cx="2293256" cy="1562469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3C207BF-6CA0-41E7-8096-AEE8DFEEA57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 flipV="1">
            <a:off x="3444041" y="3289334"/>
            <a:ext cx="28042" cy="1218776"/>
          </a:xfrm>
          <a:prstGeom prst="curvedConnector4">
            <a:avLst>
              <a:gd name="adj1" fmla="val -815206"/>
              <a:gd name="adj2" fmla="val 10862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AF3BF33-8F4B-4574-9CF4-566BB9CD469F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 flipV="1">
            <a:off x="3127767" y="3615764"/>
            <a:ext cx="17886" cy="576072"/>
          </a:xfrm>
          <a:prstGeom prst="curvedConnector4">
            <a:avLst>
              <a:gd name="adj1" fmla="val -1923348"/>
              <a:gd name="adj2" fmla="val 1036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AA8FC6-8F70-41E2-8ACF-DDA374BE9251}"/>
              </a:ext>
            </a:extLst>
          </p:cNvPr>
          <p:cNvSpPr txBox="1"/>
          <p:nvPr/>
        </p:nvSpPr>
        <p:spPr>
          <a:xfrm>
            <a:off x="637852" y="278080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3B2C5-E0F8-43F7-AD97-164BDB3454EC}"/>
              </a:ext>
            </a:extLst>
          </p:cNvPr>
          <p:cNvCxnSpPr>
            <a:cxnSpLocks/>
          </p:cNvCxnSpPr>
          <p:nvPr/>
        </p:nvCxnSpPr>
        <p:spPr>
          <a:xfrm flipH="1">
            <a:off x="2168566" y="2485748"/>
            <a:ext cx="3224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CA2847-EAA9-4CBD-A371-858E231940A4}"/>
              </a:ext>
            </a:extLst>
          </p:cNvPr>
          <p:cNvCxnSpPr>
            <a:cxnSpLocks/>
          </p:cNvCxnSpPr>
          <p:nvPr/>
        </p:nvCxnSpPr>
        <p:spPr>
          <a:xfrm flipH="1">
            <a:off x="3224486" y="2526202"/>
            <a:ext cx="12115" cy="296019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4A032A-CF0A-4826-8869-01655CB3B10B}"/>
              </a:ext>
            </a:extLst>
          </p:cNvPr>
          <p:cNvCxnSpPr>
            <a:cxnSpLocks/>
          </p:cNvCxnSpPr>
          <p:nvPr/>
        </p:nvCxnSpPr>
        <p:spPr>
          <a:xfrm>
            <a:off x="4383229" y="2485748"/>
            <a:ext cx="0" cy="30006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05D423-3B5F-4A74-BBE1-71B4EC2BE913}"/>
              </a:ext>
            </a:extLst>
          </p:cNvPr>
          <p:cNvSpPr txBox="1"/>
          <p:nvPr/>
        </p:nvSpPr>
        <p:spPr>
          <a:xfrm>
            <a:off x="2168566" y="4855317"/>
            <a:ext cx="1128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</a:t>
            </a:r>
            <a:r>
              <a:rPr lang="en-US" sz="1500" baseline="-25000" dirty="0"/>
              <a:t>1</a:t>
            </a:r>
            <a:r>
              <a:rPr lang="en-US" sz="1400" dirty="0"/>
              <a:t> 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1EDF62-DA45-4FE3-A7A0-848272F73342}"/>
              </a:ext>
            </a:extLst>
          </p:cNvPr>
          <p:cNvSpPr txBox="1"/>
          <p:nvPr/>
        </p:nvSpPr>
        <p:spPr>
          <a:xfrm>
            <a:off x="3236600" y="4681695"/>
            <a:ext cx="876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st</a:t>
            </a:r>
            <a:r>
              <a:rPr lang="en-US" sz="1500" baseline="-25000" dirty="0"/>
              <a:t>1</a:t>
            </a:r>
            <a:r>
              <a:rPr lang="en-US" sz="1400" dirty="0"/>
              <a:t> = 0.22</a:t>
            </a:r>
          </a:p>
          <a:p>
            <a:r>
              <a:rPr lang="en-US" sz="1500" dirty="0"/>
              <a:t>st</a:t>
            </a:r>
            <a:r>
              <a:rPr lang="en-US" sz="1500" baseline="-25000" dirty="0"/>
              <a:t>2</a:t>
            </a:r>
            <a:r>
              <a:rPr lang="en-US" sz="1400" dirty="0"/>
              <a:t> = 0.78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C1D58D-9F08-4FC1-808D-5BCA84287CD5}"/>
              </a:ext>
            </a:extLst>
          </p:cNvPr>
          <p:cNvSpPr txBox="1"/>
          <p:nvPr/>
        </p:nvSpPr>
        <p:spPr>
          <a:xfrm>
            <a:off x="5064558" y="15501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0.78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8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29852" y="49553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7306" y="49553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289336" y="49506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29852" y="56157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7306" y="56157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289336" y="56110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80226" y="46425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66742" y="46478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73484" y="464522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159998" y="4650505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6855" y="464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20113" y="464654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13371" y="46491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33597" y="46412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25961" y="1219207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68811" y="1233054"/>
            <a:ext cx="1756866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842171" y="1228432"/>
            <a:ext cx="1403761" cy="660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00470" y="1228432"/>
            <a:ext cx="1974438" cy="660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07586" y="786299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77636" y="46478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028216" y="46412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39810" y="3057239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68812" y="3066474"/>
            <a:ext cx="1754918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42171" y="3080327"/>
            <a:ext cx="1403761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400304" y="3068949"/>
            <a:ext cx="1969411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cxnSp>
        <p:nvCxnSpPr>
          <p:cNvPr id="75" name="Curved Connector 74"/>
          <p:cNvCxnSpPr>
            <a:stCxn id="58" idx="2"/>
            <a:endCxn id="56" idx="2"/>
          </p:cNvCxnSpPr>
          <p:nvPr/>
        </p:nvCxnSpPr>
        <p:spPr>
          <a:xfrm rot="5400000" flipH="1">
            <a:off x="4590521" y="-64698"/>
            <a:ext cx="9225" cy="3897836"/>
          </a:xfrm>
          <a:prstGeom prst="curvedConnector3">
            <a:avLst>
              <a:gd name="adj1" fmla="val -2478049"/>
            </a:avLst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9" idx="2"/>
            <a:endCxn id="57" idx="2"/>
          </p:cNvCxnSpPr>
          <p:nvPr/>
        </p:nvCxnSpPr>
        <p:spPr>
          <a:xfrm rot="5400000">
            <a:off x="6465156" y="-29079"/>
            <a:ext cx="4622" cy="3840445"/>
          </a:xfrm>
          <a:prstGeom prst="curvedConnector3">
            <a:avLst>
              <a:gd name="adj1" fmla="val 5045911"/>
            </a:avLst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3866" y="8124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1053" y="45136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39810" y="4950694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4852" y="4950694"/>
            <a:ext cx="762002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26853" y="4946082"/>
            <a:ext cx="99209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8279" y="4959919"/>
            <a:ext cx="894943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724730" y="4964531"/>
            <a:ext cx="521202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0470" y="4950357"/>
            <a:ext cx="489394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866735" y="4957035"/>
            <a:ext cx="1146629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013364" y="4957035"/>
            <a:ext cx="38463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=0.333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842171" y="505922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205617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7922" y="5065815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7164" y="3611094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1753274" y="364226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4DCF6F-0A11-43EB-B75B-605F4C583DD1}"/>
              </a:ext>
            </a:extLst>
          </p:cNvPr>
          <p:cNvSpPr txBox="1"/>
          <p:nvPr/>
        </p:nvSpPr>
        <p:spPr>
          <a:xfrm>
            <a:off x="1688262" y="4581363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ABAEA-DA3D-48D2-97CB-CDFD8AE178CD}"/>
              </a:ext>
            </a:extLst>
          </p:cNvPr>
          <p:cNvCxnSpPr/>
          <p:nvPr/>
        </p:nvCxnSpPr>
        <p:spPr>
          <a:xfrm flipH="1">
            <a:off x="4190260" y="603682"/>
            <a:ext cx="559293" cy="151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9A1F8A-9C2E-4CB5-998B-D7F4160EACB7}"/>
              </a:ext>
            </a:extLst>
          </p:cNvPr>
          <p:cNvCxnSpPr/>
          <p:nvPr/>
        </p:nvCxnSpPr>
        <p:spPr>
          <a:xfrm>
            <a:off x="4788394" y="612559"/>
            <a:ext cx="1617988" cy="15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BECFD1-9E06-44E3-AE28-8923354FD7BD}"/>
              </a:ext>
            </a:extLst>
          </p:cNvPr>
          <p:cNvSpPr txBox="1"/>
          <p:nvPr/>
        </p:nvSpPr>
        <p:spPr>
          <a:xfrm>
            <a:off x="3286696" y="344905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Snapping same stay-points to form states</a:t>
            </a:r>
          </a:p>
        </p:txBody>
      </p:sp>
    </p:spTree>
    <p:extLst>
      <p:ext uri="{BB962C8B-B14F-4D97-AF65-F5344CB8AC3E}">
        <p14:creationId xmlns:p14="http://schemas.microsoft.com/office/powerpoint/2010/main" val="247015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68812" y="3066474"/>
            <a:ext cx="170282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st</a:t>
            </a:r>
            <a:r>
              <a:rPr lang="en-GB" sz="2400" baseline="-25000" dirty="0"/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05623" y="3068949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205617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ECFD1-9E06-44E3-AE28-8923354FD7BD}"/>
              </a:ext>
            </a:extLst>
          </p:cNvPr>
          <p:cNvSpPr txBox="1"/>
          <p:nvPr/>
        </p:nvSpPr>
        <p:spPr>
          <a:xfrm>
            <a:off x="3286696" y="344905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Snapping same stay-points to form states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02ABCF-DA8A-4694-B1C5-730F43FE7013}"/>
              </a:ext>
            </a:extLst>
          </p:cNvPr>
          <p:cNvCxnSpPr/>
          <p:nvPr/>
        </p:nvCxnSpPr>
        <p:spPr>
          <a:xfrm flipH="1">
            <a:off x="1020260" y="122381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8B5AD5-1918-4E1C-AE5E-98280CBCE0BF}"/>
              </a:ext>
            </a:extLst>
          </p:cNvPr>
          <p:cNvCxnSpPr/>
          <p:nvPr/>
        </p:nvCxnSpPr>
        <p:spPr>
          <a:xfrm>
            <a:off x="1897714" y="122381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0EA77-4B46-4FFC-A42B-CFDAECF94946}"/>
              </a:ext>
            </a:extLst>
          </p:cNvPr>
          <p:cNvCxnSpPr/>
          <p:nvPr/>
        </p:nvCxnSpPr>
        <p:spPr>
          <a:xfrm flipH="1">
            <a:off x="10279744" y="121920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058E6FF-0302-4F9C-B2E5-132B1D62FB2D}"/>
              </a:ext>
            </a:extLst>
          </p:cNvPr>
          <p:cNvCxnSpPr/>
          <p:nvPr/>
        </p:nvCxnSpPr>
        <p:spPr>
          <a:xfrm flipH="1">
            <a:off x="1020260" y="188421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5810682-C9E6-409C-930F-9B5D91E5F32C}"/>
              </a:ext>
            </a:extLst>
          </p:cNvPr>
          <p:cNvCxnSpPr/>
          <p:nvPr/>
        </p:nvCxnSpPr>
        <p:spPr>
          <a:xfrm>
            <a:off x="1897714" y="188421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7442B9A-E4AF-4A48-8773-312F26F9B7A4}"/>
              </a:ext>
            </a:extLst>
          </p:cNvPr>
          <p:cNvCxnSpPr/>
          <p:nvPr/>
        </p:nvCxnSpPr>
        <p:spPr>
          <a:xfrm flipH="1">
            <a:off x="10279744" y="187960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4A53972-5A2C-4BB5-B40F-18782D50C21D}"/>
              </a:ext>
            </a:extLst>
          </p:cNvPr>
          <p:cNvCxnSpPr/>
          <p:nvPr/>
        </p:nvCxnSpPr>
        <p:spPr>
          <a:xfrm>
            <a:off x="3270634" y="9110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50B798-226E-4B80-850E-17644B91123D}"/>
              </a:ext>
            </a:extLst>
          </p:cNvPr>
          <p:cNvCxnSpPr/>
          <p:nvPr/>
        </p:nvCxnSpPr>
        <p:spPr>
          <a:xfrm>
            <a:off x="7857150" y="9163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0A029FA-3F85-47EE-85B8-7E4CBBB28EA9}"/>
              </a:ext>
            </a:extLst>
          </p:cNvPr>
          <p:cNvCxnSpPr/>
          <p:nvPr/>
        </p:nvCxnSpPr>
        <p:spPr>
          <a:xfrm>
            <a:off x="5563892" y="9137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ED0D54-F87E-4D38-822B-96F9959B3846}"/>
              </a:ext>
            </a:extLst>
          </p:cNvPr>
          <p:cNvCxnSpPr/>
          <p:nvPr/>
        </p:nvCxnSpPr>
        <p:spPr>
          <a:xfrm>
            <a:off x="10150406" y="919014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EDCAF85-863D-4192-900F-6A20B30789E7}"/>
              </a:ext>
            </a:extLst>
          </p:cNvPr>
          <p:cNvCxnSpPr/>
          <p:nvPr/>
        </p:nvCxnSpPr>
        <p:spPr>
          <a:xfrm>
            <a:off x="4417263" y="9124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CC4F1F-017C-4BC2-9CDE-E64BC521B375}"/>
              </a:ext>
            </a:extLst>
          </p:cNvPr>
          <p:cNvCxnSpPr/>
          <p:nvPr/>
        </p:nvCxnSpPr>
        <p:spPr>
          <a:xfrm>
            <a:off x="6710521" y="9150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DB3476-CF27-4577-8D29-C4EC85D4910F}"/>
              </a:ext>
            </a:extLst>
          </p:cNvPr>
          <p:cNvCxnSpPr/>
          <p:nvPr/>
        </p:nvCxnSpPr>
        <p:spPr>
          <a:xfrm>
            <a:off x="9003779" y="9176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DAE775-916A-4463-ADF0-FB7C4BDA3CB4}"/>
              </a:ext>
            </a:extLst>
          </p:cNvPr>
          <p:cNvCxnSpPr/>
          <p:nvPr/>
        </p:nvCxnSpPr>
        <p:spPr>
          <a:xfrm>
            <a:off x="2124005" y="9097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FCBD702-9C10-44B9-A344-C1A8FF36EC7B}"/>
              </a:ext>
            </a:extLst>
          </p:cNvPr>
          <p:cNvSpPr txBox="1"/>
          <p:nvPr/>
        </p:nvSpPr>
        <p:spPr>
          <a:xfrm>
            <a:off x="1716464" y="786295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C818B48-BCE9-4E43-8703-9D0A7F0D7933}"/>
              </a:ext>
            </a:extLst>
          </p:cNvPr>
          <p:cNvCxnSpPr/>
          <p:nvPr/>
        </p:nvCxnSpPr>
        <p:spPr>
          <a:xfrm>
            <a:off x="1223458" y="9143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9727E3-0D6F-44D8-9E90-174F566A07CD}"/>
              </a:ext>
            </a:extLst>
          </p:cNvPr>
          <p:cNvCxnSpPr/>
          <p:nvPr/>
        </p:nvCxnSpPr>
        <p:spPr>
          <a:xfrm>
            <a:off x="11037094" y="91637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4A4FB1B-601B-4A07-BF34-1FC7CE01C262}"/>
              </a:ext>
            </a:extLst>
          </p:cNvPr>
          <p:cNvSpPr txBox="1"/>
          <p:nvPr/>
        </p:nvSpPr>
        <p:spPr>
          <a:xfrm>
            <a:off x="668016" y="82288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4D7722F-F62E-45EC-B1E5-707F9C4FFF57}"/>
              </a:ext>
            </a:extLst>
          </p:cNvPr>
          <p:cNvSpPr/>
          <p:nvPr/>
        </p:nvSpPr>
        <p:spPr>
          <a:xfrm>
            <a:off x="1553593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895B2C2-0E4F-44D8-832F-EEA9318AD8D4}"/>
              </a:ext>
            </a:extLst>
          </p:cNvPr>
          <p:cNvSpPr/>
          <p:nvPr/>
        </p:nvSpPr>
        <p:spPr>
          <a:xfrm>
            <a:off x="6890458" y="152732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2BF0626-8AEA-4B75-A717-289EA5D285CB}"/>
              </a:ext>
            </a:extLst>
          </p:cNvPr>
          <p:cNvSpPr/>
          <p:nvPr/>
        </p:nvSpPr>
        <p:spPr>
          <a:xfrm>
            <a:off x="6181766" y="151808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7063094-8B09-41F9-8754-9AE50BC24B98}"/>
              </a:ext>
            </a:extLst>
          </p:cNvPr>
          <p:cNvSpPr/>
          <p:nvPr/>
        </p:nvSpPr>
        <p:spPr>
          <a:xfrm>
            <a:off x="218851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246588F-3FF4-467C-8BDB-105A232B7F95}"/>
              </a:ext>
            </a:extLst>
          </p:cNvPr>
          <p:cNvSpPr/>
          <p:nvPr/>
        </p:nvSpPr>
        <p:spPr>
          <a:xfrm>
            <a:off x="5882369" y="14301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78A983-35C4-42FE-8091-21F5D5FD4F33}"/>
              </a:ext>
            </a:extLst>
          </p:cNvPr>
          <p:cNvSpPr/>
          <p:nvPr/>
        </p:nvSpPr>
        <p:spPr>
          <a:xfrm>
            <a:off x="5466069" y="150095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FFC899-DB94-4590-86CB-3B137F448E80}"/>
              </a:ext>
            </a:extLst>
          </p:cNvPr>
          <p:cNvSpPr/>
          <p:nvPr/>
        </p:nvSpPr>
        <p:spPr>
          <a:xfrm>
            <a:off x="262988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02153F7-5B56-4C1C-BBCA-E0EE18C204FA}"/>
              </a:ext>
            </a:extLst>
          </p:cNvPr>
          <p:cNvSpPr/>
          <p:nvPr/>
        </p:nvSpPr>
        <p:spPr>
          <a:xfrm>
            <a:off x="4903856" y="128735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DE96FB7-2437-48AE-AF5C-444E84803C67}"/>
              </a:ext>
            </a:extLst>
          </p:cNvPr>
          <p:cNvSpPr/>
          <p:nvPr/>
        </p:nvSpPr>
        <p:spPr>
          <a:xfrm>
            <a:off x="4807341" y="159904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8975D8D-67B1-414D-95AC-D406E31B2334}"/>
              </a:ext>
            </a:extLst>
          </p:cNvPr>
          <p:cNvSpPr/>
          <p:nvPr/>
        </p:nvSpPr>
        <p:spPr>
          <a:xfrm>
            <a:off x="4481090" y="137625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B5987E6-A935-4AC3-B569-F88EAA3A6D5E}"/>
              </a:ext>
            </a:extLst>
          </p:cNvPr>
          <p:cNvSpPr/>
          <p:nvPr/>
        </p:nvSpPr>
        <p:spPr>
          <a:xfrm>
            <a:off x="4918537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E7DA455-7C47-40E6-B410-4E212A6AD5B4}"/>
              </a:ext>
            </a:extLst>
          </p:cNvPr>
          <p:cNvSpPr/>
          <p:nvPr/>
        </p:nvSpPr>
        <p:spPr>
          <a:xfrm>
            <a:off x="3487842" y="150475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AF9029C-9DF0-47FE-9C8B-4A6B11755D35}"/>
              </a:ext>
            </a:extLst>
          </p:cNvPr>
          <p:cNvSpPr/>
          <p:nvPr/>
        </p:nvSpPr>
        <p:spPr>
          <a:xfrm>
            <a:off x="3696654" y="14503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B164BE8-3963-44DC-898C-B0AE80971D34}"/>
              </a:ext>
            </a:extLst>
          </p:cNvPr>
          <p:cNvSpPr/>
          <p:nvPr/>
        </p:nvSpPr>
        <p:spPr>
          <a:xfrm>
            <a:off x="3806871" y="141511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F285D4D-8CC3-46E6-AA25-A11E1E158AF2}"/>
              </a:ext>
            </a:extLst>
          </p:cNvPr>
          <p:cNvSpPr/>
          <p:nvPr/>
        </p:nvSpPr>
        <p:spPr>
          <a:xfrm>
            <a:off x="3967254" y="139779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83994D2-BC7E-427E-A4D7-4FFD94DAF142}"/>
              </a:ext>
            </a:extLst>
          </p:cNvPr>
          <p:cNvSpPr/>
          <p:nvPr/>
        </p:nvSpPr>
        <p:spPr>
          <a:xfrm>
            <a:off x="6480132" y="15080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07C0563-43D8-45D5-94EC-3F65986ECFA5}"/>
              </a:ext>
            </a:extLst>
          </p:cNvPr>
          <p:cNvSpPr/>
          <p:nvPr/>
        </p:nvSpPr>
        <p:spPr>
          <a:xfrm>
            <a:off x="1743623" y="154557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13C4BAC-3E1E-4005-9F38-714F4E0592FE}"/>
              </a:ext>
            </a:extLst>
          </p:cNvPr>
          <p:cNvSpPr/>
          <p:nvPr/>
        </p:nvSpPr>
        <p:spPr>
          <a:xfrm>
            <a:off x="6975181" y="14006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B164F46-7645-49DE-ADF6-6E54EDBBCFF9}"/>
              </a:ext>
            </a:extLst>
          </p:cNvPr>
          <p:cNvSpPr/>
          <p:nvPr/>
        </p:nvSpPr>
        <p:spPr>
          <a:xfrm>
            <a:off x="2448757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A358EBF-2A19-4166-96A6-B01F42914D66}"/>
              </a:ext>
            </a:extLst>
          </p:cNvPr>
          <p:cNvSpPr/>
          <p:nvPr/>
        </p:nvSpPr>
        <p:spPr>
          <a:xfrm>
            <a:off x="5123044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519323E-F08C-43D7-A1EA-274DCCD17DCE}"/>
              </a:ext>
            </a:extLst>
          </p:cNvPr>
          <p:cNvSpPr/>
          <p:nvPr/>
        </p:nvSpPr>
        <p:spPr>
          <a:xfrm>
            <a:off x="2906793" y="153690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D7CE999-ED8A-45DE-9717-50A50B98DABB}"/>
              </a:ext>
            </a:extLst>
          </p:cNvPr>
          <p:cNvSpPr/>
          <p:nvPr/>
        </p:nvSpPr>
        <p:spPr>
          <a:xfrm>
            <a:off x="4745601" y="149166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7922CE1-691C-4607-A06E-3394C67BB0BA}"/>
              </a:ext>
            </a:extLst>
          </p:cNvPr>
          <p:cNvSpPr/>
          <p:nvPr/>
        </p:nvSpPr>
        <p:spPr>
          <a:xfrm>
            <a:off x="4541778" y="161609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BBF08F7-95A9-434E-AAB1-4B2C6E4E9844}"/>
              </a:ext>
            </a:extLst>
          </p:cNvPr>
          <p:cNvSpPr/>
          <p:nvPr/>
        </p:nvSpPr>
        <p:spPr>
          <a:xfrm>
            <a:off x="4719638" y="13050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F756C2C-2400-4CB4-AA9A-24D11021A165}"/>
              </a:ext>
            </a:extLst>
          </p:cNvPr>
          <p:cNvSpPr/>
          <p:nvPr/>
        </p:nvSpPr>
        <p:spPr>
          <a:xfrm>
            <a:off x="4602187" y="14636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7AA7C2-312F-4114-819D-84264B18CDA9}"/>
              </a:ext>
            </a:extLst>
          </p:cNvPr>
          <p:cNvSpPr/>
          <p:nvPr/>
        </p:nvSpPr>
        <p:spPr>
          <a:xfrm>
            <a:off x="3696316" y="16767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534DBF8-2FBC-4585-BB56-4E9B358F6B37}"/>
              </a:ext>
            </a:extLst>
          </p:cNvPr>
          <p:cNvSpPr/>
          <p:nvPr/>
        </p:nvSpPr>
        <p:spPr>
          <a:xfrm>
            <a:off x="3857145" y="160349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9C52642-DDC1-46F8-8ADE-B2BAD5F9AAFC}"/>
              </a:ext>
            </a:extLst>
          </p:cNvPr>
          <p:cNvSpPr/>
          <p:nvPr/>
        </p:nvSpPr>
        <p:spPr>
          <a:xfrm>
            <a:off x="3982092" y="161636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AA6C32B-5371-436D-ACD8-0D8318538E34}"/>
              </a:ext>
            </a:extLst>
          </p:cNvPr>
          <p:cNvSpPr/>
          <p:nvPr/>
        </p:nvSpPr>
        <p:spPr>
          <a:xfrm>
            <a:off x="4065333" y="155358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D5DCC55-2DBF-45ED-AE27-D472EAD8835C}"/>
              </a:ext>
            </a:extLst>
          </p:cNvPr>
          <p:cNvSpPr/>
          <p:nvPr/>
        </p:nvSpPr>
        <p:spPr>
          <a:xfrm>
            <a:off x="4092262" y="13574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B0E01E8-E96F-4E27-85DC-A78976C7236A}"/>
              </a:ext>
            </a:extLst>
          </p:cNvPr>
          <p:cNvSpPr/>
          <p:nvPr/>
        </p:nvSpPr>
        <p:spPr>
          <a:xfrm>
            <a:off x="4244662" y="15098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F11289D-EC18-414F-9019-447FEFBAC726}"/>
              </a:ext>
            </a:extLst>
          </p:cNvPr>
          <p:cNvSpPr/>
          <p:nvPr/>
        </p:nvSpPr>
        <p:spPr>
          <a:xfrm>
            <a:off x="4397062" y="16622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5123337-D4A5-48C8-87C8-D92AFA2FA965}"/>
              </a:ext>
            </a:extLst>
          </p:cNvPr>
          <p:cNvSpPr/>
          <p:nvPr/>
        </p:nvSpPr>
        <p:spPr>
          <a:xfrm>
            <a:off x="7127581" y="155306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2782C2B-45B2-4703-A9E4-E03558188AB2}"/>
              </a:ext>
            </a:extLst>
          </p:cNvPr>
          <p:cNvSpPr/>
          <p:nvPr/>
        </p:nvSpPr>
        <p:spPr>
          <a:xfrm>
            <a:off x="7447207" y="15080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89FB335-2511-4A5F-9CEF-D6C3101B8436}"/>
              </a:ext>
            </a:extLst>
          </p:cNvPr>
          <p:cNvSpPr/>
          <p:nvPr/>
        </p:nvSpPr>
        <p:spPr>
          <a:xfrm>
            <a:off x="7599607" y="166040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16E4B95-3781-4148-AD46-617824E78B9C}"/>
              </a:ext>
            </a:extLst>
          </p:cNvPr>
          <p:cNvSpPr/>
          <p:nvPr/>
        </p:nvSpPr>
        <p:spPr>
          <a:xfrm>
            <a:off x="7908051" y="15566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6D7F282-A17D-4749-BB16-0A4D16FE7354}"/>
              </a:ext>
            </a:extLst>
          </p:cNvPr>
          <p:cNvSpPr/>
          <p:nvPr/>
        </p:nvSpPr>
        <p:spPr>
          <a:xfrm>
            <a:off x="8175733" y="154937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2ABA71A-9A83-44EB-A028-D517F396CE7A}"/>
              </a:ext>
            </a:extLst>
          </p:cNvPr>
          <p:cNvSpPr/>
          <p:nvPr/>
        </p:nvSpPr>
        <p:spPr>
          <a:xfrm>
            <a:off x="8328133" y="170177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F59E7A1-47FE-43B8-8451-368DB63E0B5C}"/>
              </a:ext>
            </a:extLst>
          </p:cNvPr>
          <p:cNvSpPr/>
          <p:nvPr/>
        </p:nvSpPr>
        <p:spPr>
          <a:xfrm>
            <a:off x="8542935" y="14728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D3FD505-196B-445A-98CD-FA3020A75A82}"/>
              </a:ext>
            </a:extLst>
          </p:cNvPr>
          <p:cNvSpPr/>
          <p:nvPr/>
        </p:nvSpPr>
        <p:spPr>
          <a:xfrm>
            <a:off x="8864699" y="151053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63E7A1B-ACD5-4971-B11C-F7DF295BA030}"/>
              </a:ext>
            </a:extLst>
          </p:cNvPr>
          <p:cNvSpPr/>
          <p:nvPr/>
        </p:nvSpPr>
        <p:spPr>
          <a:xfrm>
            <a:off x="9281985" y="151703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EE5D07E-7E08-4E7E-B3F5-3484F1D1C62D}"/>
              </a:ext>
            </a:extLst>
          </p:cNvPr>
          <p:cNvSpPr/>
          <p:nvPr/>
        </p:nvSpPr>
        <p:spPr>
          <a:xfrm>
            <a:off x="9566299" y="15172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5DA6F41-2D68-4979-9E2C-E45147778A3A}"/>
              </a:ext>
            </a:extLst>
          </p:cNvPr>
          <p:cNvSpPr/>
          <p:nvPr/>
        </p:nvSpPr>
        <p:spPr>
          <a:xfrm>
            <a:off x="9897770" y="155440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9E4E463-D492-4722-9243-A869B88C6222}"/>
              </a:ext>
            </a:extLst>
          </p:cNvPr>
          <p:cNvSpPr/>
          <p:nvPr/>
        </p:nvSpPr>
        <p:spPr>
          <a:xfrm>
            <a:off x="10325380" y="146711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6162BB9-7ACE-4157-8C76-2A29EBE3841A}"/>
              </a:ext>
            </a:extLst>
          </p:cNvPr>
          <p:cNvSpPr/>
          <p:nvPr/>
        </p:nvSpPr>
        <p:spPr>
          <a:xfrm>
            <a:off x="3475088" y="1158638"/>
            <a:ext cx="1858408" cy="8565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4AD13E4-F7F0-45D3-ADC1-9A96F070F3D9}"/>
              </a:ext>
            </a:extLst>
          </p:cNvPr>
          <p:cNvSpPr/>
          <p:nvPr/>
        </p:nvSpPr>
        <p:spPr>
          <a:xfrm>
            <a:off x="8695335" y="162522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B7ACF56-F6AC-4DB9-8274-09CC0C43B8E4}"/>
              </a:ext>
            </a:extLst>
          </p:cNvPr>
          <p:cNvSpPr/>
          <p:nvPr/>
        </p:nvSpPr>
        <p:spPr>
          <a:xfrm>
            <a:off x="8821176" y="171450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FEC8C2C-1749-4406-9209-C135DED6BC65}"/>
              </a:ext>
            </a:extLst>
          </p:cNvPr>
          <p:cNvSpPr/>
          <p:nvPr/>
        </p:nvSpPr>
        <p:spPr>
          <a:xfrm>
            <a:off x="8831476" y="126577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95D37D8-05AC-447A-9DDD-DB5E95D33FF2}"/>
              </a:ext>
            </a:extLst>
          </p:cNvPr>
          <p:cNvSpPr/>
          <p:nvPr/>
        </p:nvSpPr>
        <p:spPr>
          <a:xfrm>
            <a:off x="8720091" y="133766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71FAD4B-563F-434D-9A35-42B82AF71878}"/>
              </a:ext>
            </a:extLst>
          </p:cNvPr>
          <p:cNvSpPr/>
          <p:nvPr/>
        </p:nvSpPr>
        <p:spPr>
          <a:xfrm>
            <a:off x="9046116" y="142691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724F9CC-BFDD-4B03-B531-644963940AB4}"/>
              </a:ext>
            </a:extLst>
          </p:cNvPr>
          <p:cNvSpPr/>
          <p:nvPr/>
        </p:nvSpPr>
        <p:spPr>
          <a:xfrm>
            <a:off x="9072558" y="15884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9D90B82-2BCE-4F3E-A28D-940013230CAB}"/>
              </a:ext>
            </a:extLst>
          </p:cNvPr>
          <p:cNvSpPr/>
          <p:nvPr/>
        </p:nvSpPr>
        <p:spPr>
          <a:xfrm>
            <a:off x="8725282" y="146711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AE3138A-08CA-4997-86BE-FDD0034423A1}"/>
              </a:ext>
            </a:extLst>
          </p:cNvPr>
          <p:cNvSpPr/>
          <p:nvPr/>
        </p:nvSpPr>
        <p:spPr>
          <a:xfrm>
            <a:off x="8542935" y="1228448"/>
            <a:ext cx="715930" cy="6511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029F9B8-854B-4631-BBF6-9611B8FA4949}"/>
              </a:ext>
            </a:extLst>
          </p:cNvPr>
          <p:cNvCxnSpPr>
            <a:stCxn id="172" idx="4"/>
            <a:endCxn id="164" idx="4"/>
          </p:cNvCxnSpPr>
          <p:nvPr/>
        </p:nvCxnSpPr>
        <p:spPr>
          <a:xfrm rot="5400000">
            <a:off x="6584772" y="-300897"/>
            <a:ext cx="135649" cy="4496608"/>
          </a:xfrm>
          <a:prstGeom prst="curvedConnector3">
            <a:avLst>
              <a:gd name="adj1" fmla="val 268523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A521F-B190-464C-B851-2D0CACB10A57}"/>
              </a:ext>
            </a:extLst>
          </p:cNvPr>
          <p:cNvCxnSpPr>
            <a:stCxn id="6" idx="2"/>
          </p:cNvCxnSpPr>
          <p:nvPr/>
        </p:nvCxnSpPr>
        <p:spPr>
          <a:xfrm>
            <a:off x="4879440" y="652682"/>
            <a:ext cx="1302326" cy="15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D5AACA-65F8-44F0-9FDB-5A388F515F34}"/>
              </a:ext>
            </a:extLst>
          </p:cNvPr>
          <p:cNvCxnSpPr>
            <a:stCxn id="164" idx="4"/>
          </p:cNvCxnSpPr>
          <p:nvPr/>
        </p:nvCxnSpPr>
        <p:spPr>
          <a:xfrm>
            <a:off x="4404292" y="2015232"/>
            <a:ext cx="0" cy="105124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AF769E7-BD64-4AEB-A18F-8A575808D0E6}"/>
              </a:ext>
            </a:extLst>
          </p:cNvPr>
          <p:cNvCxnSpPr>
            <a:cxnSpLocks/>
            <a:stCxn id="172" idx="4"/>
          </p:cNvCxnSpPr>
          <p:nvPr/>
        </p:nvCxnSpPr>
        <p:spPr>
          <a:xfrm flipH="1">
            <a:off x="8897562" y="1879583"/>
            <a:ext cx="3338" cy="11868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FA8E33-EB8D-4D9F-810C-E971F2E89325}"/>
              </a:ext>
            </a:extLst>
          </p:cNvPr>
          <p:cNvCxnSpPr>
            <a:endCxn id="138" idx="0"/>
          </p:cNvCxnSpPr>
          <p:nvPr/>
        </p:nvCxnSpPr>
        <p:spPr>
          <a:xfrm>
            <a:off x="1850155" y="652682"/>
            <a:ext cx="651868" cy="90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5EBCBA3-F91C-4BBF-A775-F05707563F28}"/>
              </a:ext>
            </a:extLst>
          </p:cNvPr>
          <p:cNvSpPr txBox="1"/>
          <p:nvPr/>
        </p:nvSpPr>
        <p:spPr>
          <a:xfrm>
            <a:off x="922281" y="416741"/>
            <a:ext cx="1718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Location Coordinates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8D6C8B-4A44-4FB2-A820-231ED98955C2}"/>
              </a:ext>
            </a:extLst>
          </p:cNvPr>
          <p:cNvCxnSpPr/>
          <p:nvPr/>
        </p:nvCxnSpPr>
        <p:spPr>
          <a:xfrm flipV="1">
            <a:off x="3013325" y="1829914"/>
            <a:ext cx="1105274" cy="62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4F12C4F-CE3F-4A55-B841-722CB1821C62}"/>
              </a:ext>
            </a:extLst>
          </p:cNvPr>
          <p:cNvCxnSpPr>
            <a:endCxn id="166" idx="2"/>
          </p:cNvCxnSpPr>
          <p:nvPr/>
        </p:nvCxnSpPr>
        <p:spPr>
          <a:xfrm flipV="1">
            <a:off x="3053210" y="1772209"/>
            <a:ext cx="5767966" cy="72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0062D14-2082-49F0-93F4-6B570766680B}"/>
              </a:ext>
            </a:extLst>
          </p:cNvPr>
          <p:cNvSpPr txBox="1"/>
          <p:nvPr/>
        </p:nvSpPr>
        <p:spPr>
          <a:xfrm>
            <a:off x="2124005" y="2317640"/>
            <a:ext cx="1001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Stay-points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40B9C2-28BF-441B-9E5B-2B3D4DF5248B}"/>
              </a:ext>
            </a:extLst>
          </p:cNvPr>
          <p:cNvCxnSpPr>
            <a:endCxn id="71" idx="2"/>
          </p:cNvCxnSpPr>
          <p:nvPr/>
        </p:nvCxnSpPr>
        <p:spPr>
          <a:xfrm flipV="1">
            <a:off x="3195961" y="3726874"/>
            <a:ext cx="1324262" cy="83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9A17098-2935-4FBB-9591-29DBE9B11314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3195961" y="3729349"/>
            <a:ext cx="5791708" cy="89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B2B6E1-2FAB-41FA-BC81-D75033A34C7B}"/>
              </a:ext>
            </a:extLst>
          </p:cNvPr>
          <p:cNvSpPr txBox="1"/>
          <p:nvPr/>
        </p:nvSpPr>
        <p:spPr>
          <a:xfrm>
            <a:off x="2641149" y="4415992"/>
            <a:ext cx="632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78528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D1591C-DE19-481E-B88B-7F362A131CA8}"/>
              </a:ext>
            </a:extLst>
          </p:cNvPr>
          <p:cNvCxnSpPr/>
          <p:nvPr/>
        </p:nvCxnSpPr>
        <p:spPr>
          <a:xfrm flipH="1">
            <a:off x="1029852" y="33928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CA7664-2C71-49BD-8B32-82E4010B08DC}"/>
              </a:ext>
            </a:extLst>
          </p:cNvPr>
          <p:cNvCxnSpPr/>
          <p:nvPr/>
        </p:nvCxnSpPr>
        <p:spPr>
          <a:xfrm>
            <a:off x="1907306" y="339283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E48DBE-3BBA-4027-9AB6-858173558F5D}"/>
              </a:ext>
            </a:extLst>
          </p:cNvPr>
          <p:cNvCxnSpPr/>
          <p:nvPr/>
        </p:nvCxnSpPr>
        <p:spPr>
          <a:xfrm flipH="1">
            <a:off x="10289336" y="338822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F9D50-468B-4547-A263-123E1D67A1F5}"/>
              </a:ext>
            </a:extLst>
          </p:cNvPr>
          <p:cNvCxnSpPr/>
          <p:nvPr/>
        </p:nvCxnSpPr>
        <p:spPr>
          <a:xfrm flipH="1">
            <a:off x="1029852" y="40532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D5446B-D3F3-466D-BA7B-26EAC99F4CDC}"/>
              </a:ext>
            </a:extLst>
          </p:cNvPr>
          <p:cNvCxnSpPr/>
          <p:nvPr/>
        </p:nvCxnSpPr>
        <p:spPr>
          <a:xfrm>
            <a:off x="1907306" y="4053235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D2FB6A-BFF0-4E9F-9824-87742B887CA7}"/>
              </a:ext>
            </a:extLst>
          </p:cNvPr>
          <p:cNvCxnSpPr/>
          <p:nvPr/>
        </p:nvCxnSpPr>
        <p:spPr>
          <a:xfrm flipH="1">
            <a:off x="10289336" y="4048623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BC2D2E-2A20-43DD-9936-07EBB9B3B21B}"/>
              </a:ext>
            </a:extLst>
          </p:cNvPr>
          <p:cNvCxnSpPr/>
          <p:nvPr/>
        </p:nvCxnSpPr>
        <p:spPr>
          <a:xfrm>
            <a:off x="3280226" y="30801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2F207E-2FD8-4C9B-A443-43D9EC70A5B9}"/>
              </a:ext>
            </a:extLst>
          </p:cNvPr>
          <p:cNvCxnSpPr/>
          <p:nvPr/>
        </p:nvCxnSpPr>
        <p:spPr>
          <a:xfrm>
            <a:off x="7866742" y="30853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D7F5B-341C-444C-99B3-6DFBF204C75B}"/>
              </a:ext>
            </a:extLst>
          </p:cNvPr>
          <p:cNvCxnSpPr/>
          <p:nvPr/>
        </p:nvCxnSpPr>
        <p:spPr>
          <a:xfrm>
            <a:off x="5573484" y="30827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E78C60-55B1-4A8A-8A0C-322A8BB40366}"/>
              </a:ext>
            </a:extLst>
          </p:cNvPr>
          <p:cNvCxnSpPr/>
          <p:nvPr/>
        </p:nvCxnSpPr>
        <p:spPr>
          <a:xfrm>
            <a:off x="10159998" y="3088034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7F98AA-D93A-48F9-963E-F051A1014D9E}"/>
              </a:ext>
            </a:extLst>
          </p:cNvPr>
          <p:cNvCxnSpPr/>
          <p:nvPr/>
        </p:nvCxnSpPr>
        <p:spPr>
          <a:xfrm>
            <a:off x="4426855" y="30814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0AAD05-6C47-4C70-8933-2D6479F3CC98}"/>
              </a:ext>
            </a:extLst>
          </p:cNvPr>
          <p:cNvCxnSpPr/>
          <p:nvPr/>
        </p:nvCxnSpPr>
        <p:spPr>
          <a:xfrm>
            <a:off x="6720113" y="308407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8A03B-2CC9-4822-AA27-0018ED17E314}"/>
              </a:ext>
            </a:extLst>
          </p:cNvPr>
          <p:cNvCxnSpPr/>
          <p:nvPr/>
        </p:nvCxnSpPr>
        <p:spPr>
          <a:xfrm>
            <a:off x="9013371" y="30867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FFC3D-0E01-4048-9CC7-542C16090A9B}"/>
              </a:ext>
            </a:extLst>
          </p:cNvPr>
          <p:cNvCxnSpPr/>
          <p:nvPr/>
        </p:nvCxnSpPr>
        <p:spPr>
          <a:xfrm>
            <a:off x="2133597" y="307879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69B06F-DF12-4967-93A2-5684EE99C462}"/>
              </a:ext>
            </a:extLst>
          </p:cNvPr>
          <p:cNvCxnSpPr/>
          <p:nvPr/>
        </p:nvCxnSpPr>
        <p:spPr>
          <a:xfrm>
            <a:off x="1177636" y="30853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E99E50-CC4B-42F5-B981-82C3959063E7}"/>
              </a:ext>
            </a:extLst>
          </p:cNvPr>
          <p:cNvCxnSpPr/>
          <p:nvPr/>
        </p:nvCxnSpPr>
        <p:spPr>
          <a:xfrm>
            <a:off x="11028216" y="3078796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8F8670-C80A-41E7-B6DA-98C439FB2E95}"/>
              </a:ext>
            </a:extLst>
          </p:cNvPr>
          <p:cNvSpPr txBox="1"/>
          <p:nvPr/>
        </p:nvSpPr>
        <p:spPr>
          <a:xfrm>
            <a:off x="561053" y="295114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ECAABD-0EB3-419D-8FF8-CBC19EDFE00A}"/>
              </a:ext>
            </a:extLst>
          </p:cNvPr>
          <p:cNvSpPr/>
          <p:nvPr/>
        </p:nvSpPr>
        <p:spPr>
          <a:xfrm>
            <a:off x="3664852" y="3388223"/>
            <a:ext cx="76200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0.67}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156A4D-B920-4471-91F1-D63D6E59C41D}"/>
              </a:ext>
            </a:extLst>
          </p:cNvPr>
          <p:cNvSpPr/>
          <p:nvPr/>
        </p:nvSpPr>
        <p:spPr>
          <a:xfrm>
            <a:off x="4426853" y="3383611"/>
            <a:ext cx="992093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0.92}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3E39D-855A-47C9-AE2D-BE362BE4E1FF}"/>
              </a:ext>
            </a:extLst>
          </p:cNvPr>
          <p:cNvSpPr/>
          <p:nvPr/>
        </p:nvSpPr>
        <p:spPr>
          <a:xfrm>
            <a:off x="8596411" y="3394564"/>
            <a:ext cx="416953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W={0.42}</a:t>
            </a:r>
            <a:endParaRPr lang="en-GB" sz="8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45ACF3-B1A7-4547-BB31-622CD2F2E424}"/>
              </a:ext>
            </a:extLst>
          </p:cNvPr>
          <p:cNvSpPr/>
          <p:nvPr/>
        </p:nvSpPr>
        <p:spPr>
          <a:xfrm>
            <a:off x="8981044" y="3394564"/>
            <a:ext cx="416953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W={0.33}</a:t>
            </a:r>
            <a:endParaRPr lang="en-GB" sz="8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B33FC6-31AC-4BA2-8D33-3A6B1871A253}"/>
              </a:ext>
            </a:extLst>
          </p:cNvPr>
          <p:cNvSpPr/>
          <p:nvPr/>
        </p:nvSpPr>
        <p:spPr>
          <a:xfrm>
            <a:off x="10842171" y="3496750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F74E50-E691-4FCF-B2E2-6E2613B3B3D2}"/>
              </a:ext>
            </a:extLst>
          </p:cNvPr>
          <p:cNvSpPr/>
          <p:nvPr/>
        </p:nvSpPr>
        <p:spPr>
          <a:xfrm>
            <a:off x="257922" y="3503344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DFE4D-31AB-4797-B628-810ABD3A6FAE}"/>
              </a:ext>
            </a:extLst>
          </p:cNvPr>
          <p:cNvSpPr txBox="1"/>
          <p:nvPr/>
        </p:nvSpPr>
        <p:spPr>
          <a:xfrm>
            <a:off x="1688262" y="3018892"/>
            <a:ext cx="917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5                      6                     7                     8	         9	            10 	                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74D87B-7DA5-4ACE-9529-044735A4F69A}"/>
              </a:ext>
            </a:extLst>
          </p:cNvPr>
          <p:cNvCxnSpPr/>
          <p:nvPr/>
        </p:nvCxnSpPr>
        <p:spPr>
          <a:xfrm flipH="1">
            <a:off x="1013578" y="4708211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3679E-C4EA-456E-9C1F-8A563B8BB20B}"/>
              </a:ext>
            </a:extLst>
          </p:cNvPr>
          <p:cNvCxnSpPr/>
          <p:nvPr/>
        </p:nvCxnSpPr>
        <p:spPr>
          <a:xfrm>
            <a:off x="1891032" y="4708211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5086E6-5533-4536-A9C8-747632A39446}"/>
              </a:ext>
            </a:extLst>
          </p:cNvPr>
          <p:cNvCxnSpPr/>
          <p:nvPr/>
        </p:nvCxnSpPr>
        <p:spPr>
          <a:xfrm flipH="1">
            <a:off x="10273062" y="470359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ECC51A-670D-44B9-8902-73B8D22FF3D2}"/>
              </a:ext>
            </a:extLst>
          </p:cNvPr>
          <p:cNvCxnSpPr/>
          <p:nvPr/>
        </p:nvCxnSpPr>
        <p:spPr>
          <a:xfrm flipH="1">
            <a:off x="1013578" y="5368611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A2D15-36D3-4D97-B639-B65141D21387}"/>
              </a:ext>
            </a:extLst>
          </p:cNvPr>
          <p:cNvCxnSpPr/>
          <p:nvPr/>
        </p:nvCxnSpPr>
        <p:spPr>
          <a:xfrm>
            <a:off x="1891032" y="5368611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C4B720-B0CC-4EB9-AFC1-1A784A30C0D6}"/>
              </a:ext>
            </a:extLst>
          </p:cNvPr>
          <p:cNvCxnSpPr/>
          <p:nvPr/>
        </p:nvCxnSpPr>
        <p:spPr>
          <a:xfrm flipH="1">
            <a:off x="10273062" y="536399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64E7F5-FA97-4C2F-8327-9C529923278C}"/>
              </a:ext>
            </a:extLst>
          </p:cNvPr>
          <p:cNvCxnSpPr/>
          <p:nvPr/>
        </p:nvCxnSpPr>
        <p:spPr>
          <a:xfrm>
            <a:off x="3263952" y="439549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A99BCA-45D1-42C3-8ED6-C15772934522}"/>
              </a:ext>
            </a:extLst>
          </p:cNvPr>
          <p:cNvCxnSpPr/>
          <p:nvPr/>
        </p:nvCxnSpPr>
        <p:spPr>
          <a:xfrm>
            <a:off x="7850468" y="440077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726083-B4A2-431D-8C71-F83B756C79FE}"/>
              </a:ext>
            </a:extLst>
          </p:cNvPr>
          <p:cNvCxnSpPr/>
          <p:nvPr/>
        </p:nvCxnSpPr>
        <p:spPr>
          <a:xfrm>
            <a:off x="5557210" y="439813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745BB0-9812-4D01-9DB9-DBD70FFCC0C4}"/>
              </a:ext>
            </a:extLst>
          </p:cNvPr>
          <p:cNvCxnSpPr/>
          <p:nvPr/>
        </p:nvCxnSpPr>
        <p:spPr>
          <a:xfrm>
            <a:off x="10143724" y="440341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96FF6B-6AFD-4537-8B5C-59AA48C42EC8}"/>
              </a:ext>
            </a:extLst>
          </p:cNvPr>
          <p:cNvCxnSpPr/>
          <p:nvPr/>
        </p:nvCxnSpPr>
        <p:spPr>
          <a:xfrm>
            <a:off x="4410581" y="439681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A91315-2748-4C71-A7E2-6AF2C7E3370C}"/>
              </a:ext>
            </a:extLst>
          </p:cNvPr>
          <p:cNvCxnSpPr/>
          <p:nvPr/>
        </p:nvCxnSpPr>
        <p:spPr>
          <a:xfrm>
            <a:off x="6703839" y="439945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883252-9F1C-4CA6-8C5B-37F80A2EF478}"/>
              </a:ext>
            </a:extLst>
          </p:cNvPr>
          <p:cNvCxnSpPr/>
          <p:nvPr/>
        </p:nvCxnSpPr>
        <p:spPr>
          <a:xfrm>
            <a:off x="8997097" y="440209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694AD6-69C7-4342-8904-86E4E94C26D6}"/>
              </a:ext>
            </a:extLst>
          </p:cNvPr>
          <p:cNvCxnSpPr/>
          <p:nvPr/>
        </p:nvCxnSpPr>
        <p:spPr>
          <a:xfrm>
            <a:off x="2117323" y="4394172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AECA1E-118D-43EB-BF6B-2CB30EF9871D}"/>
              </a:ext>
            </a:extLst>
          </p:cNvPr>
          <p:cNvCxnSpPr/>
          <p:nvPr/>
        </p:nvCxnSpPr>
        <p:spPr>
          <a:xfrm>
            <a:off x="1161362" y="4400772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FF51DD-34EF-4649-9376-B737F8A24581}"/>
              </a:ext>
            </a:extLst>
          </p:cNvPr>
          <p:cNvCxnSpPr/>
          <p:nvPr/>
        </p:nvCxnSpPr>
        <p:spPr>
          <a:xfrm>
            <a:off x="11011942" y="4394172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FFBE05-7832-4BC8-9024-7B5A08473718}"/>
              </a:ext>
            </a:extLst>
          </p:cNvPr>
          <p:cNvSpPr txBox="1"/>
          <p:nvPr/>
        </p:nvSpPr>
        <p:spPr>
          <a:xfrm>
            <a:off x="544779" y="426652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131490-7040-4346-B35A-120D38F57E36}"/>
              </a:ext>
            </a:extLst>
          </p:cNvPr>
          <p:cNvSpPr/>
          <p:nvPr/>
        </p:nvSpPr>
        <p:spPr>
          <a:xfrm>
            <a:off x="3249229" y="4703599"/>
            <a:ext cx="1203696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W={1}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CF6E3-8F39-4AED-9E3C-D601F3BCC2C3}"/>
              </a:ext>
            </a:extLst>
          </p:cNvPr>
          <p:cNvSpPr/>
          <p:nvPr/>
        </p:nvSpPr>
        <p:spPr>
          <a:xfrm>
            <a:off x="4410574" y="4698987"/>
            <a:ext cx="115124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1}</a:t>
            </a:r>
            <a:endParaRPr lang="en-GB" sz="2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9AB30C-FD92-4834-8466-40CEB6ECD309}"/>
              </a:ext>
            </a:extLst>
          </p:cNvPr>
          <p:cNvSpPr/>
          <p:nvPr/>
        </p:nvSpPr>
        <p:spPr>
          <a:xfrm>
            <a:off x="7850461" y="4709940"/>
            <a:ext cx="114662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W={1}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253C5F-9EF6-4D33-AE73-032D162CA945}"/>
              </a:ext>
            </a:extLst>
          </p:cNvPr>
          <p:cNvSpPr/>
          <p:nvPr/>
        </p:nvSpPr>
        <p:spPr>
          <a:xfrm>
            <a:off x="8997090" y="4709940"/>
            <a:ext cx="113739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W={1}</a:t>
            </a:r>
            <a:endParaRPr lang="en-GB" sz="19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117D62-F158-406A-9534-F2320CA8CA35}"/>
              </a:ext>
            </a:extLst>
          </p:cNvPr>
          <p:cNvSpPr/>
          <p:nvPr/>
        </p:nvSpPr>
        <p:spPr>
          <a:xfrm>
            <a:off x="10825897" y="4812126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N-STATE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D14CB-AF62-476C-AA46-161683E66246}"/>
              </a:ext>
            </a:extLst>
          </p:cNvPr>
          <p:cNvSpPr/>
          <p:nvPr/>
        </p:nvSpPr>
        <p:spPr>
          <a:xfrm>
            <a:off x="241648" y="4818720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N-STATE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B7224C-799E-41E5-A089-A2F8A2068177}"/>
              </a:ext>
            </a:extLst>
          </p:cNvPr>
          <p:cNvCxnSpPr/>
          <p:nvPr/>
        </p:nvCxnSpPr>
        <p:spPr>
          <a:xfrm flipH="1">
            <a:off x="4900474" y="2388093"/>
            <a:ext cx="585926" cy="99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06BE24-B1B0-4DA3-94B5-1288C9612F53}"/>
              </a:ext>
            </a:extLst>
          </p:cNvPr>
          <p:cNvCxnSpPr/>
          <p:nvPr/>
        </p:nvCxnSpPr>
        <p:spPr>
          <a:xfrm>
            <a:off x="5557210" y="2370338"/>
            <a:ext cx="3354565" cy="102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AD2ABF9-4989-4E01-8A14-EEB46D6ADA6C}"/>
              </a:ext>
            </a:extLst>
          </p:cNvPr>
          <p:cNvSpPr txBox="1"/>
          <p:nvPr/>
        </p:nvSpPr>
        <p:spPr>
          <a:xfrm>
            <a:off x="4674384" y="2071092"/>
            <a:ext cx="16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State hourly weight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0D1BF1-F274-4F73-8B71-A3872B3AF224}"/>
              </a:ext>
            </a:extLst>
          </p:cNvPr>
          <p:cNvSpPr txBox="1"/>
          <p:nvPr/>
        </p:nvSpPr>
        <p:spPr>
          <a:xfrm>
            <a:off x="4756189" y="5941290"/>
            <a:ext cx="2474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Normalized State hourly weight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89948C-557F-4D51-8D03-FD194D5B9659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4986199" y="5359387"/>
            <a:ext cx="500202" cy="55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791A5E-AD0D-42D1-BA56-FC68020B6283}"/>
              </a:ext>
            </a:extLst>
          </p:cNvPr>
          <p:cNvCxnSpPr/>
          <p:nvPr/>
        </p:nvCxnSpPr>
        <p:spPr>
          <a:xfrm flipV="1">
            <a:off x="5486400" y="5359387"/>
            <a:ext cx="3110011" cy="57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080438-5160-4990-A46C-C9CB7876242A}"/>
              </a:ext>
            </a:extLst>
          </p:cNvPr>
          <p:cNvCxnSpPr>
            <a:stCxn id="27" idx="2"/>
            <a:endCxn id="51" idx="0"/>
          </p:cNvCxnSpPr>
          <p:nvPr/>
        </p:nvCxnSpPr>
        <p:spPr>
          <a:xfrm flipH="1">
            <a:off x="791198" y="3946690"/>
            <a:ext cx="16274" cy="87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AB260F-A3F9-4E1D-A9A3-EAEB0E6B8955}"/>
              </a:ext>
            </a:extLst>
          </p:cNvPr>
          <p:cNvCxnSpPr>
            <a:stCxn id="26" idx="2"/>
            <a:endCxn id="50" idx="0"/>
          </p:cNvCxnSpPr>
          <p:nvPr/>
        </p:nvCxnSpPr>
        <p:spPr>
          <a:xfrm flipH="1">
            <a:off x="11375447" y="3940096"/>
            <a:ext cx="16274" cy="87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E6D7D2-3C84-4B3B-B2DC-197BC626F1FA}"/>
              </a:ext>
            </a:extLst>
          </p:cNvPr>
          <p:cNvSpPr txBox="1"/>
          <p:nvPr/>
        </p:nvSpPr>
        <p:spPr>
          <a:xfrm>
            <a:off x="1665843" y="4386888"/>
            <a:ext cx="917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5                      6                     7                     8	         9	            10 	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422919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D795E1-E032-48FB-BD74-2B24A1925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98773"/>
              </p:ext>
            </p:extLst>
          </p:nvPr>
        </p:nvGraphicFramePr>
        <p:xfrm>
          <a:off x="2076388" y="1190181"/>
          <a:ext cx="2264792" cy="123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96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1132396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</a:tblGrid>
              <a:tr h="6167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  <a:tr h="6167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0935"/>
                  </a:ext>
                </a:extLst>
              </a:tr>
            </a:tbl>
          </a:graphicData>
        </a:graphic>
      </p:graphicFrame>
      <p:sp>
        <p:nvSpPr>
          <p:cNvPr id="7" name="Left Bracket 6">
            <a:extLst>
              <a:ext uri="{FF2B5EF4-FFF2-40B4-BE49-F238E27FC236}">
                <a16:creationId xmlns:a16="http://schemas.microsoft.com/office/drawing/2014/main" id="{5B6E169D-BAF5-4882-8F40-B84B543B1E16}"/>
              </a:ext>
            </a:extLst>
          </p:cNvPr>
          <p:cNvSpPr/>
          <p:nvPr/>
        </p:nvSpPr>
        <p:spPr>
          <a:xfrm>
            <a:off x="2130641" y="719091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44E90BD6-E6FC-46CF-8C55-FE478491CB54}"/>
              </a:ext>
            </a:extLst>
          </p:cNvPr>
          <p:cNvSpPr/>
          <p:nvPr/>
        </p:nvSpPr>
        <p:spPr>
          <a:xfrm flipH="1">
            <a:off x="4245005" y="719091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362CC-0739-4625-9F98-F2CA0F4C3424}"/>
              </a:ext>
            </a:extLst>
          </p:cNvPr>
          <p:cNvSpPr txBox="1"/>
          <p:nvPr/>
        </p:nvSpPr>
        <p:spPr>
          <a:xfrm>
            <a:off x="2318315" y="719091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st</a:t>
            </a:r>
            <a:r>
              <a:rPr lang="en-US" baseline="-25000" dirty="0"/>
              <a:t>1</a:t>
            </a:r>
            <a:r>
              <a:rPr lang="en-US" dirty="0"/>
              <a:t>                  st</a:t>
            </a:r>
            <a:r>
              <a:rPr lang="en-US" baseline="-25000" dirty="0"/>
              <a:t>2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53172012-6E73-4631-BE74-AD1C1DD4C92C}"/>
              </a:ext>
            </a:extLst>
          </p:cNvPr>
          <p:cNvSpPr/>
          <p:nvPr/>
        </p:nvSpPr>
        <p:spPr>
          <a:xfrm rot="5400000">
            <a:off x="1794773" y="96914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B7A7296-5A14-4C58-B5FE-BC7009C5607C}"/>
              </a:ext>
            </a:extLst>
          </p:cNvPr>
          <p:cNvSpPr/>
          <p:nvPr/>
        </p:nvSpPr>
        <p:spPr>
          <a:xfrm rot="5400000" flipH="1">
            <a:off x="1807187" y="2185387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9FE30-C156-478F-B8B8-0E037DF84557}"/>
              </a:ext>
            </a:extLst>
          </p:cNvPr>
          <p:cNvSpPr txBox="1"/>
          <p:nvPr/>
        </p:nvSpPr>
        <p:spPr>
          <a:xfrm rot="5400000">
            <a:off x="1236728" y="1592629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st</a:t>
            </a:r>
            <a:r>
              <a:rPr lang="en-US" baseline="-25000" dirty="0"/>
              <a:t>1</a:t>
            </a:r>
            <a:r>
              <a:rPr lang="en-US" dirty="0"/>
              <a:t>        st</a:t>
            </a:r>
            <a:r>
              <a:rPr lang="en-US" baseline="-25000" dirty="0"/>
              <a:t>2</a:t>
            </a: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66F2164C-938B-4D07-B7CA-997FD843D8EF}"/>
              </a:ext>
            </a:extLst>
          </p:cNvPr>
          <p:cNvSpPr/>
          <p:nvPr/>
        </p:nvSpPr>
        <p:spPr>
          <a:xfrm>
            <a:off x="1475024" y="719091"/>
            <a:ext cx="545893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t=5</a:t>
            </a:r>
          </a:p>
        </p:txBody>
      </p: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1FB75811-3C08-4608-8F85-ECE159970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01444"/>
              </p:ext>
            </p:extLst>
          </p:nvPr>
        </p:nvGraphicFramePr>
        <p:xfrm>
          <a:off x="6694267" y="1147272"/>
          <a:ext cx="2264792" cy="123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96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1132396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</a:tblGrid>
              <a:tr h="6167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  <a:tr h="6167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0935"/>
                  </a:ext>
                </a:extLst>
              </a:tr>
            </a:tbl>
          </a:graphicData>
        </a:graphic>
      </p:graphicFrame>
      <p:sp>
        <p:nvSpPr>
          <p:cNvPr id="100" name="Left Bracket 99">
            <a:extLst>
              <a:ext uri="{FF2B5EF4-FFF2-40B4-BE49-F238E27FC236}">
                <a16:creationId xmlns:a16="http://schemas.microsoft.com/office/drawing/2014/main" id="{E3774400-1F01-4F7A-ACC1-8D462091089E}"/>
              </a:ext>
            </a:extLst>
          </p:cNvPr>
          <p:cNvSpPr/>
          <p:nvPr/>
        </p:nvSpPr>
        <p:spPr>
          <a:xfrm>
            <a:off x="6748520" y="676182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ket 100">
            <a:extLst>
              <a:ext uri="{FF2B5EF4-FFF2-40B4-BE49-F238E27FC236}">
                <a16:creationId xmlns:a16="http://schemas.microsoft.com/office/drawing/2014/main" id="{F16CA567-65E9-4FEB-A57D-6A944E9089EC}"/>
              </a:ext>
            </a:extLst>
          </p:cNvPr>
          <p:cNvSpPr/>
          <p:nvPr/>
        </p:nvSpPr>
        <p:spPr>
          <a:xfrm flipH="1">
            <a:off x="8862884" y="676182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79FE96-6A93-418D-9DDB-52204F4F3A44}"/>
              </a:ext>
            </a:extLst>
          </p:cNvPr>
          <p:cNvSpPr txBox="1"/>
          <p:nvPr/>
        </p:nvSpPr>
        <p:spPr>
          <a:xfrm>
            <a:off x="6936194" y="676182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st</a:t>
            </a:r>
            <a:r>
              <a:rPr lang="en-US" baseline="-25000" dirty="0"/>
              <a:t>1</a:t>
            </a:r>
            <a:r>
              <a:rPr lang="en-US" dirty="0"/>
              <a:t>                  st</a:t>
            </a:r>
            <a:r>
              <a:rPr lang="en-US" baseline="-25000" dirty="0"/>
              <a:t>2</a:t>
            </a:r>
          </a:p>
        </p:txBody>
      </p:sp>
      <p:sp>
        <p:nvSpPr>
          <p:cNvPr id="103" name="Left Bracket 102">
            <a:extLst>
              <a:ext uri="{FF2B5EF4-FFF2-40B4-BE49-F238E27FC236}">
                <a16:creationId xmlns:a16="http://schemas.microsoft.com/office/drawing/2014/main" id="{FA4B6E46-AE7D-4731-94D8-F266B5B68B1A}"/>
              </a:ext>
            </a:extLst>
          </p:cNvPr>
          <p:cNvSpPr/>
          <p:nvPr/>
        </p:nvSpPr>
        <p:spPr>
          <a:xfrm rot="5400000">
            <a:off x="6412652" y="926237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eft Bracket 103">
            <a:extLst>
              <a:ext uri="{FF2B5EF4-FFF2-40B4-BE49-F238E27FC236}">
                <a16:creationId xmlns:a16="http://schemas.microsoft.com/office/drawing/2014/main" id="{C98EECCF-1C89-458D-BA7D-0D45D9D254A5}"/>
              </a:ext>
            </a:extLst>
          </p:cNvPr>
          <p:cNvSpPr/>
          <p:nvPr/>
        </p:nvSpPr>
        <p:spPr>
          <a:xfrm rot="5400000" flipH="1">
            <a:off x="6425066" y="2142478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2CDD1EF-6EE6-419B-95D6-4B1E0977928B}"/>
              </a:ext>
            </a:extLst>
          </p:cNvPr>
          <p:cNvSpPr txBox="1"/>
          <p:nvPr/>
        </p:nvSpPr>
        <p:spPr>
          <a:xfrm rot="5400000">
            <a:off x="5854607" y="1549720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st</a:t>
            </a:r>
            <a:r>
              <a:rPr lang="en-US" baseline="-25000" dirty="0"/>
              <a:t>1</a:t>
            </a:r>
            <a:r>
              <a:rPr lang="en-US" dirty="0"/>
              <a:t>        st</a:t>
            </a:r>
            <a:r>
              <a:rPr lang="en-US" baseline="-25000" dirty="0"/>
              <a:t>2</a:t>
            </a:r>
          </a:p>
        </p:txBody>
      </p:sp>
      <p:sp>
        <p:nvSpPr>
          <p:cNvPr id="106" name="Double Bracket 105">
            <a:extLst>
              <a:ext uri="{FF2B5EF4-FFF2-40B4-BE49-F238E27FC236}">
                <a16:creationId xmlns:a16="http://schemas.microsoft.com/office/drawing/2014/main" id="{CFACC57E-1C5F-4DC8-B28B-29738382C46F}"/>
              </a:ext>
            </a:extLst>
          </p:cNvPr>
          <p:cNvSpPr/>
          <p:nvPr/>
        </p:nvSpPr>
        <p:spPr>
          <a:xfrm>
            <a:off x="6160716" y="676182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t=5</a:t>
            </a:r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730C284D-C1BE-4A84-90C5-3390D3BC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17515"/>
              </p:ext>
            </p:extLst>
          </p:nvPr>
        </p:nvGraphicFramePr>
        <p:xfrm>
          <a:off x="2319044" y="4193799"/>
          <a:ext cx="1969962" cy="48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54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10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F0AA4117-BB42-4861-A502-6F1A03142FC3}"/>
              </a:ext>
            </a:extLst>
          </p:cNvPr>
          <p:cNvSpPr/>
          <p:nvPr/>
        </p:nvSpPr>
        <p:spPr>
          <a:xfrm>
            <a:off x="2373296" y="3722708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eft Bracket 108">
            <a:extLst>
              <a:ext uri="{FF2B5EF4-FFF2-40B4-BE49-F238E27FC236}">
                <a16:creationId xmlns:a16="http://schemas.microsoft.com/office/drawing/2014/main" id="{E3BA7282-6E7D-4722-8B7A-9B6AC790B133}"/>
              </a:ext>
            </a:extLst>
          </p:cNvPr>
          <p:cNvSpPr/>
          <p:nvPr/>
        </p:nvSpPr>
        <p:spPr>
          <a:xfrm flipH="1">
            <a:off x="4235241" y="3718803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CAF249-8379-414D-8DE9-60177E3A71A9}"/>
              </a:ext>
            </a:extLst>
          </p:cNvPr>
          <p:cNvSpPr txBox="1"/>
          <p:nvPr/>
        </p:nvSpPr>
        <p:spPr>
          <a:xfrm>
            <a:off x="2396155" y="3735116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</a:t>
            </a:r>
            <a:r>
              <a:rPr lang="en-US" baseline="-25000" dirty="0"/>
              <a:t>1</a:t>
            </a:r>
            <a:r>
              <a:rPr lang="en-US" dirty="0"/>
              <a:t>        st</a:t>
            </a:r>
            <a:r>
              <a:rPr lang="en-US" baseline="-25000" dirty="0"/>
              <a:t>2 </a:t>
            </a:r>
            <a:r>
              <a:rPr lang="en-US" dirty="0"/>
              <a:t>       st</a:t>
            </a:r>
            <a:r>
              <a:rPr lang="en-US" baseline="-25000" dirty="0"/>
              <a:t>3</a:t>
            </a:r>
          </a:p>
        </p:txBody>
      </p:sp>
      <p:sp>
        <p:nvSpPr>
          <p:cNvPr id="111" name="Left Bracket 110">
            <a:extLst>
              <a:ext uri="{FF2B5EF4-FFF2-40B4-BE49-F238E27FC236}">
                <a16:creationId xmlns:a16="http://schemas.microsoft.com/office/drawing/2014/main" id="{341F4033-BFF1-43A7-8AB8-E0D549FDB9EE}"/>
              </a:ext>
            </a:extLst>
          </p:cNvPr>
          <p:cNvSpPr/>
          <p:nvPr/>
        </p:nvSpPr>
        <p:spPr>
          <a:xfrm rot="5400000">
            <a:off x="2037428" y="3972763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Left Bracket 111">
            <a:extLst>
              <a:ext uri="{FF2B5EF4-FFF2-40B4-BE49-F238E27FC236}">
                <a16:creationId xmlns:a16="http://schemas.microsoft.com/office/drawing/2014/main" id="{30567EAF-EAFF-4BC1-A2C5-C1050409567E}"/>
              </a:ext>
            </a:extLst>
          </p:cNvPr>
          <p:cNvSpPr/>
          <p:nvPr/>
        </p:nvSpPr>
        <p:spPr>
          <a:xfrm rot="5400000" flipH="1">
            <a:off x="2037427" y="5312404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3EC759-0A7B-4D76-9B4A-DEBE79B40655}"/>
              </a:ext>
            </a:extLst>
          </p:cNvPr>
          <p:cNvSpPr txBox="1"/>
          <p:nvPr/>
        </p:nvSpPr>
        <p:spPr>
          <a:xfrm rot="5400000">
            <a:off x="1353129" y="4720301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1</a:t>
            </a:r>
            <a:r>
              <a:rPr lang="en-US" dirty="0"/>
              <a:t>   </a:t>
            </a:r>
            <a:r>
              <a:rPr lang="en-US" baseline="-25000" dirty="0"/>
              <a:t>   </a:t>
            </a:r>
          </a:p>
        </p:txBody>
      </p:sp>
      <p:sp>
        <p:nvSpPr>
          <p:cNvPr id="114" name="Double Bracket 113">
            <a:extLst>
              <a:ext uri="{FF2B5EF4-FFF2-40B4-BE49-F238E27FC236}">
                <a16:creationId xmlns:a16="http://schemas.microsoft.com/office/drawing/2014/main" id="{B4E3A14F-8B96-4B87-A4EE-B38972C84D3A}"/>
              </a:ext>
            </a:extLst>
          </p:cNvPr>
          <p:cNvSpPr/>
          <p:nvPr/>
        </p:nvSpPr>
        <p:spPr>
          <a:xfrm>
            <a:off x="1785492" y="3722708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t=5</a:t>
            </a: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C4F9B6EE-650F-4B28-BAA4-418D51F33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80354"/>
              </p:ext>
            </p:extLst>
          </p:nvPr>
        </p:nvGraphicFramePr>
        <p:xfrm>
          <a:off x="5276793" y="4177522"/>
          <a:ext cx="1969962" cy="48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54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656654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10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B6D6190F-0441-43CF-82CB-E0147AEE9D8C}"/>
              </a:ext>
            </a:extLst>
          </p:cNvPr>
          <p:cNvSpPr/>
          <p:nvPr/>
        </p:nvSpPr>
        <p:spPr>
          <a:xfrm>
            <a:off x="5331045" y="3706431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DC01C953-5141-433A-8A98-AD217AB6E6D8}"/>
              </a:ext>
            </a:extLst>
          </p:cNvPr>
          <p:cNvSpPr/>
          <p:nvPr/>
        </p:nvSpPr>
        <p:spPr>
          <a:xfrm flipH="1">
            <a:off x="7192990" y="370252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17E6F7-C6F8-400F-80D3-E028F21346D7}"/>
              </a:ext>
            </a:extLst>
          </p:cNvPr>
          <p:cNvSpPr txBox="1"/>
          <p:nvPr/>
        </p:nvSpPr>
        <p:spPr>
          <a:xfrm>
            <a:off x="5353904" y="3718839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</a:t>
            </a:r>
            <a:r>
              <a:rPr lang="en-US" baseline="-25000" dirty="0"/>
              <a:t>1</a:t>
            </a:r>
            <a:r>
              <a:rPr lang="en-US" dirty="0"/>
              <a:t>        st</a:t>
            </a:r>
            <a:r>
              <a:rPr lang="en-US" baseline="-25000" dirty="0"/>
              <a:t>2 </a:t>
            </a:r>
            <a:r>
              <a:rPr lang="en-US" dirty="0"/>
              <a:t>       st</a:t>
            </a:r>
            <a:r>
              <a:rPr lang="en-US" baseline="-25000" dirty="0"/>
              <a:t>3</a:t>
            </a:r>
          </a:p>
        </p:txBody>
      </p:sp>
      <p:sp>
        <p:nvSpPr>
          <p:cNvPr id="119" name="Left Bracket 118">
            <a:extLst>
              <a:ext uri="{FF2B5EF4-FFF2-40B4-BE49-F238E27FC236}">
                <a16:creationId xmlns:a16="http://schemas.microsoft.com/office/drawing/2014/main" id="{E1FA6D92-AD37-4045-82A7-29048ECF65E4}"/>
              </a:ext>
            </a:extLst>
          </p:cNvPr>
          <p:cNvSpPr/>
          <p:nvPr/>
        </p:nvSpPr>
        <p:spPr>
          <a:xfrm rot="5400000">
            <a:off x="4995177" y="395648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ket 119">
            <a:extLst>
              <a:ext uri="{FF2B5EF4-FFF2-40B4-BE49-F238E27FC236}">
                <a16:creationId xmlns:a16="http://schemas.microsoft.com/office/drawing/2014/main" id="{58D89125-5A14-451F-B4DD-51D6ABC52B28}"/>
              </a:ext>
            </a:extLst>
          </p:cNvPr>
          <p:cNvSpPr/>
          <p:nvPr/>
        </p:nvSpPr>
        <p:spPr>
          <a:xfrm rot="5400000" flipH="1">
            <a:off x="4995176" y="5296127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0D40C8-68DB-4F34-8E1E-48DC8396E0B0}"/>
              </a:ext>
            </a:extLst>
          </p:cNvPr>
          <p:cNvSpPr txBox="1"/>
          <p:nvPr/>
        </p:nvSpPr>
        <p:spPr>
          <a:xfrm rot="5400000">
            <a:off x="4310878" y="4704024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baseline="-25000" dirty="0"/>
              <a:t>   </a:t>
            </a:r>
          </a:p>
        </p:txBody>
      </p:sp>
      <p:sp>
        <p:nvSpPr>
          <p:cNvPr id="122" name="Double Bracket 121">
            <a:extLst>
              <a:ext uri="{FF2B5EF4-FFF2-40B4-BE49-F238E27FC236}">
                <a16:creationId xmlns:a16="http://schemas.microsoft.com/office/drawing/2014/main" id="{F9E6FD4E-E40B-432A-B561-7D274C2A3F0E}"/>
              </a:ext>
            </a:extLst>
          </p:cNvPr>
          <p:cNvSpPr/>
          <p:nvPr/>
        </p:nvSpPr>
        <p:spPr>
          <a:xfrm>
            <a:off x="4743241" y="3706431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t=5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99F99C27-CD97-4DAD-B062-BDF7AE4D3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1491"/>
              </p:ext>
            </p:extLst>
          </p:nvPr>
        </p:nvGraphicFramePr>
        <p:xfrm>
          <a:off x="8172396" y="4193799"/>
          <a:ext cx="2264790" cy="48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30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754930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  <a:gridCol w="754930">
                  <a:extLst>
                    <a:ext uri="{9D8B030D-6E8A-4147-A177-3AD203B41FA5}">
                      <a16:colId xmlns:a16="http://schemas.microsoft.com/office/drawing/2014/main" val="3315223120"/>
                    </a:ext>
                  </a:extLst>
                </a:gridCol>
              </a:tblGrid>
              <a:tr h="48207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0.3299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0.6699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9.99x10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</a:tbl>
          </a:graphicData>
        </a:graphic>
      </p:graphicFrame>
      <p:sp>
        <p:nvSpPr>
          <p:cNvPr id="124" name="Left Bracket 123">
            <a:extLst>
              <a:ext uri="{FF2B5EF4-FFF2-40B4-BE49-F238E27FC236}">
                <a16:creationId xmlns:a16="http://schemas.microsoft.com/office/drawing/2014/main" id="{DF906526-674C-4EEF-AE4A-1732B23D2B8F}"/>
              </a:ext>
            </a:extLst>
          </p:cNvPr>
          <p:cNvSpPr/>
          <p:nvPr/>
        </p:nvSpPr>
        <p:spPr>
          <a:xfrm>
            <a:off x="8226650" y="3725664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Bracket 124">
            <a:extLst>
              <a:ext uri="{FF2B5EF4-FFF2-40B4-BE49-F238E27FC236}">
                <a16:creationId xmlns:a16="http://schemas.microsoft.com/office/drawing/2014/main" id="{D48F84AF-0D42-4E69-A81F-D4D7BAB158A4}"/>
              </a:ext>
            </a:extLst>
          </p:cNvPr>
          <p:cNvSpPr/>
          <p:nvPr/>
        </p:nvSpPr>
        <p:spPr>
          <a:xfrm flipH="1">
            <a:off x="10088595" y="3721759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A7D3B53-76E5-4AF6-BF64-5424219B352C}"/>
              </a:ext>
            </a:extLst>
          </p:cNvPr>
          <p:cNvSpPr txBox="1"/>
          <p:nvPr/>
        </p:nvSpPr>
        <p:spPr>
          <a:xfrm>
            <a:off x="8249509" y="3738072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</a:t>
            </a:r>
            <a:r>
              <a:rPr lang="en-US" baseline="-25000" dirty="0"/>
              <a:t>1</a:t>
            </a:r>
            <a:r>
              <a:rPr lang="en-US" dirty="0"/>
              <a:t>        st</a:t>
            </a:r>
            <a:r>
              <a:rPr lang="en-US" baseline="-25000" dirty="0"/>
              <a:t>2 </a:t>
            </a:r>
            <a:r>
              <a:rPr lang="en-US" dirty="0"/>
              <a:t>       st</a:t>
            </a:r>
            <a:r>
              <a:rPr lang="en-US" baseline="-25000" dirty="0"/>
              <a:t>3</a:t>
            </a: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001D7E21-FC75-438D-8E69-AEBCB0661489}"/>
              </a:ext>
            </a:extLst>
          </p:cNvPr>
          <p:cNvSpPr/>
          <p:nvPr/>
        </p:nvSpPr>
        <p:spPr>
          <a:xfrm rot="5400000">
            <a:off x="7890782" y="3975719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Left Bracket 127">
            <a:extLst>
              <a:ext uri="{FF2B5EF4-FFF2-40B4-BE49-F238E27FC236}">
                <a16:creationId xmlns:a16="http://schemas.microsoft.com/office/drawing/2014/main" id="{97A25164-013A-4498-A9AA-B153F622675C}"/>
              </a:ext>
            </a:extLst>
          </p:cNvPr>
          <p:cNvSpPr/>
          <p:nvPr/>
        </p:nvSpPr>
        <p:spPr>
          <a:xfrm rot="5400000" flipH="1">
            <a:off x="7890781" y="5315360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074A8E4-832F-4E30-B65A-31EF9C6DAE54}"/>
              </a:ext>
            </a:extLst>
          </p:cNvPr>
          <p:cNvSpPr txBox="1"/>
          <p:nvPr/>
        </p:nvSpPr>
        <p:spPr>
          <a:xfrm rot="5400000">
            <a:off x="7206483" y="4723257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   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C44D6164-A09A-4CA0-96E1-94C9F77D1E6A}"/>
              </a:ext>
            </a:extLst>
          </p:cNvPr>
          <p:cNvSpPr/>
          <p:nvPr/>
        </p:nvSpPr>
        <p:spPr>
          <a:xfrm>
            <a:off x="7638846" y="3725664"/>
            <a:ext cx="478080" cy="32361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t=5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6B83301F-4D14-4555-B275-6BEE0B53AC4E}"/>
              </a:ext>
            </a:extLst>
          </p:cNvPr>
          <p:cNvSpPr/>
          <p:nvPr/>
        </p:nvSpPr>
        <p:spPr>
          <a:xfrm>
            <a:off x="4368119" y="4235554"/>
            <a:ext cx="418966" cy="2405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6825A6ED-4256-4381-B9A0-68B263192020}"/>
              </a:ext>
            </a:extLst>
          </p:cNvPr>
          <p:cNvSpPr/>
          <p:nvPr/>
        </p:nvSpPr>
        <p:spPr>
          <a:xfrm>
            <a:off x="7302003" y="4297748"/>
            <a:ext cx="418966" cy="2405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F70236-04F4-444E-952F-6333DB57AFD9}"/>
              </a:ext>
            </a:extLst>
          </p:cNvPr>
          <p:cNvSpPr txBox="1"/>
          <p:nvPr/>
        </p:nvSpPr>
        <p:spPr>
          <a:xfrm>
            <a:off x="2473733" y="4658574"/>
            <a:ext cx="1660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State transition weights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3A7CD0-6207-4B80-AC08-29ACC8F5C4E1}"/>
              </a:ext>
            </a:extLst>
          </p:cNvPr>
          <p:cNvSpPr txBox="1"/>
          <p:nvPr/>
        </p:nvSpPr>
        <p:spPr>
          <a:xfrm>
            <a:off x="5120692" y="4635871"/>
            <a:ext cx="2282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State transition weights </a:t>
            </a:r>
          </a:p>
          <a:p>
            <a:r>
              <a:rPr lang="en-US" sz="1200" i="1" dirty="0"/>
              <a:t>with 0 replaced with small weight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DE2B74-968E-46C0-B044-1458F74F9429}"/>
              </a:ext>
            </a:extLst>
          </p:cNvPr>
          <p:cNvSpPr txBox="1"/>
          <p:nvPr/>
        </p:nvSpPr>
        <p:spPr>
          <a:xfrm>
            <a:off x="8481974" y="4652828"/>
            <a:ext cx="164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Transition probabilities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F73FFF7-AA73-4155-826A-643206AFC5C0}"/>
              </a:ext>
            </a:extLst>
          </p:cNvPr>
          <p:cNvSpPr/>
          <p:nvPr/>
        </p:nvSpPr>
        <p:spPr>
          <a:xfrm>
            <a:off x="1475024" y="3735116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3412B41-84C5-4EE4-975E-3F7ADB15B693}"/>
              </a:ext>
            </a:extLst>
          </p:cNvPr>
          <p:cNvSpPr/>
          <p:nvPr/>
        </p:nvSpPr>
        <p:spPr>
          <a:xfrm>
            <a:off x="4407326" y="3759910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47A5880-1C6B-49AF-B77F-A2601E995511}"/>
              </a:ext>
            </a:extLst>
          </p:cNvPr>
          <p:cNvSpPr/>
          <p:nvPr/>
        </p:nvSpPr>
        <p:spPr>
          <a:xfrm>
            <a:off x="7318200" y="3759910"/>
            <a:ext cx="265784" cy="2492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476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3FFB4-F2C8-4111-B895-62B60A5836E7}"/>
              </a:ext>
            </a:extLst>
          </p:cNvPr>
          <p:cNvCxnSpPr/>
          <p:nvPr/>
        </p:nvCxnSpPr>
        <p:spPr>
          <a:xfrm flipH="1">
            <a:off x="1029852" y="49553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D70AB9-A2E1-4B34-8BBF-8368731FE8EA}"/>
              </a:ext>
            </a:extLst>
          </p:cNvPr>
          <p:cNvCxnSpPr>
            <a:cxnSpLocks/>
          </p:cNvCxnSpPr>
          <p:nvPr/>
        </p:nvCxnSpPr>
        <p:spPr>
          <a:xfrm flipV="1">
            <a:off x="1907306" y="4950357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FD7654-97F6-44CF-99C0-4E61A4B4A904}"/>
              </a:ext>
            </a:extLst>
          </p:cNvPr>
          <p:cNvCxnSpPr/>
          <p:nvPr/>
        </p:nvCxnSpPr>
        <p:spPr>
          <a:xfrm flipH="1">
            <a:off x="4625368" y="49506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4F3219-E5A8-4016-B28B-3DF7B9A50974}"/>
              </a:ext>
            </a:extLst>
          </p:cNvPr>
          <p:cNvCxnSpPr/>
          <p:nvPr/>
        </p:nvCxnSpPr>
        <p:spPr>
          <a:xfrm flipH="1">
            <a:off x="1029852" y="56157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CCDD3C-497A-4D6F-BB8A-D895A246F77B}"/>
              </a:ext>
            </a:extLst>
          </p:cNvPr>
          <p:cNvCxnSpPr>
            <a:cxnSpLocks/>
          </p:cNvCxnSpPr>
          <p:nvPr/>
        </p:nvCxnSpPr>
        <p:spPr>
          <a:xfrm flipV="1">
            <a:off x="1907306" y="5610757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3A8F04-1E7B-4F88-A406-0FAB6F32681C}"/>
              </a:ext>
            </a:extLst>
          </p:cNvPr>
          <p:cNvCxnSpPr/>
          <p:nvPr/>
        </p:nvCxnSpPr>
        <p:spPr>
          <a:xfrm flipH="1">
            <a:off x="4625368" y="56110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82BA1F-347B-47F7-A2B1-3690492A16F9}"/>
              </a:ext>
            </a:extLst>
          </p:cNvPr>
          <p:cNvCxnSpPr/>
          <p:nvPr/>
        </p:nvCxnSpPr>
        <p:spPr>
          <a:xfrm>
            <a:off x="3280226" y="46425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205AA0-8873-4B99-BC0B-9B579F18B9D0}"/>
              </a:ext>
            </a:extLst>
          </p:cNvPr>
          <p:cNvCxnSpPr/>
          <p:nvPr/>
        </p:nvCxnSpPr>
        <p:spPr>
          <a:xfrm>
            <a:off x="4426855" y="464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FE0B37-C243-4862-AB1A-13E033321D1A}"/>
              </a:ext>
            </a:extLst>
          </p:cNvPr>
          <p:cNvCxnSpPr/>
          <p:nvPr/>
        </p:nvCxnSpPr>
        <p:spPr>
          <a:xfrm>
            <a:off x="2133597" y="46412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987159-BBE1-4232-B364-28AC1C7E0749}"/>
              </a:ext>
            </a:extLst>
          </p:cNvPr>
          <p:cNvCxnSpPr/>
          <p:nvPr/>
        </p:nvCxnSpPr>
        <p:spPr>
          <a:xfrm>
            <a:off x="1177636" y="46478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669475-7523-4679-8C5D-0B0983B6D488}"/>
              </a:ext>
            </a:extLst>
          </p:cNvPr>
          <p:cNvCxnSpPr/>
          <p:nvPr/>
        </p:nvCxnSpPr>
        <p:spPr>
          <a:xfrm>
            <a:off x="5364248" y="46412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8828F4-135B-4437-B45E-E5E1EA8E0E9B}"/>
              </a:ext>
            </a:extLst>
          </p:cNvPr>
          <p:cNvSpPr txBox="1"/>
          <p:nvPr/>
        </p:nvSpPr>
        <p:spPr>
          <a:xfrm>
            <a:off x="561053" y="451361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B6EDE-78FC-4B91-85EA-B75053498872}"/>
              </a:ext>
            </a:extLst>
          </p:cNvPr>
          <p:cNvSpPr/>
          <p:nvPr/>
        </p:nvSpPr>
        <p:spPr>
          <a:xfrm>
            <a:off x="2116023" y="4952832"/>
            <a:ext cx="1134385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C3A656-02AF-4855-BCDA-75CF4139CB89}"/>
              </a:ext>
            </a:extLst>
          </p:cNvPr>
          <p:cNvSpPr/>
          <p:nvPr/>
        </p:nvSpPr>
        <p:spPr>
          <a:xfrm>
            <a:off x="3744684" y="4950694"/>
            <a:ext cx="682170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0.67</a:t>
            </a:r>
            <a:endParaRPr lang="en-GB" sz="12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AE96F1-E3E7-46BA-8211-5985EEF586E2}"/>
              </a:ext>
            </a:extLst>
          </p:cNvPr>
          <p:cNvSpPr/>
          <p:nvPr/>
        </p:nvSpPr>
        <p:spPr>
          <a:xfrm>
            <a:off x="3255025" y="4951781"/>
            <a:ext cx="489658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0.33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9037AC-9636-48C2-AD5C-F4240C2876E0}"/>
              </a:ext>
            </a:extLst>
          </p:cNvPr>
          <p:cNvSpPr/>
          <p:nvPr/>
        </p:nvSpPr>
        <p:spPr>
          <a:xfrm>
            <a:off x="10712865" y="1302335"/>
            <a:ext cx="1228406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F26459-E451-4811-BA81-CC49CEE9A929}"/>
              </a:ext>
            </a:extLst>
          </p:cNvPr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D6978A2-15C6-4A80-A94D-E53A8B39657B}"/>
              </a:ext>
            </a:extLst>
          </p:cNvPr>
          <p:cNvSpPr/>
          <p:nvPr/>
        </p:nvSpPr>
        <p:spPr>
          <a:xfrm>
            <a:off x="5178203" y="5059221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B3F4C6-55FD-4D9F-9659-63611883C597}"/>
              </a:ext>
            </a:extLst>
          </p:cNvPr>
          <p:cNvSpPr/>
          <p:nvPr/>
        </p:nvSpPr>
        <p:spPr>
          <a:xfrm>
            <a:off x="257922" y="506581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502935-AAE0-487E-AD14-0B015A5C1BB6}"/>
              </a:ext>
            </a:extLst>
          </p:cNvPr>
          <p:cNvSpPr txBox="1"/>
          <p:nvPr/>
        </p:nvSpPr>
        <p:spPr>
          <a:xfrm>
            <a:off x="1688262" y="4548487"/>
            <a:ext cx="285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4                      5                     6 	              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81E7BD-E0BE-4CF7-BB3A-90B820BBEDC3}"/>
              </a:ext>
            </a:extLst>
          </p:cNvPr>
          <p:cNvCxnSpPr/>
          <p:nvPr/>
        </p:nvCxnSpPr>
        <p:spPr>
          <a:xfrm flipH="1">
            <a:off x="1031331" y="342094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C50A4FB-82B5-4FA0-A844-4C7A00CC7A7D}"/>
              </a:ext>
            </a:extLst>
          </p:cNvPr>
          <p:cNvCxnSpPr>
            <a:cxnSpLocks/>
          </p:cNvCxnSpPr>
          <p:nvPr/>
        </p:nvCxnSpPr>
        <p:spPr>
          <a:xfrm flipV="1">
            <a:off x="1908785" y="3415998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61D25-64B6-409D-AA17-EA5634CC69B8}"/>
              </a:ext>
            </a:extLst>
          </p:cNvPr>
          <p:cNvCxnSpPr/>
          <p:nvPr/>
        </p:nvCxnSpPr>
        <p:spPr>
          <a:xfrm flipH="1">
            <a:off x="4626847" y="34163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0C4FCD-0F00-4E97-BD1E-42C2073DDC5E}"/>
              </a:ext>
            </a:extLst>
          </p:cNvPr>
          <p:cNvCxnSpPr/>
          <p:nvPr/>
        </p:nvCxnSpPr>
        <p:spPr>
          <a:xfrm flipH="1">
            <a:off x="1031331" y="408134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B55CFED-7336-4817-884B-E1BAA1A2C94A}"/>
              </a:ext>
            </a:extLst>
          </p:cNvPr>
          <p:cNvCxnSpPr>
            <a:cxnSpLocks/>
          </p:cNvCxnSpPr>
          <p:nvPr/>
        </p:nvCxnSpPr>
        <p:spPr>
          <a:xfrm flipV="1">
            <a:off x="1908785" y="4076398"/>
            <a:ext cx="2753471" cy="4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2A856A3-F4CE-421C-BEAD-9B4E648E3BAC}"/>
              </a:ext>
            </a:extLst>
          </p:cNvPr>
          <p:cNvCxnSpPr/>
          <p:nvPr/>
        </p:nvCxnSpPr>
        <p:spPr>
          <a:xfrm flipH="1">
            <a:off x="4626847" y="4076735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7E48BD5-FE80-4863-8DCD-5CCCF71C5B14}"/>
              </a:ext>
            </a:extLst>
          </p:cNvPr>
          <p:cNvCxnSpPr/>
          <p:nvPr/>
        </p:nvCxnSpPr>
        <p:spPr>
          <a:xfrm>
            <a:off x="3281705" y="310822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0543DCD-5A64-4CF6-AF2F-FCDB27F9046E}"/>
              </a:ext>
            </a:extLst>
          </p:cNvPr>
          <p:cNvCxnSpPr/>
          <p:nvPr/>
        </p:nvCxnSpPr>
        <p:spPr>
          <a:xfrm>
            <a:off x="4428334" y="310954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771AA2F-0710-462A-9C79-D06FBEBE252E}"/>
              </a:ext>
            </a:extLst>
          </p:cNvPr>
          <p:cNvCxnSpPr/>
          <p:nvPr/>
        </p:nvCxnSpPr>
        <p:spPr>
          <a:xfrm>
            <a:off x="2135076" y="310690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745AAF-BB4E-46A7-B568-542A01826B12}"/>
              </a:ext>
            </a:extLst>
          </p:cNvPr>
          <p:cNvCxnSpPr/>
          <p:nvPr/>
        </p:nvCxnSpPr>
        <p:spPr>
          <a:xfrm>
            <a:off x="1179115" y="311350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5E5296-5E21-4009-9F88-A5FBADF26819}"/>
              </a:ext>
            </a:extLst>
          </p:cNvPr>
          <p:cNvCxnSpPr/>
          <p:nvPr/>
        </p:nvCxnSpPr>
        <p:spPr>
          <a:xfrm>
            <a:off x="5365727" y="3106908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0EA0EF4-4E0F-424E-896A-FBA58E45E262}"/>
              </a:ext>
            </a:extLst>
          </p:cNvPr>
          <p:cNvSpPr txBox="1"/>
          <p:nvPr/>
        </p:nvSpPr>
        <p:spPr>
          <a:xfrm>
            <a:off x="562532" y="297925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7784D7D-2451-413B-86FC-CD99B5EFC4D5}"/>
              </a:ext>
            </a:extLst>
          </p:cNvPr>
          <p:cNvSpPr/>
          <p:nvPr/>
        </p:nvSpPr>
        <p:spPr>
          <a:xfrm>
            <a:off x="2117502" y="3418473"/>
            <a:ext cx="1134385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39C36C-D1DC-4638-AA96-B08729D63BC8}"/>
              </a:ext>
            </a:extLst>
          </p:cNvPr>
          <p:cNvSpPr/>
          <p:nvPr/>
        </p:nvSpPr>
        <p:spPr>
          <a:xfrm>
            <a:off x="3746163" y="3416335"/>
            <a:ext cx="682170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7EF582-7E13-437C-896C-75BE04BCBA7E}"/>
              </a:ext>
            </a:extLst>
          </p:cNvPr>
          <p:cNvSpPr/>
          <p:nvPr/>
        </p:nvSpPr>
        <p:spPr>
          <a:xfrm>
            <a:off x="3256504" y="3417422"/>
            <a:ext cx="489658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86FF4EF-8E6B-4159-A2FE-5DFD3F4AD409}"/>
              </a:ext>
            </a:extLst>
          </p:cNvPr>
          <p:cNvSpPr/>
          <p:nvPr/>
        </p:nvSpPr>
        <p:spPr>
          <a:xfrm>
            <a:off x="5179682" y="3524862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6C6177-A973-4029-AE81-506DF20ACDAA}"/>
              </a:ext>
            </a:extLst>
          </p:cNvPr>
          <p:cNvSpPr/>
          <p:nvPr/>
        </p:nvSpPr>
        <p:spPr>
          <a:xfrm>
            <a:off x="259401" y="3531456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10DFBE-59A4-420F-844F-FCCCCEF72E9E}"/>
              </a:ext>
            </a:extLst>
          </p:cNvPr>
          <p:cNvSpPr txBox="1"/>
          <p:nvPr/>
        </p:nvSpPr>
        <p:spPr>
          <a:xfrm>
            <a:off x="1689741" y="3014128"/>
            <a:ext cx="285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4                      5                     6 	              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1623EA-E580-4EE8-AE3B-8E90333C63C3}"/>
              </a:ext>
            </a:extLst>
          </p:cNvPr>
          <p:cNvCxnSpPr/>
          <p:nvPr/>
        </p:nvCxnSpPr>
        <p:spPr>
          <a:xfrm>
            <a:off x="2115841" y="3256258"/>
            <a:ext cx="1165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BF35402-0320-4A50-99BE-AF188D2163C9}"/>
              </a:ext>
            </a:extLst>
          </p:cNvPr>
          <p:cNvSpPr txBox="1"/>
          <p:nvPr/>
        </p:nvSpPr>
        <p:spPr>
          <a:xfrm>
            <a:off x="2412824" y="306113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60 min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A4FB72-87C0-44C0-BB3F-FBA05FCD7FB7}"/>
              </a:ext>
            </a:extLst>
          </p:cNvPr>
          <p:cNvCxnSpPr/>
          <p:nvPr/>
        </p:nvCxnSpPr>
        <p:spPr>
          <a:xfrm>
            <a:off x="3281705" y="3307351"/>
            <a:ext cx="464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567D7B6-5B40-410D-86EE-72D0414DF756}"/>
              </a:ext>
            </a:extLst>
          </p:cNvPr>
          <p:cNvSpPr txBox="1"/>
          <p:nvPr/>
        </p:nvSpPr>
        <p:spPr>
          <a:xfrm>
            <a:off x="3294484" y="313723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 min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921D0F-095F-4980-AADD-A603F4D03B8A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3764484" y="3244960"/>
            <a:ext cx="663140" cy="8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C959252-CD8D-479A-A18E-641AB1310734}"/>
              </a:ext>
            </a:extLst>
          </p:cNvPr>
          <p:cNvSpPr txBox="1"/>
          <p:nvPr/>
        </p:nvSpPr>
        <p:spPr>
          <a:xfrm>
            <a:off x="3871409" y="3068824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40 min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FD526A9-A5BE-44C0-9EFC-9EA5BEA5C0A1}"/>
              </a:ext>
            </a:extLst>
          </p:cNvPr>
          <p:cNvCxnSpPr>
            <a:stCxn id="105" idx="2"/>
            <a:endCxn id="77" idx="0"/>
          </p:cNvCxnSpPr>
          <p:nvPr/>
        </p:nvCxnSpPr>
        <p:spPr>
          <a:xfrm flipH="1">
            <a:off x="807472" y="3974802"/>
            <a:ext cx="1479" cy="10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6B51E90-950F-4FE2-A899-9F91B394C430}"/>
              </a:ext>
            </a:extLst>
          </p:cNvPr>
          <p:cNvCxnSpPr>
            <a:stCxn id="104" idx="2"/>
          </p:cNvCxnSpPr>
          <p:nvPr/>
        </p:nvCxnSpPr>
        <p:spPr>
          <a:xfrm flipH="1">
            <a:off x="5727752" y="3968208"/>
            <a:ext cx="1480" cy="127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9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7219" y="332509"/>
            <a:ext cx="6209145" cy="581674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</a:t>
            </a:r>
            <a:r>
              <a:rPr lang="en-GB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</a:t>
            </a: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Weights</a:t>
            </a:r>
          </a:p>
          <a:p>
            <a:pPr marL="0" indent="0" algn="ctr">
              <a:buNone/>
            </a:pPr>
            <a:r>
              <a:rPr lang="en-US" sz="2100" dirty="0">
                <a:latin typeface="LaTeX Template for Microsoft Word"/>
              </a:rPr>
              <a:t>…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ST1(4)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(04:45 - 04:05).minutes/60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ST2(4)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0 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ST1(5)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ST2(5)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(06:00 - 05:20).minutes/60 = 40/60 = 0.6667 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ST1(6)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ST2(6) 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(06:55 – 06:00).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minutes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/60 = 55/60 = 0.9167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ST1(7)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(08:00 – 07:20).minutes/60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ST2(7)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(08:25 – 08:00).minutes/60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(09:00 – 08:35).minutes/60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(10:00 – 09:00).minutes/60 = 60/60 = 1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(10:20 -  10:00).minutes/60 = 20/60 = 0.3333</a:t>
            </a:r>
          </a:p>
          <a:p>
            <a:pPr marL="0" indent="0" algn="ctr">
              <a:buNone/>
            </a:pPr>
            <a:r>
              <a:rPr lang="de-DE" sz="2000" dirty="0">
                <a:latin typeface="LaTeX Template for Microsoft Word"/>
              </a:rPr>
              <a:t>…</a:t>
            </a:r>
            <a:endParaRPr lang="en-GB" sz="2000" dirty="0">
              <a:latin typeface="LaTeX Template for Microsoft Word"/>
            </a:endParaRPr>
          </a:p>
        </p:txBody>
      </p:sp>
    </p:spTree>
    <p:extLst>
      <p:ext uri="{BB962C8B-B14F-4D97-AF65-F5344CB8AC3E}">
        <p14:creationId xmlns:p14="http://schemas.microsoft.com/office/powerpoint/2010/main" val="263434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655" y="203198"/>
            <a:ext cx="385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 Matrix</a:t>
            </a:r>
          </a:p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</a:p>
          <a:p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STATES-&gt;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ST1              ST2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0.6667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0.9167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0.4167           0.4167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   1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10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0             0.3333    ]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94327" y="1173018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327" y="3652982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E9FEE5-25D8-4732-B698-5AFF169F72AE}"/>
              </a:ext>
            </a:extLst>
          </p:cNvPr>
          <p:cNvSpPr txBox="1"/>
          <p:nvPr/>
        </p:nvSpPr>
        <p:spPr>
          <a:xfrm>
            <a:off x="6096000" y="10462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23F0D-DBE4-4A49-AB5E-115184764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41713"/>
              </p:ext>
            </p:extLst>
          </p:nvPr>
        </p:nvGraphicFramePr>
        <p:xfrm>
          <a:off x="7307385" y="756138"/>
          <a:ext cx="869462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317682328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de-DE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6275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88177"/>
                  </a:ext>
                </a:extLst>
              </a:tr>
            </a:tbl>
          </a:graphicData>
        </a:graphic>
      </p:graphicFrame>
      <p:sp>
        <p:nvSpPr>
          <p:cNvPr id="6" name="Left Bracket 5">
            <a:extLst>
              <a:ext uri="{FF2B5EF4-FFF2-40B4-BE49-F238E27FC236}">
                <a16:creationId xmlns:a16="http://schemas.microsoft.com/office/drawing/2014/main" id="{12AA5BEE-02D6-4D0C-B5F4-73DEEDD82D62}"/>
              </a:ext>
            </a:extLst>
          </p:cNvPr>
          <p:cNvSpPr/>
          <p:nvPr/>
        </p:nvSpPr>
        <p:spPr>
          <a:xfrm>
            <a:off x="7204292" y="668215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C91700B0-D3DE-44B1-B763-8556FA67EE14}"/>
              </a:ext>
            </a:extLst>
          </p:cNvPr>
          <p:cNvSpPr/>
          <p:nvPr/>
        </p:nvSpPr>
        <p:spPr>
          <a:xfrm flipH="1">
            <a:off x="8160239" y="668214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2710EC-B61C-4F44-BD01-8904A380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05473"/>
              </p:ext>
            </p:extLst>
          </p:nvPr>
        </p:nvGraphicFramePr>
        <p:xfrm>
          <a:off x="8494345" y="918142"/>
          <a:ext cx="1715728" cy="49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64">
                  <a:extLst>
                    <a:ext uri="{9D8B030D-6E8A-4147-A177-3AD203B41FA5}">
                      <a16:colId xmlns:a16="http://schemas.microsoft.com/office/drawing/2014/main" val="1532025676"/>
                    </a:ext>
                  </a:extLst>
                </a:gridCol>
                <a:gridCol w="857864">
                  <a:extLst>
                    <a:ext uri="{9D8B030D-6E8A-4147-A177-3AD203B41FA5}">
                      <a16:colId xmlns:a16="http://schemas.microsoft.com/office/drawing/2014/main" val="1450773116"/>
                    </a:ext>
                  </a:extLst>
                </a:gridCol>
              </a:tblGrid>
              <a:tr h="49747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12107"/>
                  </a:ext>
                </a:extLst>
              </a:tr>
            </a:tbl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36C8C31C-E8C9-4390-85D1-A4E20D430BF1}"/>
              </a:ext>
            </a:extLst>
          </p:cNvPr>
          <p:cNvSpPr/>
          <p:nvPr/>
        </p:nvSpPr>
        <p:spPr>
          <a:xfrm>
            <a:off x="8405448" y="826476"/>
            <a:ext cx="45719" cy="64654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464C3D09-BB18-43C5-A5AF-0CBA0A14A359}"/>
              </a:ext>
            </a:extLst>
          </p:cNvPr>
          <p:cNvSpPr/>
          <p:nvPr/>
        </p:nvSpPr>
        <p:spPr>
          <a:xfrm flipH="1">
            <a:off x="10255792" y="826476"/>
            <a:ext cx="45719" cy="64654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518B1-F9BC-446E-98DB-DF0B4E0665E9}"/>
              </a:ext>
            </a:extLst>
          </p:cNvPr>
          <p:cNvSpPr txBox="1"/>
          <p:nvPr/>
        </p:nvSpPr>
        <p:spPr>
          <a:xfrm>
            <a:off x="6096000" y="26133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EBFC48-F0E4-4A29-A6D9-120EBB10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97191"/>
              </p:ext>
            </p:extLst>
          </p:nvPr>
        </p:nvGraphicFramePr>
        <p:xfrm>
          <a:off x="7222508" y="2270339"/>
          <a:ext cx="2405322" cy="137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61">
                  <a:extLst>
                    <a:ext uri="{9D8B030D-6E8A-4147-A177-3AD203B41FA5}">
                      <a16:colId xmlns:a16="http://schemas.microsoft.com/office/drawing/2014/main" val="4035214011"/>
                    </a:ext>
                  </a:extLst>
                </a:gridCol>
                <a:gridCol w="1202661">
                  <a:extLst>
                    <a:ext uri="{9D8B030D-6E8A-4147-A177-3AD203B41FA5}">
                      <a16:colId xmlns:a16="http://schemas.microsoft.com/office/drawing/2014/main" val="1981672099"/>
                    </a:ext>
                  </a:extLst>
                </a:gridCol>
              </a:tblGrid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0.4445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67821"/>
                  </a:ext>
                </a:extLst>
              </a:tr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70913"/>
                  </a:ext>
                </a:extLst>
              </a:tr>
            </a:tbl>
          </a:graphicData>
        </a:graphic>
      </p:graphicFrame>
      <p:sp>
        <p:nvSpPr>
          <p:cNvPr id="15" name="Left Bracket 14">
            <a:extLst>
              <a:ext uri="{FF2B5EF4-FFF2-40B4-BE49-F238E27FC236}">
                <a16:creationId xmlns:a16="http://schemas.microsoft.com/office/drawing/2014/main" id="{451B54BA-513D-4104-A9D4-DCA95B688A20}"/>
              </a:ext>
            </a:extLst>
          </p:cNvPr>
          <p:cNvSpPr/>
          <p:nvPr/>
        </p:nvSpPr>
        <p:spPr>
          <a:xfrm>
            <a:off x="726583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CCDB5D8-D9EC-49B6-88DA-BD4B83F52A7A}"/>
              </a:ext>
            </a:extLst>
          </p:cNvPr>
          <p:cNvSpPr/>
          <p:nvPr/>
        </p:nvSpPr>
        <p:spPr>
          <a:xfrm flipH="1">
            <a:off x="956692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BDEF122-99D7-4A49-8680-516F266A25A6}"/>
              </a:ext>
            </a:extLst>
          </p:cNvPr>
          <p:cNvSpPr/>
          <p:nvPr/>
        </p:nvSpPr>
        <p:spPr>
          <a:xfrm>
            <a:off x="6682153" y="668214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D4639E-E9FC-4B7C-AE23-49D8C791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72237"/>
              </p:ext>
            </p:extLst>
          </p:nvPr>
        </p:nvGraphicFramePr>
        <p:xfrm>
          <a:off x="6711602" y="692094"/>
          <a:ext cx="446173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173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42AFADBA-3F4E-4CDD-A763-5D3006114DC6}"/>
              </a:ext>
            </a:extLst>
          </p:cNvPr>
          <p:cNvSpPr/>
          <p:nvPr/>
        </p:nvSpPr>
        <p:spPr>
          <a:xfrm flipH="1">
            <a:off x="7010510" y="66821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E5F20EC-FCC7-47F5-AA92-59D96268CC73}"/>
              </a:ext>
            </a:extLst>
          </p:cNvPr>
          <p:cNvSpPr/>
          <p:nvPr/>
        </p:nvSpPr>
        <p:spPr>
          <a:xfrm>
            <a:off x="6676292" y="225376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D93B7EA-3FEE-4BFA-997E-200690F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8045"/>
              </p:ext>
            </p:extLst>
          </p:nvPr>
        </p:nvGraphicFramePr>
        <p:xfrm>
          <a:off x="6703673" y="2221020"/>
          <a:ext cx="400368" cy="111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:a16="http://schemas.microsoft.com/office/drawing/2014/main" id="{EDF7FE5E-D442-418E-B227-EC5C60E94201}"/>
              </a:ext>
            </a:extLst>
          </p:cNvPr>
          <p:cNvSpPr/>
          <p:nvPr/>
        </p:nvSpPr>
        <p:spPr>
          <a:xfrm flipH="1">
            <a:off x="7004649" y="2253762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613088-3360-42C3-8568-4650ED95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86965"/>
              </p:ext>
            </p:extLst>
          </p:nvPr>
        </p:nvGraphicFramePr>
        <p:xfrm>
          <a:off x="8525148" y="587394"/>
          <a:ext cx="1645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788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822788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28" name="Left Brace 27">
            <a:extLst>
              <a:ext uri="{FF2B5EF4-FFF2-40B4-BE49-F238E27FC236}">
                <a16:creationId xmlns:a16="http://schemas.microsoft.com/office/drawing/2014/main" id="{C8D522F2-340C-4D85-A51D-29E026B3486F}"/>
              </a:ext>
            </a:extLst>
          </p:cNvPr>
          <p:cNvSpPr/>
          <p:nvPr/>
        </p:nvSpPr>
        <p:spPr>
          <a:xfrm>
            <a:off x="8642838" y="66821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3815D59-D5E4-49EF-9DD2-F298BA2BB8ED}"/>
              </a:ext>
            </a:extLst>
          </p:cNvPr>
          <p:cNvSpPr/>
          <p:nvPr/>
        </p:nvSpPr>
        <p:spPr>
          <a:xfrm flipH="1">
            <a:off x="10079519" y="64784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5781DD7-A9AC-4329-B2D8-4B0BCCEAE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60319"/>
              </p:ext>
            </p:extLst>
          </p:nvPr>
        </p:nvGraphicFramePr>
        <p:xfrm>
          <a:off x="7265836" y="1917964"/>
          <a:ext cx="23010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545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1150545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31" name="Left Brace 30">
            <a:extLst>
              <a:ext uri="{FF2B5EF4-FFF2-40B4-BE49-F238E27FC236}">
                <a16:creationId xmlns:a16="http://schemas.microsoft.com/office/drawing/2014/main" id="{2D8B12AD-6E0C-4A6D-B32E-AF374EEB24DF}"/>
              </a:ext>
            </a:extLst>
          </p:cNvPr>
          <p:cNvSpPr/>
          <p:nvPr/>
        </p:nvSpPr>
        <p:spPr>
          <a:xfrm>
            <a:off x="7502771" y="199878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B547940-04B3-46C3-B7EB-45A4067A6D1C}"/>
              </a:ext>
            </a:extLst>
          </p:cNvPr>
          <p:cNvSpPr/>
          <p:nvPr/>
        </p:nvSpPr>
        <p:spPr>
          <a:xfrm flipH="1">
            <a:off x="9502162" y="197841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271D38-D17B-4F23-891E-9B5F687C4EB5}"/>
              </a:ext>
            </a:extLst>
          </p:cNvPr>
          <p:cNvSpPr/>
          <p:nvPr/>
        </p:nvSpPr>
        <p:spPr>
          <a:xfrm>
            <a:off x="5838093" y="4879726"/>
            <a:ext cx="800100" cy="78251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CE0C2A-1900-49FB-8DDB-5CF8C6079C95}"/>
              </a:ext>
            </a:extLst>
          </p:cNvPr>
          <p:cNvSpPr/>
          <p:nvPr/>
        </p:nvSpPr>
        <p:spPr>
          <a:xfrm>
            <a:off x="4012224" y="4879725"/>
            <a:ext cx="800100" cy="7825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E3C0C0B-C3CF-4933-83DD-79CC72C74B80}"/>
              </a:ext>
            </a:extLst>
          </p:cNvPr>
          <p:cNvCxnSpPr>
            <a:stCxn id="37" idx="7"/>
            <a:endCxn id="33" idx="1"/>
          </p:cNvCxnSpPr>
          <p:nvPr/>
        </p:nvCxnSpPr>
        <p:spPr>
          <a:xfrm rot="16200000" flipH="1">
            <a:off x="5325207" y="43642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B387E93-2F5F-4961-B41A-09AE291653AE}"/>
              </a:ext>
            </a:extLst>
          </p:cNvPr>
          <p:cNvCxnSpPr>
            <a:stCxn id="33" idx="6"/>
            <a:endCxn id="33" idx="7"/>
          </p:cNvCxnSpPr>
          <p:nvPr/>
        </p:nvCxnSpPr>
        <p:spPr>
          <a:xfrm flipH="1" flipV="1">
            <a:off x="6521021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154257C-287A-4395-B983-779A281B759D}"/>
              </a:ext>
            </a:extLst>
          </p:cNvPr>
          <p:cNvCxnSpPr>
            <a:stCxn id="37" idx="2"/>
            <a:endCxn id="37" idx="1"/>
          </p:cNvCxnSpPr>
          <p:nvPr/>
        </p:nvCxnSpPr>
        <p:spPr>
          <a:xfrm rot="10800000" flipH="1">
            <a:off x="4012224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F96E7D-460F-4A6E-B5AA-21585B092829}"/>
              </a:ext>
            </a:extLst>
          </p:cNvPr>
          <p:cNvSpPr txBox="1"/>
          <p:nvPr/>
        </p:nvSpPr>
        <p:spPr>
          <a:xfrm>
            <a:off x="4982004" y="439316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0.4445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F26FB3-A4AB-4166-98FE-886822DB40CE}"/>
              </a:ext>
            </a:extLst>
          </p:cNvPr>
          <p:cNvSpPr txBox="1"/>
          <p:nvPr/>
        </p:nvSpPr>
        <p:spPr>
          <a:xfrm>
            <a:off x="5187188" y="59077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A74F0-1487-4FA0-8A6C-3D935158E765}"/>
              </a:ext>
            </a:extLst>
          </p:cNvPr>
          <p:cNvSpPr txBox="1"/>
          <p:nvPr/>
        </p:nvSpPr>
        <p:spPr>
          <a:xfrm>
            <a:off x="6816534" y="47009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9374CE-1865-4DB5-ABB0-36A14D7D369D}"/>
              </a:ext>
            </a:extLst>
          </p:cNvPr>
          <p:cNvSpPr txBox="1"/>
          <p:nvPr/>
        </p:nvSpPr>
        <p:spPr>
          <a:xfrm>
            <a:off x="3544207" y="47009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E23D24-1D87-4329-9350-4E1CCC58E935}"/>
              </a:ext>
            </a:extLst>
          </p:cNvPr>
          <p:cNvCxnSpPr>
            <a:stCxn id="33" idx="3"/>
            <a:endCxn id="37" idx="5"/>
          </p:cNvCxnSpPr>
          <p:nvPr/>
        </p:nvCxnSpPr>
        <p:spPr>
          <a:xfrm rot="5400000" flipH="1">
            <a:off x="5325208" y="4917588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D50CD6-4E23-44C4-9C1D-1A8C2FF5C5A9}"/>
              </a:ext>
            </a:extLst>
          </p:cNvPr>
          <p:cNvSpPr txBox="1"/>
          <p:nvPr/>
        </p:nvSpPr>
        <p:spPr>
          <a:xfrm>
            <a:off x="4516138" y="397262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Markov Chain t</a:t>
            </a:r>
            <a:r>
              <a:rPr lang="de-DE" u="sng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endParaRPr lang="en-US" u="sng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E8E54C-3509-4AD6-96D6-5D6923B6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76237"/>
            <a:ext cx="6819900" cy="6105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E2F3EEA-4874-4CED-8447-D88544A95AEC}"/>
              </a:ext>
            </a:extLst>
          </p:cNvPr>
          <p:cNvSpPr/>
          <p:nvPr/>
        </p:nvSpPr>
        <p:spPr>
          <a:xfrm>
            <a:off x="5672831" y="3116062"/>
            <a:ext cx="186431" cy="168676"/>
          </a:xfrm>
          <a:prstGeom prst="ellipse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F567B-89A0-4390-8925-73152E7A8FE6}"/>
              </a:ext>
            </a:extLst>
          </p:cNvPr>
          <p:cNvSpPr/>
          <p:nvPr/>
        </p:nvSpPr>
        <p:spPr>
          <a:xfrm>
            <a:off x="7174637" y="880369"/>
            <a:ext cx="186431" cy="16867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E097D0-79A3-4BA8-95B9-8DBCD646D0C4}"/>
              </a:ext>
            </a:extLst>
          </p:cNvPr>
          <p:cNvSpPr/>
          <p:nvPr/>
        </p:nvSpPr>
        <p:spPr>
          <a:xfrm>
            <a:off x="3413464" y="5162366"/>
            <a:ext cx="186431" cy="168676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24A8BF-2AB4-47B4-AD4F-191055C719CE}"/>
              </a:ext>
            </a:extLst>
          </p:cNvPr>
          <p:cNvSpPr/>
          <p:nvPr/>
        </p:nvSpPr>
        <p:spPr>
          <a:xfrm>
            <a:off x="4425518" y="4086688"/>
            <a:ext cx="186431" cy="168676"/>
          </a:xfrm>
          <a:prstGeom prst="ellipse">
            <a:avLst/>
          </a:prstGeom>
          <a:solidFill>
            <a:srgbClr val="CD63A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7DFC180-5589-4577-938F-49CD33594ED2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5400000" flipH="1" flipV="1">
            <a:off x="3425121" y="4186671"/>
            <a:ext cx="1016042" cy="98475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DCB03A9-6ED1-4964-A2B2-4015592DF8E9}"/>
              </a:ext>
            </a:extLst>
          </p:cNvPr>
          <p:cNvCxnSpPr>
            <a:stCxn id="10" idx="7"/>
            <a:endCxn id="6" idx="3"/>
          </p:cNvCxnSpPr>
          <p:nvPr/>
        </p:nvCxnSpPr>
        <p:spPr>
          <a:xfrm rot="5400000" flipH="1" flipV="1">
            <a:off x="4716713" y="3127970"/>
            <a:ext cx="851354" cy="1115486"/>
          </a:xfrm>
          <a:prstGeom prst="curvedConnector3">
            <a:avLst>
              <a:gd name="adj1" fmla="val 8336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D040035-4D28-4665-9199-9AD38521E7B2}"/>
              </a:ext>
            </a:extLst>
          </p:cNvPr>
          <p:cNvCxnSpPr>
            <a:cxnSpLocks/>
            <a:stCxn id="6" idx="7"/>
            <a:endCxn id="7" idx="4"/>
          </p:cNvCxnSpPr>
          <p:nvPr/>
        </p:nvCxnSpPr>
        <p:spPr>
          <a:xfrm rot="5400000" flipH="1" flipV="1">
            <a:off x="5504047" y="1376959"/>
            <a:ext cx="2091719" cy="1435893"/>
          </a:xfrm>
          <a:prstGeom prst="curvedConnector3">
            <a:avLst>
              <a:gd name="adj1" fmla="val 840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BA76B6F-5E19-45B4-900F-8DDA17F4B71D}"/>
              </a:ext>
            </a:extLst>
          </p:cNvPr>
          <p:cNvCxnSpPr>
            <a:stCxn id="7" idx="2"/>
            <a:endCxn id="6" idx="2"/>
          </p:cNvCxnSpPr>
          <p:nvPr/>
        </p:nvCxnSpPr>
        <p:spPr>
          <a:xfrm rot="10800000" flipV="1">
            <a:off x="5672831" y="964706"/>
            <a:ext cx="1501806" cy="2235693"/>
          </a:xfrm>
          <a:prstGeom prst="curvedConnector3">
            <a:avLst>
              <a:gd name="adj1" fmla="val 11522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25C7839-A2DF-40D1-819F-F504941E12E7}"/>
              </a:ext>
            </a:extLst>
          </p:cNvPr>
          <p:cNvCxnSpPr>
            <a:cxnSpLocks/>
            <a:stCxn id="7" idx="1"/>
            <a:endCxn id="10" idx="1"/>
          </p:cNvCxnSpPr>
          <p:nvPr/>
        </p:nvCxnSpPr>
        <p:spPr>
          <a:xfrm rot="16200000" flipH="1" flipV="1">
            <a:off x="4224220" y="1133670"/>
            <a:ext cx="3206319" cy="2749119"/>
          </a:xfrm>
          <a:prstGeom prst="curvedConnector3">
            <a:avLst>
              <a:gd name="adj1" fmla="val -79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9683E9E-D501-43D7-8C85-2D730AEAE939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H="1" flipV="1">
            <a:off x="3157491" y="1136341"/>
            <a:ext cx="4366335" cy="3854389"/>
          </a:xfrm>
          <a:prstGeom prst="curvedConnector4">
            <a:avLst>
              <a:gd name="adj1" fmla="val -5236"/>
              <a:gd name="adj2" fmla="val 10593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876D2F96-D4EB-498C-93EA-F3FBFC5FFA7C}"/>
              </a:ext>
            </a:extLst>
          </p:cNvPr>
          <p:cNvCxnSpPr>
            <a:endCxn id="10" idx="5"/>
          </p:cNvCxnSpPr>
          <p:nvPr/>
        </p:nvCxnSpPr>
        <p:spPr>
          <a:xfrm rot="10800000" flipV="1">
            <a:off x="4584648" y="3284738"/>
            <a:ext cx="1181399" cy="945924"/>
          </a:xfrm>
          <a:prstGeom prst="curvedConnector4">
            <a:avLst>
              <a:gd name="adj1" fmla="val 26301"/>
              <a:gd name="adj2" fmla="val 9768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CDBF9EA-355F-49BD-9618-4490B6708149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3691635" y="3193002"/>
            <a:ext cx="1982676" cy="21661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85D7ED5-DD9C-4E74-BE5C-1E0BFB1545D2}"/>
              </a:ext>
            </a:extLst>
          </p:cNvPr>
          <p:cNvCxnSpPr>
            <a:stCxn id="9" idx="4"/>
            <a:endCxn id="6" idx="6"/>
          </p:cNvCxnSpPr>
          <p:nvPr/>
        </p:nvCxnSpPr>
        <p:spPr>
          <a:xfrm rot="5400000" flipH="1" flipV="1">
            <a:off x="3617650" y="3089430"/>
            <a:ext cx="2130642" cy="2352582"/>
          </a:xfrm>
          <a:prstGeom prst="curvedConnector4">
            <a:avLst>
              <a:gd name="adj1" fmla="val -10729"/>
              <a:gd name="adj2" fmla="val 1097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B5C8D30-CA73-43A0-BD60-1EAAC04F41E1}"/>
              </a:ext>
            </a:extLst>
          </p:cNvPr>
          <p:cNvCxnSpPr>
            <a:stCxn id="9" idx="4"/>
          </p:cNvCxnSpPr>
          <p:nvPr/>
        </p:nvCxnSpPr>
        <p:spPr>
          <a:xfrm rot="5400000" flipH="1" flipV="1">
            <a:off x="3250705" y="1220680"/>
            <a:ext cx="4366337" cy="3854388"/>
          </a:xfrm>
          <a:prstGeom prst="curvedConnector3">
            <a:avLst>
              <a:gd name="adj1" fmla="val -523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22806EF-1E64-46AC-9C27-AB2D1DC02605}"/>
              </a:ext>
            </a:extLst>
          </p:cNvPr>
          <p:cNvCxnSpPr>
            <a:endCxn id="7" idx="2"/>
          </p:cNvCxnSpPr>
          <p:nvPr/>
        </p:nvCxnSpPr>
        <p:spPr>
          <a:xfrm rot="5400000" flipH="1" flipV="1">
            <a:off x="4296051" y="1187390"/>
            <a:ext cx="3101269" cy="265590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6D4BDA5-7666-4C3C-997E-5D99A561251D}"/>
              </a:ext>
            </a:extLst>
          </p:cNvPr>
          <p:cNvCxnSpPr>
            <a:stCxn id="10" idx="4"/>
            <a:endCxn id="9" idx="6"/>
          </p:cNvCxnSpPr>
          <p:nvPr/>
        </p:nvCxnSpPr>
        <p:spPr>
          <a:xfrm rot="5400000">
            <a:off x="3563645" y="4291615"/>
            <a:ext cx="991340" cy="91883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FC36454-CD89-4F75-9A40-03A29328AB3D}"/>
              </a:ext>
            </a:extLst>
          </p:cNvPr>
          <p:cNvCxnSpPr>
            <a:endCxn id="10" idx="0"/>
          </p:cNvCxnSpPr>
          <p:nvPr/>
        </p:nvCxnSpPr>
        <p:spPr>
          <a:xfrm flipV="1">
            <a:off x="4425518" y="4086688"/>
            <a:ext cx="93216" cy="24701"/>
          </a:xfrm>
          <a:prstGeom prst="curvedConnector4">
            <a:avLst>
              <a:gd name="adj1" fmla="val 445236"/>
              <a:gd name="adj2" fmla="val 10254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3A34402-CB46-43C6-B065-46F26021A4AD}"/>
              </a:ext>
            </a:extLst>
          </p:cNvPr>
          <p:cNvCxnSpPr>
            <a:endCxn id="9" idx="2"/>
          </p:cNvCxnSpPr>
          <p:nvPr/>
        </p:nvCxnSpPr>
        <p:spPr>
          <a:xfrm rot="10800000">
            <a:off x="3413465" y="5246704"/>
            <a:ext cx="186431" cy="84338"/>
          </a:xfrm>
          <a:prstGeom prst="curvedConnector3">
            <a:avLst>
              <a:gd name="adj1" fmla="val 2226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F3C5DA3-E8EF-4C55-9EEF-3EE2D74AC199}"/>
              </a:ext>
            </a:extLst>
          </p:cNvPr>
          <p:cNvCxnSpPr>
            <a:endCxn id="6" idx="0"/>
          </p:cNvCxnSpPr>
          <p:nvPr/>
        </p:nvCxnSpPr>
        <p:spPr>
          <a:xfrm rot="16200000" flipV="1">
            <a:off x="5740668" y="3141441"/>
            <a:ext cx="143974" cy="93215"/>
          </a:xfrm>
          <a:prstGeom prst="curvedConnector3">
            <a:avLst>
              <a:gd name="adj1" fmla="val 2587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77022AC-56B6-4C0E-A039-AF26E2F6D70E}"/>
              </a:ext>
            </a:extLst>
          </p:cNvPr>
          <p:cNvCxnSpPr>
            <a:endCxn id="7" idx="5"/>
          </p:cNvCxnSpPr>
          <p:nvPr/>
        </p:nvCxnSpPr>
        <p:spPr>
          <a:xfrm>
            <a:off x="7174637" y="905069"/>
            <a:ext cx="159129" cy="119274"/>
          </a:xfrm>
          <a:prstGeom prst="curvedConnector4">
            <a:avLst>
              <a:gd name="adj1" fmla="val 260814"/>
              <a:gd name="adj2" fmla="val 3123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20CD72-E74F-40AE-BA38-5530ADC0797B}"/>
              </a:ext>
            </a:extLst>
          </p:cNvPr>
          <p:cNvCxnSpPr/>
          <p:nvPr/>
        </p:nvCxnSpPr>
        <p:spPr>
          <a:xfrm flipH="1">
            <a:off x="1011382" y="868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6386F8-8767-477C-B3F4-AE12512EEC0F}"/>
              </a:ext>
            </a:extLst>
          </p:cNvPr>
          <p:cNvCxnSpPr/>
          <p:nvPr/>
        </p:nvCxnSpPr>
        <p:spPr>
          <a:xfrm>
            <a:off x="1888836" y="868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9996A7-2F69-4A88-9402-4CBBA5F5D30A}"/>
              </a:ext>
            </a:extLst>
          </p:cNvPr>
          <p:cNvCxnSpPr/>
          <p:nvPr/>
        </p:nvCxnSpPr>
        <p:spPr>
          <a:xfrm flipH="1">
            <a:off x="10270866" y="864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1129AD-59AC-4A19-BD11-331407849325}"/>
              </a:ext>
            </a:extLst>
          </p:cNvPr>
          <p:cNvCxnSpPr/>
          <p:nvPr/>
        </p:nvCxnSpPr>
        <p:spPr>
          <a:xfrm flipH="1">
            <a:off x="1011382" y="1529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660536-72AA-446B-AD8A-5B91F638A2B5}"/>
              </a:ext>
            </a:extLst>
          </p:cNvPr>
          <p:cNvCxnSpPr/>
          <p:nvPr/>
        </p:nvCxnSpPr>
        <p:spPr>
          <a:xfrm>
            <a:off x="1888836" y="1529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464832-3F4E-4A55-B6DC-3360C0B78B16}"/>
              </a:ext>
            </a:extLst>
          </p:cNvPr>
          <p:cNvCxnSpPr/>
          <p:nvPr/>
        </p:nvCxnSpPr>
        <p:spPr>
          <a:xfrm flipH="1">
            <a:off x="10270866" y="1524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C6D5A5-53ED-4A73-88CF-6934CD8BCCDE}"/>
              </a:ext>
            </a:extLst>
          </p:cNvPr>
          <p:cNvCxnSpPr/>
          <p:nvPr/>
        </p:nvCxnSpPr>
        <p:spPr>
          <a:xfrm>
            <a:off x="3261756" y="555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3BE956-0862-4615-937D-E3B66D2370B9}"/>
              </a:ext>
            </a:extLst>
          </p:cNvPr>
          <p:cNvCxnSpPr/>
          <p:nvPr/>
        </p:nvCxnSpPr>
        <p:spPr>
          <a:xfrm>
            <a:off x="7848272" y="561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318ACE-0B47-40AF-93E5-266F6AABE624}"/>
              </a:ext>
            </a:extLst>
          </p:cNvPr>
          <p:cNvCxnSpPr/>
          <p:nvPr/>
        </p:nvCxnSpPr>
        <p:spPr>
          <a:xfrm>
            <a:off x="5555014" y="558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4E48D7-7336-45B3-9823-D810B158D6C3}"/>
              </a:ext>
            </a:extLst>
          </p:cNvPr>
          <p:cNvCxnSpPr/>
          <p:nvPr/>
        </p:nvCxnSpPr>
        <p:spPr>
          <a:xfrm>
            <a:off x="10141528" y="56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25A4F-905B-4002-9A42-8F1185A218F1}"/>
              </a:ext>
            </a:extLst>
          </p:cNvPr>
          <p:cNvCxnSpPr/>
          <p:nvPr/>
        </p:nvCxnSpPr>
        <p:spPr>
          <a:xfrm>
            <a:off x="4408385" y="557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EDA0D1-A296-483F-820E-379794A338C7}"/>
              </a:ext>
            </a:extLst>
          </p:cNvPr>
          <p:cNvCxnSpPr/>
          <p:nvPr/>
        </p:nvCxnSpPr>
        <p:spPr>
          <a:xfrm>
            <a:off x="6701643" y="559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33DFAC-8B6C-4BF7-B566-11E7D9ED588D}"/>
              </a:ext>
            </a:extLst>
          </p:cNvPr>
          <p:cNvCxnSpPr/>
          <p:nvPr/>
        </p:nvCxnSpPr>
        <p:spPr>
          <a:xfrm>
            <a:off x="8994901" y="562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14C7C8-649E-4EA5-9E38-1DD5A4023C36}"/>
              </a:ext>
            </a:extLst>
          </p:cNvPr>
          <p:cNvCxnSpPr/>
          <p:nvPr/>
        </p:nvCxnSpPr>
        <p:spPr>
          <a:xfrm>
            <a:off x="2115127" y="554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DA2127D-7C29-421D-AB26-42E4C42A837D}"/>
              </a:ext>
            </a:extLst>
          </p:cNvPr>
          <p:cNvSpPr txBox="1"/>
          <p:nvPr/>
        </p:nvSpPr>
        <p:spPr>
          <a:xfrm>
            <a:off x="1707586" y="431188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6B68D6-D36F-4D50-8149-97B878EF56F3}"/>
              </a:ext>
            </a:extLst>
          </p:cNvPr>
          <p:cNvCxnSpPr/>
          <p:nvPr/>
        </p:nvCxnSpPr>
        <p:spPr>
          <a:xfrm>
            <a:off x="1214580" y="55928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EEB83F-6403-413B-B296-2E98741F16C5}"/>
              </a:ext>
            </a:extLst>
          </p:cNvPr>
          <p:cNvCxnSpPr/>
          <p:nvPr/>
        </p:nvCxnSpPr>
        <p:spPr>
          <a:xfrm>
            <a:off x="11028216" y="561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8F1823D-5291-4152-8653-0D9F7D8CB33D}"/>
              </a:ext>
            </a:extLst>
          </p:cNvPr>
          <p:cNvSpPr txBox="1"/>
          <p:nvPr/>
        </p:nvSpPr>
        <p:spPr>
          <a:xfrm>
            <a:off x="659138" y="467777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E3CF3200-3E24-4006-84EE-656DB0A64C7E}"/>
              </a:ext>
            </a:extLst>
          </p:cNvPr>
          <p:cNvSpPr/>
          <p:nvPr/>
        </p:nvSpPr>
        <p:spPr>
          <a:xfrm>
            <a:off x="1544715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8934AA18-132D-42E0-BE92-2827A44CF50C}"/>
              </a:ext>
            </a:extLst>
          </p:cNvPr>
          <p:cNvSpPr/>
          <p:nvPr/>
        </p:nvSpPr>
        <p:spPr>
          <a:xfrm>
            <a:off x="6881580" y="117221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EBBF8259-4FF7-4A81-85E7-0E4E58EB6C6E}"/>
              </a:ext>
            </a:extLst>
          </p:cNvPr>
          <p:cNvSpPr/>
          <p:nvPr/>
        </p:nvSpPr>
        <p:spPr>
          <a:xfrm>
            <a:off x="6172888" y="116297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2A112C0C-D609-4FD7-A960-7218938D626D}"/>
              </a:ext>
            </a:extLst>
          </p:cNvPr>
          <p:cNvSpPr/>
          <p:nvPr/>
        </p:nvSpPr>
        <p:spPr>
          <a:xfrm>
            <a:off x="217963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76A25792-AC6B-492B-B970-EF77A256FADE}"/>
              </a:ext>
            </a:extLst>
          </p:cNvPr>
          <p:cNvSpPr/>
          <p:nvPr/>
        </p:nvSpPr>
        <p:spPr>
          <a:xfrm>
            <a:off x="5873491" y="10750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EE04817A-1297-4434-BDEA-28593BC58CCC}"/>
              </a:ext>
            </a:extLst>
          </p:cNvPr>
          <p:cNvSpPr/>
          <p:nvPr/>
        </p:nvSpPr>
        <p:spPr>
          <a:xfrm>
            <a:off x="5457191" y="114584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ECF05D0F-9317-4F0B-85E6-7BFD3F20CD04}"/>
              </a:ext>
            </a:extLst>
          </p:cNvPr>
          <p:cNvSpPr/>
          <p:nvPr/>
        </p:nvSpPr>
        <p:spPr>
          <a:xfrm>
            <a:off x="262100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6C3D1197-3783-497C-852F-E006E1415417}"/>
              </a:ext>
            </a:extLst>
          </p:cNvPr>
          <p:cNvSpPr/>
          <p:nvPr/>
        </p:nvSpPr>
        <p:spPr>
          <a:xfrm>
            <a:off x="4894978" y="93225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460D43E-8155-4A0B-8C9B-622FAF6061F0}"/>
              </a:ext>
            </a:extLst>
          </p:cNvPr>
          <p:cNvSpPr/>
          <p:nvPr/>
        </p:nvSpPr>
        <p:spPr>
          <a:xfrm>
            <a:off x="4798463" y="124393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8A3472E-304A-4102-B1F3-D02E2D59430D}"/>
              </a:ext>
            </a:extLst>
          </p:cNvPr>
          <p:cNvSpPr/>
          <p:nvPr/>
        </p:nvSpPr>
        <p:spPr>
          <a:xfrm>
            <a:off x="4472212" y="102114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BC87C652-09CD-4CB3-8FFF-22A0BDDE3CAF}"/>
              </a:ext>
            </a:extLst>
          </p:cNvPr>
          <p:cNvSpPr/>
          <p:nvPr/>
        </p:nvSpPr>
        <p:spPr>
          <a:xfrm>
            <a:off x="4909659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F558650C-ECE0-4579-B5FE-1D992218DA0B}"/>
              </a:ext>
            </a:extLst>
          </p:cNvPr>
          <p:cNvSpPr/>
          <p:nvPr/>
        </p:nvSpPr>
        <p:spPr>
          <a:xfrm>
            <a:off x="3478964" y="114964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3A6D0E8E-7C3A-44F6-B4A4-90D19E57AD9D}"/>
              </a:ext>
            </a:extLst>
          </p:cNvPr>
          <p:cNvSpPr/>
          <p:nvPr/>
        </p:nvSpPr>
        <p:spPr>
          <a:xfrm>
            <a:off x="3687776" y="109519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722E41EF-7479-4AEA-BC5A-DFF7BDF29F8E}"/>
              </a:ext>
            </a:extLst>
          </p:cNvPr>
          <p:cNvSpPr/>
          <p:nvPr/>
        </p:nvSpPr>
        <p:spPr>
          <a:xfrm>
            <a:off x="3797993" y="106000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08268096-C552-4D42-92FF-41A89B83C31C}"/>
              </a:ext>
            </a:extLst>
          </p:cNvPr>
          <p:cNvSpPr/>
          <p:nvPr/>
        </p:nvSpPr>
        <p:spPr>
          <a:xfrm>
            <a:off x="3958376" y="104268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080CA82D-FAC6-423B-82CA-51F063C27AC6}"/>
              </a:ext>
            </a:extLst>
          </p:cNvPr>
          <p:cNvSpPr/>
          <p:nvPr/>
        </p:nvSpPr>
        <p:spPr>
          <a:xfrm>
            <a:off x="6471254" y="11528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B8F15C77-BF13-4AA7-BFA6-C9D44A4BDE58}"/>
              </a:ext>
            </a:extLst>
          </p:cNvPr>
          <p:cNvSpPr/>
          <p:nvPr/>
        </p:nvSpPr>
        <p:spPr>
          <a:xfrm>
            <a:off x="1734745" y="119046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A0006DA1-D7F9-4DF8-9F59-367094E17416}"/>
              </a:ext>
            </a:extLst>
          </p:cNvPr>
          <p:cNvSpPr/>
          <p:nvPr/>
        </p:nvSpPr>
        <p:spPr>
          <a:xfrm>
            <a:off x="6966303" y="10455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8C7D1C32-673E-42C3-AFEE-ED61315477C9}"/>
              </a:ext>
            </a:extLst>
          </p:cNvPr>
          <p:cNvSpPr/>
          <p:nvPr/>
        </p:nvSpPr>
        <p:spPr>
          <a:xfrm>
            <a:off x="2439879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192644F1-1932-4F87-9A76-E01DB2EB6205}"/>
              </a:ext>
            </a:extLst>
          </p:cNvPr>
          <p:cNvSpPr/>
          <p:nvPr/>
        </p:nvSpPr>
        <p:spPr>
          <a:xfrm>
            <a:off x="5114166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FA222427-167A-49EF-A7C7-FC1203D74786}"/>
              </a:ext>
            </a:extLst>
          </p:cNvPr>
          <p:cNvSpPr/>
          <p:nvPr/>
        </p:nvSpPr>
        <p:spPr>
          <a:xfrm>
            <a:off x="2897915" y="118180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CCB5FE29-CFB0-477A-AE05-8289308D826B}"/>
              </a:ext>
            </a:extLst>
          </p:cNvPr>
          <p:cNvSpPr/>
          <p:nvPr/>
        </p:nvSpPr>
        <p:spPr>
          <a:xfrm>
            <a:off x="4736723" y="113655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7D2E526D-3099-4E32-8824-3F6FF1EA9385}"/>
              </a:ext>
            </a:extLst>
          </p:cNvPr>
          <p:cNvSpPr/>
          <p:nvPr/>
        </p:nvSpPr>
        <p:spPr>
          <a:xfrm>
            <a:off x="4532900" y="126098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FE8DBF35-B40D-4223-AD96-CCB2828A276E}"/>
              </a:ext>
            </a:extLst>
          </p:cNvPr>
          <p:cNvSpPr/>
          <p:nvPr/>
        </p:nvSpPr>
        <p:spPr>
          <a:xfrm>
            <a:off x="4710760" y="9499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C58817A8-8800-4129-9D25-E984402370C6}"/>
              </a:ext>
            </a:extLst>
          </p:cNvPr>
          <p:cNvSpPr/>
          <p:nvPr/>
        </p:nvSpPr>
        <p:spPr>
          <a:xfrm>
            <a:off x="4593309" y="1108546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1549A770-1842-4D5E-8632-3A4B9B446A42}"/>
              </a:ext>
            </a:extLst>
          </p:cNvPr>
          <p:cNvSpPr/>
          <p:nvPr/>
        </p:nvSpPr>
        <p:spPr>
          <a:xfrm>
            <a:off x="3687438" y="132167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02B32DE2-887E-4513-AC84-7196DDD237D4}"/>
              </a:ext>
            </a:extLst>
          </p:cNvPr>
          <p:cNvSpPr/>
          <p:nvPr/>
        </p:nvSpPr>
        <p:spPr>
          <a:xfrm>
            <a:off x="3848267" y="124838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21B84693-6827-4BFA-BC22-9A8702ACD750}"/>
              </a:ext>
            </a:extLst>
          </p:cNvPr>
          <p:cNvSpPr/>
          <p:nvPr/>
        </p:nvSpPr>
        <p:spPr>
          <a:xfrm>
            <a:off x="3973214" y="126125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3455A5B5-400D-42E6-8C96-55050126F246}"/>
              </a:ext>
            </a:extLst>
          </p:cNvPr>
          <p:cNvSpPr/>
          <p:nvPr/>
        </p:nvSpPr>
        <p:spPr>
          <a:xfrm>
            <a:off x="4056455" y="119847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DFB54BD6-C2D3-4063-8677-22F8ED69030D}"/>
              </a:ext>
            </a:extLst>
          </p:cNvPr>
          <p:cNvSpPr/>
          <p:nvPr/>
        </p:nvSpPr>
        <p:spPr>
          <a:xfrm>
            <a:off x="4083384" y="10023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0C1A5E0C-62EB-4654-91CC-61DA5E374C97}"/>
              </a:ext>
            </a:extLst>
          </p:cNvPr>
          <p:cNvSpPr/>
          <p:nvPr/>
        </p:nvSpPr>
        <p:spPr>
          <a:xfrm>
            <a:off x="4235784" y="11547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6810B38C-56E8-4112-A52F-594225F723BE}"/>
              </a:ext>
            </a:extLst>
          </p:cNvPr>
          <p:cNvSpPr/>
          <p:nvPr/>
        </p:nvSpPr>
        <p:spPr>
          <a:xfrm>
            <a:off x="4388184" y="13071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1935D713-4F07-4DC6-A451-686CE8406C27}"/>
              </a:ext>
            </a:extLst>
          </p:cNvPr>
          <p:cNvSpPr/>
          <p:nvPr/>
        </p:nvSpPr>
        <p:spPr>
          <a:xfrm>
            <a:off x="7118703" y="119795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998BA679-FDE0-4D5A-AF96-021EBA99881E}"/>
              </a:ext>
            </a:extLst>
          </p:cNvPr>
          <p:cNvSpPr/>
          <p:nvPr/>
        </p:nvSpPr>
        <p:spPr>
          <a:xfrm>
            <a:off x="7438329" y="11528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311C863B-04B8-4882-83AE-8C8D526BE70F}"/>
              </a:ext>
            </a:extLst>
          </p:cNvPr>
          <p:cNvSpPr/>
          <p:nvPr/>
        </p:nvSpPr>
        <p:spPr>
          <a:xfrm>
            <a:off x="7590729" y="130529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B4E80472-1A80-4FFC-B22F-3AC2FE02F540}"/>
              </a:ext>
            </a:extLst>
          </p:cNvPr>
          <p:cNvSpPr/>
          <p:nvPr/>
        </p:nvSpPr>
        <p:spPr>
          <a:xfrm>
            <a:off x="7899173" y="120152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04531C1F-1EDB-4C4E-A43D-33BA9893FFE7}"/>
              </a:ext>
            </a:extLst>
          </p:cNvPr>
          <p:cNvSpPr/>
          <p:nvPr/>
        </p:nvSpPr>
        <p:spPr>
          <a:xfrm>
            <a:off x="8166855" y="119426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C9FF701D-3835-4D62-BEB7-9A2B53E70041}"/>
              </a:ext>
            </a:extLst>
          </p:cNvPr>
          <p:cNvSpPr/>
          <p:nvPr/>
        </p:nvSpPr>
        <p:spPr>
          <a:xfrm>
            <a:off x="8319255" y="134666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6B558B55-DFFB-4AB7-B72D-BF02392F2144}"/>
              </a:ext>
            </a:extLst>
          </p:cNvPr>
          <p:cNvSpPr/>
          <p:nvPr/>
        </p:nvSpPr>
        <p:spPr>
          <a:xfrm>
            <a:off x="8534057" y="11177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31F50675-8C7B-4D0E-907E-4D6CD0DA438F}"/>
              </a:ext>
            </a:extLst>
          </p:cNvPr>
          <p:cNvSpPr/>
          <p:nvPr/>
        </p:nvSpPr>
        <p:spPr>
          <a:xfrm>
            <a:off x="8855821" y="11554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3F03D77F-7A3E-4E77-9ED1-DC1F23C47C75}"/>
              </a:ext>
            </a:extLst>
          </p:cNvPr>
          <p:cNvSpPr/>
          <p:nvPr/>
        </p:nvSpPr>
        <p:spPr>
          <a:xfrm>
            <a:off x="9273107" y="1161930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EA40B0B1-19DB-4DCD-BB29-7435B76FE0CF}"/>
              </a:ext>
            </a:extLst>
          </p:cNvPr>
          <p:cNvSpPr/>
          <p:nvPr/>
        </p:nvSpPr>
        <p:spPr>
          <a:xfrm>
            <a:off x="9557421" y="1162094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76E5D1D9-6680-42AB-87C0-FE95D2897CB6}"/>
              </a:ext>
            </a:extLst>
          </p:cNvPr>
          <p:cNvSpPr/>
          <p:nvPr/>
        </p:nvSpPr>
        <p:spPr>
          <a:xfrm>
            <a:off x="9888892" y="1199302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DC867235-8EAF-45EE-AF3A-361B287B8BC0}"/>
              </a:ext>
            </a:extLst>
          </p:cNvPr>
          <p:cNvSpPr/>
          <p:nvPr/>
        </p:nvSpPr>
        <p:spPr>
          <a:xfrm>
            <a:off x="10316502" y="111200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3" name="Table 1162">
            <a:extLst>
              <a:ext uri="{FF2B5EF4-FFF2-40B4-BE49-F238E27FC236}">
                <a16:creationId xmlns:a16="http://schemas.microsoft.com/office/drawing/2014/main" id="{363F5DE3-F7C4-48AD-BE45-7D46FF8D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79581"/>
              </p:ext>
            </p:extLst>
          </p:nvPr>
        </p:nvGraphicFramePr>
        <p:xfrm>
          <a:off x="5464670" y="2008430"/>
          <a:ext cx="1370073" cy="36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91">
                  <a:extLst>
                    <a:ext uri="{9D8B030D-6E8A-4147-A177-3AD203B41FA5}">
                      <a16:colId xmlns:a16="http://schemas.microsoft.com/office/drawing/2014/main" val="909972398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2586965884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132666605"/>
                    </a:ext>
                  </a:extLst>
                </a:gridCol>
              </a:tblGrid>
              <a:tr h="36340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sp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855"/>
                  </a:ext>
                </a:extLst>
              </a:tr>
            </a:tbl>
          </a:graphicData>
        </a:graphic>
      </p:graphicFrame>
      <p:cxnSp>
        <p:nvCxnSpPr>
          <p:cNvPr id="1165" name="Straight Arrow Connector 1164">
            <a:extLst>
              <a:ext uri="{FF2B5EF4-FFF2-40B4-BE49-F238E27FC236}">
                <a16:creationId xmlns:a16="http://schemas.microsoft.com/office/drawing/2014/main" id="{82E967AE-0E65-471B-8BB0-5AA5DC27B5DA}"/>
              </a:ext>
            </a:extLst>
          </p:cNvPr>
          <p:cNvCxnSpPr>
            <a:endCxn id="1163" idx="0"/>
          </p:cNvCxnSpPr>
          <p:nvPr/>
        </p:nvCxnSpPr>
        <p:spPr>
          <a:xfrm>
            <a:off x="4687579" y="1291084"/>
            <a:ext cx="1462127" cy="7173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6" name="Oval 1165">
            <a:extLst>
              <a:ext uri="{FF2B5EF4-FFF2-40B4-BE49-F238E27FC236}">
                <a16:creationId xmlns:a16="http://schemas.microsoft.com/office/drawing/2014/main" id="{2C8C99C4-04D6-40D8-BFAC-F6089CAA121B}"/>
              </a:ext>
            </a:extLst>
          </p:cNvPr>
          <p:cNvSpPr/>
          <p:nvPr/>
        </p:nvSpPr>
        <p:spPr>
          <a:xfrm>
            <a:off x="3466210" y="803531"/>
            <a:ext cx="1858408" cy="8565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8" name="Straight Arrow Connector 1167">
            <a:extLst>
              <a:ext uri="{FF2B5EF4-FFF2-40B4-BE49-F238E27FC236}">
                <a16:creationId xmlns:a16="http://schemas.microsoft.com/office/drawing/2014/main" id="{AD01BFF0-4EEB-470F-BC39-22356FBDFE3D}"/>
              </a:ext>
            </a:extLst>
          </p:cNvPr>
          <p:cNvCxnSpPr>
            <a:cxnSpLocks/>
            <a:stCxn id="1169" idx="0"/>
          </p:cNvCxnSpPr>
          <p:nvPr/>
        </p:nvCxnSpPr>
        <p:spPr>
          <a:xfrm flipV="1">
            <a:off x="1472519" y="1437091"/>
            <a:ext cx="967360" cy="6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9" name="TextBox 1168">
            <a:extLst>
              <a:ext uri="{FF2B5EF4-FFF2-40B4-BE49-F238E27FC236}">
                <a16:creationId xmlns:a16="http://schemas.microsoft.com/office/drawing/2014/main" id="{0BE5C9D2-3247-4C31-A711-3792AE288BE5}"/>
              </a:ext>
            </a:extLst>
          </p:cNvPr>
          <p:cNvSpPr txBox="1"/>
          <p:nvPr/>
        </p:nvSpPr>
        <p:spPr>
          <a:xfrm>
            <a:off x="721287" y="2089895"/>
            <a:ext cx="150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Location Coordinates</a:t>
            </a:r>
          </a:p>
        </p:txBody>
      </p:sp>
      <p:graphicFrame>
        <p:nvGraphicFramePr>
          <p:cNvPr id="1170" name="Table 1169">
            <a:extLst>
              <a:ext uri="{FF2B5EF4-FFF2-40B4-BE49-F238E27FC236}">
                <a16:creationId xmlns:a16="http://schemas.microsoft.com/office/drawing/2014/main" id="{8525D977-B67F-4E68-999B-80B2A6DD1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30263"/>
              </p:ext>
            </p:extLst>
          </p:nvPr>
        </p:nvGraphicFramePr>
        <p:xfrm>
          <a:off x="5463154" y="2799206"/>
          <a:ext cx="1370073" cy="36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91">
                  <a:extLst>
                    <a:ext uri="{9D8B030D-6E8A-4147-A177-3AD203B41FA5}">
                      <a16:colId xmlns:a16="http://schemas.microsoft.com/office/drawing/2014/main" val="909972398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2586965884"/>
                    </a:ext>
                  </a:extLst>
                </a:gridCol>
                <a:gridCol w="456691">
                  <a:extLst>
                    <a:ext uri="{9D8B030D-6E8A-4147-A177-3AD203B41FA5}">
                      <a16:colId xmlns:a16="http://schemas.microsoft.com/office/drawing/2014/main" val="132666605"/>
                    </a:ext>
                  </a:extLst>
                </a:gridCol>
              </a:tblGrid>
              <a:tr h="3634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855"/>
                  </a:ext>
                </a:extLst>
              </a:tr>
            </a:tbl>
          </a:graphicData>
        </a:graphic>
      </p:graphicFrame>
      <p:sp>
        <p:nvSpPr>
          <p:cNvPr id="1171" name="Flowchart: Magnetic Disk 1170">
            <a:extLst>
              <a:ext uri="{FF2B5EF4-FFF2-40B4-BE49-F238E27FC236}">
                <a16:creationId xmlns:a16="http://schemas.microsoft.com/office/drawing/2014/main" id="{86EDEC34-BC12-483E-95F4-B0689D76EC52}"/>
              </a:ext>
            </a:extLst>
          </p:cNvPr>
          <p:cNvSpPr/>
          <p:nvPr/>
        </p:nvSpPr>
        <p:spPr>
          <a:xfrm>
            <a:off x="7544861" y="2755931"/>
            <a:ext cx="685782" cy="41693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3" name="Straight Arrow Connector 1172">
            <a:extLst>
              <a:ext uri="{FF2B5EF4-FFF2-40B4-BE49-F238E27FC236}">
                <a16:creationId xmlns:a16="http://schemas.microsoft.com/office/drawing/2014/main" id="{9753A436-9F40-4A68-AF02-5F0CC6C1FAC7}"/>
              </a:ext>
            </a:extLst>
          </p:cNvPr>
          <p:cNvCxnSpPr>
            <a:cxnSpLocks/>
            <a:stCxn id="1163" idx="2"/>
            <a:endCxn id="1170" idx="0"/>
          </p:cNvCxnSpPr>
          <p:nvPr/>
        </p:nvCxnSpPr>
        <p:spPr>
          <a:xfrm flipH="1">
            <a:off x="6148190" y="2371831"/>
            <a:ext cx="1516" cy="4273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traight Arrow Connector 1177">
            <a:extLst>
              <a:ext uri="{FF2B5EF4-FFF2-40B4-BE49-F238E27FC236}">
                <a16:creationId xmlns:a16="http://schemas.microsoft.com/office/drawing/2014/main" id="{6294FC48-9AC6-480A-8DA2-BB374ACC45A3}"/>
              </a:ext>
            </a:extLst>
          </p:cNvPr>
          <p:cNvCxnSpPr>
            <a:endCxn id="1163" idx="1"/>
          </p:cNvCxnSpPr>
          <p:nvPr/>
        </p:nvCxnSpPr>
        <p:spPr>
          <a:xfrm>
            <a:off x="4441450" y="2190130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TextBox 1178">
            <a:extLst>
              <a:ext uri="{FF2B5EF4-FFF2-40B4-BE49-F238E27FC236}">
                <a16:creationId xmlns:a16="http://schemas.microsoft.com/office/drawing/2014/main" id="{3E669B39-E913-40EA-9236-3064DCBF9715}"/>
              </a:ext>
            </a:extLst>
          </p:cNvPr>
          <p:cNvSpPr txBox="1"/>
          <p:nvPr/>
        </p:nvSpPr>
        <p:spPr>
          <a:xfrm>
            <a:off x="3782907" y="2842406"/>
            <a:ext cx="56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States</a:t>
            </a:r>
          </a:p>
        </p:txBody>
      </p:sp>
      <p:cxnSp>
        <p:nvCxnSpPr>
          <p:cNvPr id="1180" name="Straight Arrow Connector 1179">
            <a:extLst>
              <a:ext uri="{FF2B5EF4-FFF2-40B4-BE49-F238E27FC236}">
                <a16:creationId xmlns:a16="http://schemas.microsoft.com/office/drawing/2014/main" id="{DC1EA402-1D9D-4BDB-8152-3818A04BF4E8}"/>
              </a:ext>
            </a:extLst>
          </p:cNvPr>
          <p:cNvCxnSpPr/>
          <p:nvPr/>
        </p:nvCxnSpPr>
        <p:spPr>
          <a:xfrm>
            <a:off x="4433971" y="2980906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1" name="TextBox 1180">
            <a:extLst>
              <a:ext uri="{FF2B5EF4-FFF2-40B4-BE49-F238E27FC236}">
                <a16:creationId xmlns:a16="http://schemas.microsoft.com/office/drawing/2014/main" id="{0361CC28-054F-4109-833A-665905241195}"/>
              </a:ext>
            </a:extLst>
          </p:cNvPr>
          <p:cNvSpPr txBox="1"/>
          <p:nvPr/>
        </p:nvSpPr>
        <p:spPr>
          <a:xfrm>
            <a:off x="3618905" y="2060888"/>
            <a:ext cx="876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Stay-points</a:t>
            </a:r>
          </a:p>
        </p:txBody>
      </p:sp>
      <p:cxnSp>
        <p:nvCxnSpPr>
          <p:cNvPr id="1183" name="Straight Arrow Connector 1182">
            <a:extLst>
              <a:ext uri="{FF2B5EF4-FFF2-40B4-BE49-F238E27FC236}">
                <a16:creationId xmlns:a16="http://schemas.microsoft.com/office/drawing/2014/main" id="{3E726F33-6F4A-491D-B191-3E8CC9081BD4}"/>
              </a:ext>
            </a:extLst>
          </p:cNvPr>
          <p:cNvCxnSpPr>
            <a:endCxn id="1170" idx="3"/>
          </p:cNvCxnSpPr>
          <p:nvPr/>
        </p:nvCxnSpPr>
        <p:spPr>
          <a:xfrm flipH="1">
            <a:off x="6833227" y="2842406"/>
            <a:ext cx="71163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Straight Arrow Connector 1184">
            <a:extLst>
              <a:ext uri="{FF2B5EF4-FFF2-40B4-BE49-F238E27FC236}">
                <a16:creationId xmlns:a16="http://schemas.microsoft.com/office/drawing/2014/main" id="{B0318E3F-592E-4DCC-8CEF-F13DB9BCD9B0}"/>
              </a:ext>
            </a:extLst>
          </p:cNvPr>
          <p:cNvCxnSpPr/>
          <p:nvPr/>
        </p:nvCxnSpPr>
        <p:spPr>
          <a:xfrm>
            <a:off x="6833227" y="2980905"/>
            <a:ext cx="71163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87" name="Table 1186">
            <a:extLst>
              <a:ext uri="{FF2B5EF4-FFF2-40B4-BE49-F238E27FC236}">
                <a16:creationId xmlns:a16="http://schemas.microsoft.com/office/drawing/2014/main" id="{5E3AE5D2-8A42-47C0-BD87-C4220229E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691"/>
              </p:ext>
            </p:extLst>
          </p:nvPr>
        </p:nvGraphicFramePr>
        <p:xfrm>
          <a:off x="4726873" y="3715343"/>
          <a:ext cx="28540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73">
                  <a:extLst>
                    <a:ext uri="{9D8B030D-6E8A-4147-A177-3AD203B41FA5}">
                      <a16:colId xmlns:a16="http://schemas.microsoft.com/office/drawing/2014/main" val="2027057937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3726151169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1314411474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938252939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558226723"/>
                    </a:ext>
                  </a:extLst>
                </a:gridCol>
                <a:gridCol w="475673">
                  <a:extLst>
                    <a:ext uri="{9D8B030D-6E8A-4147-A177-3AD203B41FA5}">
                      <a16:colId xmlns:a16="http://schemas.microsoft.com/office/drawing/2014/main" val="3825188769"/>
                    </a:ext>
                  </a:extLst>
                </a:gridCol>
              </a:tblGrid>
              <a:tr h="27699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65032"/>
                  </a:ext>
                </a:extLst>
              </a:tr>
            </a:tbl>
          </a:graphicData>
        </a:graphic>
      </p:graphicFrame>
      <p:cxnSp>
        <p:nvCxnSpPr>
          <p:cNvPr id="1188" name="Straight Arrow Connector 1187">
            <a:extLst>
              <a:ext uri="{FF2B5EF4-FFF2-40B4-BE49-F238E27FC236}">
                <a16:creationId xmlns:a16="http://schemas.microsoft.com/office/drawing/2014/main" id="{4EBDE098-CF47-4C03-B681-43B2C737F344}"/>
              </a:ext>
            </a:extLst>
          </p:cNvPr>
          <p:cNvCxnSpPr/>
          <p:nvPr/>
        </p:nvCxnSpPr>
        <p:spPr>
          <a:xfrm>
            <a:off x="3713503" y="3951723"/>
            <a:ext cx="102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9" name="TextBox 1188">
            <a:extLst>
              <a:ext uri="{FF2B5EF4-FFF2-40B4-BE49-F238E27FC236}">
                <a16:creationId xmlns:a16="http://schemas.microsoft.com/office/drawing/2014/main" id="{EE7BE7FD-4A75-4D2E-9D50-8E94549ACA20}"/>
              </a:ext>
            </a:extLst>
          </p:cNvPr>
          <p:cNvSpPr txBox="1"/>
          <p:nvPr/>
        </p:nvSpPr>
        <p:spPr>
          <a:xfrm>
            <a:off x="2442258" y="3813223"/>
            <a:ext cx="1271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Time-slotted data</a:t>
            </a:r>
          </a:p>
        </p:txBody>
      </p:sp>
      <p:cxnSp>
        <p:nvCxnSpPr>
          <p:cNvPr id="1191" name="Straight Arrow Connector 1190">
            <a:extLst>
              <a:ext uri="{FF2B5EF4-FFF2-40B4-BE49-F238E27FC236}">
                <a16:creationId xmlns:a16="http://schemas.microsoft.com/office/drawing/2014/main" id="{3488CA0B-EDDD-4A87-B0D0-66C497302D70}"/>
              </a:ext>
            </a:extLst>
          </p:cNvPr>
          <p:cNvCxnSpPr>
            <a:cxnSpLocks/>
            <a:stCxn id="1170" idx="2"/>
            <a:endCxn id="1187" idx="0"/>
          </p:cNvCxnSpPr>
          <p:nvPr/>
        </p:nvCxnSpPr>
        <p:spPr>
          <a:xfrm>
            <a:off x="6148190" y="3162607"/>
            <a:ext cx="5702" cy="5527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5" name="Oval 1194">
            <a:extLst>
              <a:ext uri="{FF2B5EF4-FFF2-40B4-BE49-F238E27FC236}">
                <a16:creationId xmlns:a16="http://schemas.microsoft.com/office/drawing/2014/main" id="{0B9DC14A-BA3A-4AB7-AFAE-40FA5AB713C9}"/>
              </a:ext>
            </a:extLst>
          </p:cNvPr>
          <p:cNvSpPr/>
          <p:nvPr/>
        </p:nvSpPr>
        <p:spPr>
          <a:xfrm>
            <a:off x="8686457" y="127011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51206F9A-2998-405A-9DBB-F5632DF3C8D6}"/>
              </a:ext>
            </a:extLst>
          </p:cNvPr>
          <p:cNvSpPr/>
          <p:nvPr/>
        </p:nvSpPr>
        <p:spPr>
          <a:xfrm>
            <a:off x="8812298" y="1359397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A53394D7-D01B-445F-818B-C39C78ABE7D9}"/>
              </a:ext>
            </a:extLst>
          </p:cNvPr>
          <p:cNvSpPr/>
          <p:nvPr/>
        </p:nvSpPr>
        <p:spPr>
          <a:xfrm>
            <a:off x="8822598" y="910668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4F3ACF5-C7BB-414A-97E1-AA21260E5827}"/>
              </a:ext>
            </a:extLst>
          </p:cNvPr>
          <p:cNvSpPr/>
          <p:nvPr/>
        </p:nvSpPr>
        <p:spPr>
          <a:xfrm>
            <a:off x="8711213" y="982561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EE1FAA9-F2F0-4109-B849-79A9EF7CD8E9}"/>
              </a:ext>
            </a:extLst>
          </p:cNvPr>
          <p:cNvSpPr/>
          <p:nvPr/>
        </p:nvSpPr>
        <p:spPr>
          <a:xfrm>
            <a:off x="9037238" y="1071803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1B9EE906-F08C-421A-BDDB-F3529BEE9A77}"/>
              </a:ext>
            </a:extLst>
          </p:cNvPr>
          <p:cNvSpPr/>
          <p:nvPr/>
        </p:nvSpPr>
        <p:spPr>
          <a:xfrm>
            <a:off x="9063680" y="1233379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9C0F01B0-6AE8-4079-9F5E-59826754EE97}"/>
              </a:ext>
            </a:extLst>
          </p:cNvPr>
          <p:cNvSpPr/>
          <p:nvPr/>
        </p:nvSpPr>
        <p:spPr>
          <a:xfrm>
            <a:off x="8716404" y="1112005"/>
            <a:ext cx="106532" cy="1154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C52F0861-D108-4229-BE5E-E17E91755F06}"/>
              </a:ext>
            </a:extLst>
          </p:cNvPr>
          <p:cNvSpPr/>
          <p:nvPr/>
        </p:nvSpPr>
        <p:spPr>
          <a:xfrm>
            <a:off x="8534057" y="873341"/>
            <a:ext cx="715930" cy="6511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4" name="Straight Arrow Connector 1203">
            <a:extLst>
              <a:ext uri="{FF2B5EF4-FFF2-40B4-BE49-F238E27FC236}">
                <a16:creationId xmlns:a16="http://schemas.microsoft.com/office/drawing/2014/main" id="{43C63B48-9A34-4B5C-8C35-9FE93AB7C5F0}"/>
              </a:ext>
            </a:extLst>
          </p:cNvPr>
          <p:cNvCxnSpPr>
            <a:cxnSpLocks/>
            <a:stCxn id="1195" idx="1"/>
            <a:endCxn id="1163" idx="0"/>
          </p:cNvCxnSpPr>
          <p:nvPr/>
        </p:nvCxnSpPr>
        <p:spPr>
          <a:xfrm flipH="1">
            <a:off x="6149706" y="1287014"/>
            <a:ext cx="2552352" cy="721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9" name="TextBox 1208">
            <a:extLst>
              <a:ext uri="{FF2B5EF4-FFF2-40B4-BE49-F238E27FC236}">
                <a16:creationId xmlns:a16="http://schemas.microsoft.com/office/drawing/2014/main" id="{BCF22BB9-9B4E-4378-8595-00E6427AA3FF}"/>
              </a:ext>
            </a:extLst>
          </p:cNvPr>
          <p:cNvSpPr txBox="1"/>
          <p:nvPr/>
        </p:nvSpPr>
        <p:spPr>
          <a:xfrm>
            <a:off x="4193520" y="350464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5000BBF0-BC6B-4398-8FB2-CA842F2D5116}"/>
              </a:ext>
            </a:extLst>
          </p:cNvPr>
          <p:cNvSpPr txBox="1"/>
          <p:nvPr/>
        </p:nvSpPr>
        <p:spPr>
          <a:xfrm>
            <a:off x="4639431" y="3523384"/>
            <a:ext cx="3163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5        6          7         8          9         10        11 </a:t>
            </a:r>
          </a:p>
        </p:txBody>
      </p:sp>
      <p:graphicFrame>
        <p:nvGraphicFramePr>
          <p:cNvPr id="1211" name="Table 1210">
            <a:extLst>
              <a:ext uri="{FF2B5EF4-FFF2-40B4-BE49-F238E27FC236}">
                <a16:creationId xmlns:a16="http://schemas.microsoft.com/office/drawing/2014/main" id="{58040539-AAFE-48EB-95B1-91EDA77D7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69218"/>
              </p:ext>
            </p:extLst>
          </p:nvPr>
        </p:nvGraphicFramePr>
        <p:xfrm>
          <a:off x="2093068" y="4955123"/>
          <a:ext cx="8128000" cy="48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185331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6261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40723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1527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6738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4277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66143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1119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8283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4174821"/>
                    </a:ext>
                  </a:extLst>
                </a:gridCol>
              </a:tblGrid>
              <a:tr h="48132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mc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68779"/>
                  </a:ext>
                </a:extLst>
              </a:tr>
            </a:tbl>
          </a:graphicData>
        </a:graphic>
      </p:graphicFrame>
      <p:graphicFrame>
        <p:nvGraphicFramePr>
          <p:cNvPr id="1212" name="Table 1211">
            <a:extLst>
              <a:ext uri="{FF2B5EF4-FFF2-40B4-BE49-F238E27FC236}">
                <a16:creationId xmlns:a16="http://schemas.microsoft.com/office/drawing/2014/main" id="{C5D5F9BD-71E1-4769-BA93-AF5F40AE2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91408"/>
              </p:ext>
            </p:extLst>
          </p:nvPr>
        </p:nvGraphicFramePr>
        <p:xfrm>
          <a:off x="449071" y="4990635"/>
          <a:ext cx="1629314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4657">
                  <a:extLst>
                    <a:ext uri="{9D8B030D-6E8A-4147-A177-3AD203B41FA5}">
                      <a16:colId xmlns:a16="http://schemas.microsoft.com/office/drawing/2014/main" val="3505274730"/>
                    </a:ext>
                  </a:extLst>
                </a:gridCol>
                <a:gridCol w="814657">
                  <a:extLst>
                    <a:ext uri="{9D8B030D-6E8A-4147-A177-3AD203B41FA5}">
                      <a16:colId xmlns:a16="http://schemas.microsoft.com/office/drawing/2014/main" val="2275989600"/>
                    </a:ext>
                  </a:extLst>
                </a:gridCol>
              </a:tblGrid>
              <a:tr h="352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6852"/>
                  </a:ext>
                </a:extLst>
              </a:tr>
            </a:tbl>
          </a:graphicData>
        </a:graphic>
      </p:graphicFrame>
      <p:graphicFrame>
        <p:nvGraphicFramePr>
          <p:cNvPr id="1213" name="Table 1212">
            <a:extLst>
              <a:ext uri="{FF2B5EF4-FFF2-40B4-BE49-F238E27FC236}">
                <a16:creationId xmlns:a16="http://schemas.microsoft.com/office/drawing/2014/main" id="{98B80B47-8D9B-4A0A-85E6-B53B29EEC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7342"/>
              </p:ext>
            </p:extLst>
          </p:nvPr>
        </p:nvGraphicFramePr>
        <p:xfrm>
          <a:off x="10222437" y="4977297"/>
          <a:ext cx="1629314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4657">
                  <a:extLst>
                    <a:ext uri="{9D8B030D-6E8A-4147-A177-3AD203B41FA5}">
                      <a16:colId xmlns:a16="http://schemas.microsoft.com/office/drawing/2014/main" val="3505274730"/>
                    </a:ext>
                  </a:extLst>
                </a:gridCol>
                <a:gridCol w="814657">
                  <a:extLst>
                    <a:ext uri="{9D8B030D-6E8A-4147-A177-3AD203B41FA5}">
                      <a16:colId xmlns:a16="http://schemas.microsoft.com/office/drawing/2014/main" val="2275989600"/>
                    </a:ext>
                  </a:extLst>
                </a:gridCol>
              </a:tblGrid>
              <a:tr h="351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6852"/>
                  </a:ext>
                </a:extLst>
              </a:tr>
            </a:tbl>
          </a:graphicData>
        </a:graphic>
      </p:graphicFrame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C193EA2B-D7FB-4954-81D2-BC9B915B3CCB}"/>
              </a:ext>
            </a:extLst>
          </p:cNvPr>
          <p:cNvCxnSpPr>
            <a:cxnSpLocks/>
            <a:stCxn id="1187" idx="2"/>
            <a:endCxn id="1211" idx="0"/>
          </p:cNvCxnSpPr>
          <p:nvPr/>
        </p:nvCxnSpPr>
        <p:spPr>
          <a:xfrm>
            <a:off x="6153892" y="4294463"/>
            <a:ext cx="3176" cy="6606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8" name="Straight Arrow Connector 1217">
            <a:extLst>
              <a:ext uri="{FF2B5EF4-FFF2-40B4-BE49-F238E27FC236}">
                <a16:creationId xmlns:a16="http://schemas.microsoft.com/office/drawing/2014/main" id="{1F316BBB-1A28-4CF6-8734-5D69FEDD6A17}"/>
              </a:ext>
            </a:extLst>
          </p:cNvPr>
          <p:cNvCxnSpPr/>
          <p:nvPr/>
        </p:nvCxnSpPr>
        <p:spPr>
          <a:xfrm>
            <a:off x="1376039" y="4172543"/>
            <a:ext cx="1701841" cy="7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9" name="TextBox 1218">
            <a:extLst>
              <a:ext uri="{FF2B5EF4-FFF2-40B4-BE49-F238E27FC236}">
                <a16:creationId xmlns:a16="http://schemas.microsoft.com/office/drawing/2014/main" id="{74E33692-FB08-4D2F-9C68-BCB39CD7DBCC}"/>
              </a:ext>
            </a:extLst>
          </p:cNvPr>
          <p:cNvSpPr txBox="1"/>
          <p:nvPr/>
        </p:nvSpPr>
        <p:spPr>
          <a:xfrm>
            <a:off x="650543" y="3949288"/>
            <a:ext cx="1045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Markov Chain</a:t>
            </a:r>
          </a:p>
        </p:txBody>
      </p:sp>
    </p:spTree>
    <p:extLst>
      <p:ext uri="{BB962C8B-B14F-4D97-AF65-F5344CB8AC3E}">
        <p14:creationId xmlns:p14="http://schemas.microsoft.com/office/powerpoint/2010/main" val="19901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45574F9-0EED-4768-A497-FDBAE53C28B0}"/>
              </a:ext>
            </a:extLst>
          </p:cNvPr>
          <p:cNvSpPr/>
          <p:nvPr/>
        </p:nvSpPr>
        <p:spPr>
          <a:xfrm>
            <a:off x="2574524" y="1322773"/>
            <a:ext cx="2095129" cy="1997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0D76F0-07D7-452F-87E0-8D5FAF2A60B2}"/>
              </a:ext>
            </a:extLst>
          </p:cNvPr>
          <p:cNvCxnSpPr>
            <a:cxnSpLocks/>
            <a:stCxn id="10" idx="2"/>
            <a:endCxn id="4" idx="2"/>
          </p:cNvCxnSpPr>
          <p:nvPr/>
        </p:nvCxnSpPr>
        <p:spPr>
          <a:xfrm>
            <a:off x="1849945" y="2037115"/>
            <a:ext cx="724579" cy="28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E96A67-C39B-41A3-899A-F7D2C4215B47}"/>
              </a:ext>
            </a:extLst>
          </p:cNvPr>
          <p:cNvSpPr txBox="1"/>
          <p:nvPr/>
        </p:nvSpPr>
        <p:spPr>
          <a:xfrm>
            <a:off x="1365677" y="1667783"/>
            <a:ext cx="9685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endParaRPr lang="en-US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74F4399-FEE5-4099-B02A-14FFAA26B9AF}"/>
              </a:ext>
            </a:extLst>
          </p:cNvPr>
          <p:cNvSpPr/>
          <p:nvPr/>
        </p:nvSpPr>
        <p:spPr>
          <a:xfrm>
            <a:off x="3502240" y="2192785"/>
            <a:ext cx="235260" cy="24857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B7723-45DF-4CFE-8234-B3E3DBBCA581}"/>
              </a:ext>
            </a:extLst>
          </p:cNvPr>
          <p:cNvSpPr txBox="1"/>
          <p:nvPr/>
        </p:nvSpPr>
        <p:spPr>
          <a:xfrm>
            <a:off x="1320708" y="3575987"/>
            <a:ext cx="234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current mean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AF2ED0-979F-4EE6-86D3-01A892432B2D}"/>
              </a:ext>
            </a:extLst>
          </p:cNvPr>
          <p:cNvCxnSpPr>
            <a:cxnSpLocks/>
            <a:stCxn id="12" idx="0"/>
            <a:endCxn id="11" idx="3"/>
          </p:cNvCxnSpPr>
          <p:nvPr/>
        </p:nvCxnSpPr>
        <p:spPr>
          <a:xfrm flipV="1">
            <a:off x="2495068" y="2381658"/>
            <a:ext cx="1063676" cy="11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20AEF94-DA6A-4990-AFE2-3DF6D20B3C62}"/>
              </a:ext>
            </a:extLst>
          </p:cNvPr>
          <p:cNvSpPr/>
          <p:nvPr/>
        </p:nvSpPr>
        <p:spPr>
          <a:xfrm>
            <a:off x="2734322" y="2178366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F3C533-1192-4A5D-9C3E-88428647A65E}"/>
              </a:ext>
            </a:extLst>
          </p:cNvPr>
          <p:cNvSpPr/>
          <p:nvPr/>
        </p:nvSpPr>
        <p:spPr>
          <a:xfrm>
            <a:off x="3107184" y="2726199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CD10AC-4D65-4FBC-BD1E-F661B4822979}"/>
              </a:ext>
            </a:extLst>
          </p:cNvPr>
          <p:cNvSpPr/>
          <p:nvPr/>
        </p:nvSpPr>
        <p:spPr>
          <a:xfrm>
            <a:off x="3320250" y="1448387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48A59D-11BC-4677-B3D6-A26FA9FCEFD2}"/>
              </a:ext>
            </a:extLst>
          </p:cNvPr>
          <p:cNvSpPr/>
          <p:nvPr/>
        </p:nvSpPr>
        <p:spPr>
          <a:xfrm>
            <a:off x="3156010" y="219168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A2009F-92AE-491F-9101-FE957FEFEA70}"/>
              </a:ext>
            </a:extLst>
          </p:cNvPr>
          <p:cNvSpPr/>
          <p:nvPr/>
        </p:nvSpPr>
        <p:spPr>
          <a:xfrm>
            <a:off x="3583986" y="2446793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D72886-EE50-49BB-B16B-3DFDC5DC4F09}"/>
              </a:ext>
            </a:extLst>
          </p:cNvPr>
          <p:cNvSpPr/>
          <p:nvPr/>
        </p:nvSpPr>
        <p:spPr>
          <a:xfrm>
            <a:off x="3682751" y="2737659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698427-E491-416B-A70C-048303FD8100}"/>
              </a:ext>
            </a:extLst>
          </p:cNvPr>
          <p:cNvSpPr/>
          <p:nvPr/>
        </p:nvSpPr>
        <p:spPr>
          <a:xfrm>
            <a:off x="3827384" y="282977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159B1F-0747-41FB-9854-3DC07D553BE9}"/>
              </a:ext>
            </a:extLst>
          </p:cNvPr>
          <p:cNvSpPr/>
          <p:nvPr/>
        </p:nvSpPr>
        <p:spPr>
          <a:xfrm>
            <a:off x="3916161" y="249294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9420B1-8ABB-49C0-A288-344B2D6FADAC}"/>
              </a:ext>
            </a:extLst>
          </p:cNvPr>
          <p:cNvSpPr/>
          <p:nvPr/>
        </p:nvSpPr>
        <p:spPr>
          <a:xfrm>
            <a:off x="4096303" y="2689988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D0014-09C1-4DDE-BE04-C080BF1E9B7E}"/>
              </a:ext>
            </a:extLst>
          </p:cNvPr>
          <p:cNvSpPr/>
          <p:nvPr/>
        </p:nvSpPr>
        <p:spPr>
          <a:xfrm>
            <a:off x="4248703" y="2842388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305B9-A742-4C50-93E5-AE36F092FB81}"/>
              </a:ext>
            </a:extLst>
          </p:cNvPr>
          <p:cNvSpPr/>
          <p:nvPr/>
        </p:nvSpPr>
        <p:spPr>
          <a:xfrm>
            <a:off x="4401103" y="211589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507D1-83F1-44C7-8082-CCC4166D5F8E}"/>
              </a:ext>
            </a:extLst>
          </p:cNvPr>
          <p:cNvSpPr/>
          <p:nvPr/>
        </p:nvSpPr>
        <p:spPr>
          <a:xfrm>
            <a:off x="4038598" y="215288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295675-DEAA-4F5F-A05D-412CD63DEFB7}"/>
              </a:ext>
            </a:extLst>
          </p:cNvPr>
          <p:cNvSpPr/>
          <p:nvPr/>
        </p:nvSpPr>
        <p:spPr>
          <a:xfrm>
            <a:off x="4190998" y="16749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824FEF-4573-45C4-9761-645169D9068A}"/>
              </a:ext>
            </a:extLst>
          </p:cNvPr>
          <p:cNvSpPr/>
          <p:nvPr/>
        </p:nvSpPr>
        <p:spPr>
          <a:xfrm>
            <a:off x="3517774" y="18273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4BDA4F-B21A-48C0-AECA-6B259941CDBE}"/>
              </a:ext>
            </a:extLst>
          </p:cNvPr>
          <p:cNvSpPr/>
          <p:nvPr/>
        </p:nvSpPr>
        <p:spPr>
          <a:xfrm>
            <a:off x="3634662" y="19797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25C010-4B53-4B24-A0AE-13F4016CCF73}"/>
              </a:ext>
            </a:extLst>
          </p:cNvPr>
          <p:cNvSpPr/>
          <p:nvPr/>
        </p:nvSpPr>
        <p:spPr>
          <a:xfrm>
            <a:off x="3840329" y="213217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C93BDC-6350-4383-8158-DEEDDE374073}"/>
              </a:ext>
            </a:extLst>
          </p:cNvPr>
          <p:cNvSpPr/>
          <p:nvPr/>
        </p:nvSpPr>
        <p:spPr>
          <a:xfrm>
            <a:off x="3992729" y="17874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5D437D-42DA-409F-9867-D0960192CEE5}"/>
              </a:ext>
            </a:extLst>
          </p:cNvPr>
          <p:cNvSpPr/>
          <p:nvPr/>
        </p:nvSpPr>
        <p:spPr>
          <a:xfrm>
            <a:off x="2848989" y="1939820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117CE7-F8D1-486C-BE86-53234B6CE7A7}"/>
              </a:ext>
            </a:extLst>
          </p:cNvPr>
          <p:cNvSpPr/>
          <p:nvPr/>
        </p:nvSpPr>
        <p:spPr>
          <a:xfrm>
            <a:off x="4020841" y="19398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C8356C-42C2-4DE4-8D7E-D3AD8CA87FF3}"/>
              </a:ext>
            </a:extLst>
          </p:cNvPr>
          <p:cNvSpPr/>
          <p:nvPr/>
        </p:nvSpPr>
        <p:spPr>
          <a:xfrm>
            <a:off x="4145129" y="2818711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EC7056-6717-4C2F-8552-FB4FF7D21977}"/>
              </a:ext>
            </a:extLst>
          </p:cNvPr>
          <p:cNvSpPr/>
          <p:nvPr/>
        </p:nvSpPr>
        <p:spPr>
          <a:xfrm>
            <a:off x="2930369" y="2116322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B8529F-DDF9-4EF2-AFE8-816AC8CCBEA5}"/>
              </a:ext>
            </a:extLst>
          </p:cNvPr>
          <p:cNvSpPr/>
          <p:nvPr/>
        </p:nvSpPr>
        <p:spPr>
          <a:xfrm>
            <a:off x="3078329" y="187730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5A8686-85DB-4FC1-81B2-93C0AC543622}"/>
              </a:ext>
            </a:extLst>
          </p:cNvPr>
          <p:cNvSpPr/>
          <p:nvPr/>
        </p:nvSpPr>
        <p:spPr>
          <a:xfrm>
            <a:off x="2831234" y="2570135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E26EA-57C9-4875-9CF2-CC70E8783B8C}"/>
              </a:ext>
            </a:extLst>
          </p:cNvPr>
          <p:cNvSpPr/>
          <p:nvPr/>
        </p:nvSpPr>
        <p:spPr>
          <a:xfrm>
            <a:off x="3017665" y="2419216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F6B6E0-C044-4D27-890E-E245C66293E1}"/>
              </a:ext>
            </a:extLst>
          </p:cNvPr>
          <p:cNvSpPr/>
          <p:nvPr/>
        </p:nvSpPr>
        <p:spPr>
          <a:xfrm>
            <a:off x="3097564" y="1646855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3F17C1-9892-44EF-813A-D1392FC5B46A}"/>
              </a:ext>
            </a:extLst>
          </p:cNvPr>
          <p:cNvSpPr/>
          <p:nvPr/>
        </p:nvSpPr>
        <p:spPr>
          <a:xfrm>
            <a:off x="3328383" y="3040650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F4B97F-12DC-45A6-9C39-0DE7793E7728}"/>
              </a:ext>
            </a:extLst>
          </p:cNvPr>
          <p:cNvSpPr/>
          <p:nvPr/>
        </p:nvSpPr>
        <p:spPr>
          <a:xfrm>
            <a:off x="4145129" y="193982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4D4346-2946-42BE-BD13-9588C43A694B}"/>
              </a:ext>
            </a:extLst>
          </p:cNvPr>
          <p:cNvSpPr/>
          <p:nvPr/>
        </p:nvSpPr>
        <p:spPr>
          <a:xfrm>
            <a:off x="3569560" y="3086518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7CB65F-B3B0-42DF-A388-266555C4CC01}"/>
              </a:ext>
            </a:extLst>
          </p:cNvPr>
          <p:cNvSpPr/>
          <p:nvPr/>
        </p:nvSpPr>
        <p:spPr>
          <a:xfrm>
            <a:off x="3801860" y="3052488"/>
            <a:ext cx="88777" cy="998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879C22-2FA3-44F7-B57E-39F89036EE87}"/>
              </a:ext>
            </a:extLst>
          </p:cNvPr>
          <p:cNvSpPr/>
          <p:nvPr/>
        </p:nvSpPr>
        <p:spPr>
          <a:xfrm>
            <a:off x="3714562" y="1775580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22BFB7-B68A-4D6D-A462-0A6F8C0B5DA0}"/>
              </a:ext>
            </a:extLst>
          </p:cNvPr>
          <p:cNvSpPr/>
          <p:nvPr/>
        </p:nvSpPr>
        <p:spPr>
          <a:xfrm>
            <a:off x="3545887" y="2645595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70D58D-F93E-41C2-AA8D-1B8C892BEF97}"/>
              </a:ext>
            </a:extLst>
          </p:cNvPr>
          <p:cNvSpPr/>
          <p:nvPr/>
        </p:nvSpPr>
        <p:spPr>
          <a:xfrm>
            <a:off x="4318245" y="2539062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FA2D71-5222-42CD-B71D-30F0970D7889}"/>
              </a:ext>
            </a:extLst>
          </p:cNvPr>
          <p:cNvSpPr/>
          <p:nvPr/>
        </p:nvSpPr>
        <p:spPr>
          <a:xfrm>
            <a:off x="4664476" y="1819971"/>
            <a:ext cx="88777" cy="998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9C761E-FEE9-43F1-836A-905421991F74}"/>
              </a:ext>
            </a:extLst>
          </p:cNvPr>
          <p:cNvCxnSpPr>
            <a:cxnSpLocks/>
            <a:stCxn id="52" idx="1"/>
            <a:endCxn id="48" idx="6"/>
          </p:cNvCxnSpPr>
          <p:nvPr/>
        </p:nvCxnSpPr>
        <p:spPr>
          <a:xfrm flipH="1">
            <a:off x="4753253" y="1866451"/>
            <a:ext cx="638443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1EEDB2-E2FB-4F97-AB7D-7ED6B3F5FE9A}"/>
              </a:ext>
            </a:extLst>
          </p:cNvPr>
          <p:cNvSpPr txBox="1"/>
          <p:nvPr/>
        </p:nvSpPr>
        <p:spPr>
          <a:xfrm>
            <a:off x="5391696" y="1681785"/>
            <a:ext cx="19511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 stay-point sp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j</a:t>
            </a:r>
            <a:endParaRPr lang="en-US" i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03BC21A-156B-408E-B8BE-6640EB292AE8}"/>
              </a:ext>
            </a:extLst>
          </p:cNvPr>
          <p:cNvSpPr/>
          <p:nvPr/>
        </p:nvSpPr>
        <p:spPr>
          <a:xfrm>
            <a:off x="3045036" y="992001"/>
            <a:ext cx="2095129" cy="1997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AF2EEE83-300C-46C7-A6A3-A9BB71FA66BD}"/>
              </a:ext>
            </a:extLst>
          </p:cNvPr>
          <p:cNvSpPr/>
          <p:nvPr/>
        </p:nvSpPr>
        <p:spPr>
          <a:xfrm>
            <a:off x="3974970" y="1866451"/>
            <a:ext cx="235260" cy="2485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6A85D-84BC-4064-AEAA-C19098F976D2}"/>
              </a:ext>
            </a:extLst>
          </p:cNvPr>
          <p:cNvSpPr txBox="1"/>
          <p:nvPr/>
        </p:nvSpPr>
        <p:spPr>
          <a:xfrm>
            <a:off x="5188252" y="2482379"/>
            <a:ext cx="2034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st</a:t>
            </a:r>
            <a:r>
              <a:rPr lang="en-US" i="1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new mean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0EA397-92A8-4BE3-8309-8AEADD1F626D}"/>
              </a:ext>
            </a:extLst>
          </p:cNvPr>
          <p:cNvCxnSpPr>
            <a:stCxn id="66" idx="1"/>
            <a:endCxn id="58" idx="2"/>
          </p:cNvCxnSpPr>
          <p:nvPr/>
        </p:nvCxnSpPr>
        <p:spPr>
          <a:xfrm flipH="1" flipV="1">
            <a:off x="4153726" y="2055324"/>
            <a:ext cx="1034526" cy="611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F4A3C6F-471C-4A35-B8BF-C126E08955B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3622089" y="1322773"/>
            <a:ext cx="6285" cy="89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93C23A-7221-49FB-8553-4010AF372097}"/>
              </a:ext>
            </a:extLst>
          </p:cNvPr>
          <p:cNvSpPr txBox="1"/>
          <p:nvPr/>
        </p:nvSpPr>
        <p:spPr>
          <a:xfrm>
            <a:off x="3545887" y="1335417"/>
            <a:ext cx="369332" cy="4353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2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th_d</a:t>
            </a:r>
          </a:p>
        </p:txBody>
      </p:sp>
    </p:spTree>
    <p:extLst>
      <p:ext uri="{BB962C8B-B14F-4D97-AF65-F5344CB8AC3E}">
        <p14:creationId xmlns:p14="http://schemas.microsoft.com/office/powerpoint/2010/main" val="257972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F92709-63DF-4695-9A5C-04DA5C0268D1}"/>
              </a:ext>
            </a:extLst>
          </p:cNvPr>
          <p:cNvSpPr/>
          <p:nvPr/>
        </p:nvSpPr>
        <p:spPr>
          <a:xfrm>
            <a:off x="2574524" y="1322773"/>
            <a:ext cx="2095129" cy="1997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70D32F-BA37-45EC-A632-081B9BB57F0D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>
            <a:off x="1692392" y="2063632"/>
            <a:ext cx="882132" cy="25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043E5A-BD44-4ECA-8868-731908AE9C32}"/>
              </a:ext>
            </a:extLst>
          </p:cNvPr>
          <p:cNvSpPr txBox="1"/>
          <p:nvPr/>
        </p:nvSpPr>
        <p:spPr>
          <a:xfrm>
            <a:off x="707987" y="1694300"/>
            <a:ext cx="19688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“home”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6EE05-5288-476C-AC79-C61129589947}"/>
              </a:ext>
            </a:extLst>
          </p:cNvPr>
          <p:cNvSpPr txBox="1"/>
          <p:nvPr/>
        </p:nvSpPr>
        <p:spPr>
          <a:xfrm>
            <a:off x="752585" y="3216145"/>
            <a:ext cx="25715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“home” mean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18EA9-6FE3-49F3-A42D-10D9A29D342D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2038354" y="2381658"/>
            <a:ext cx="1520390" cy="83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7D9B1-7A16-40A1-B4C4-A87041CF022E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7963271" y="3152346"/>
            <a:ext cx="138037" cy="1846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F70F97-7464-4721-A2C2-19C8D7A1B089}"/>
              </a:ext>
            </a:extLst>
          </p:cNvPr>
          <p:cNvSpPr txBox="1"/>
          <p:nvPr/>
        </p:nvSpPr>
        <p:spPr>
          <a:xfrm>
            <a:off x="8101308" y="3152346"/>
            <a:ext cx="23727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 stay-point “work”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2173A11-F357-4CE5-8E96-212B60DE7598}"/>
              </a:ext>
            </a:extLst>
          </p:cNvPr>
          <p:cNvSpPr/>
          <p:nvPr/>
        </p:nvSpPr>
        <p:spPr>
          <a:xfrm>
            <a:off x="6313301" y="1335417"/>
            <a:ext cx="2095129" cy="199747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D62F10-B2B8-473C-9AA1-2783654A3B7E}"/>
              </a:ext>
            </a:extLst>
          </p:cNvPr>
          <p:cNvSpPr txBox="1"/>
          <p:nvPr/>
        </p:nvSpPr>
        <p:spPr>
          <a:xfrm>
            <a:off x="5503391" y="3445705"/>
            <a:ext cx="2457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stay-point “work’ mean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E9620A-2D7A-4303-BD95-0C89EB01AC22}"/>
              </a:ext>
            </a:extLst>
          </p:cNvPr>
          <p:cNvCxnSpPr>
            <a:cxnSpLocks/>
            <a:stCxn id="47" idx="0"/>
            <a:endCxn id="79" idx="3"/>
          </p:cNvCxnSpPr>
          <p:nvPr/>
        </p:nvCxnSpPr>
        <p:spPr>
          <a:xfrm flipV="1">
            <a:off x="6732253" y="2405307"/>
            <a:ext cx="574069" cy="104039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D19EF1-0A58-4927-8E37-31EA8FC6DA1F}"/>
              </a:ext>
            </a:extLst>
          </p:cNvPr>
          <p:cNvGrpSpPr/>
          <p:nvPr/>
        </p:nvGrpSpPr>
        <p:grpSpPr>
          <a:xfrm>
            <a:off x="2734322" y="1322773"/>
            <a:ext cx="1961226" cy="1863603"/>
            <a:chOff x="2734322" y="1322773"/>
            <a:chExt cx="1961226" cy="1863603"/>
          </a:xfrm>
        </p:grpSpPr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E675A78F-5488-427C-A799-0580D6E92698}"/>
                </a:ext>
              </a:extLst>
            </p:cNvPr>
            <p:cNvSpPr/>
            <p:nvPr/>
          </p:nvSpPr>
          <p:spPr>
            <a:xfrm>
              <a:off x="3502240" y="2192785"/>
              <a:ext cx="235260" cy="248575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F675E7-FDED-4131-919F-1EE751BC4769}"/>
                </a:ext>
              </a:extLst>
            </p:cNvPr>
            <p:cNvSpPr/>
            <p:nvPr/>
          </p:nvSpPr>
          <p:spPr>
            <a:xfrm>
              <a:off x="2734322" y="2178366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6051F7-38BB-4112-AC99-53B69EDBC5C9}"/>
                </a:ext>
              </a:extLst>
            </p:cNvPr>
            <p:cNvSpPr/>
            <p:nvPr/>
          </p:nvSpPr>
          <p:spPr>
            <a:xfrm>
              <a:off x="3107184" y="2726199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F8786D-8F67-4B88-A408-047CE72BB519}"/>
                </a:ext>
              </a:extLst>
            </p:cNvPr>
            <p:cNvSpPr/>
            <p:nvPr/>
          </p:nvSpPr>
          <p:spPr>
            <a:xfrm>
              <a:off x="3320250" y="1448387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A35A7A-238A-4A59-B157-461E6CAADEA5}"/>
                </a:ext>
              </a:extLst>
            </p:cNvPr>
            <p:cNvSpPr/>
            <p:nvPr/>
          </p:nvSpPr>
          <p:spPr>
            <a:xfrm>
              <a:off x="3156010" y="219168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B35372-C7C2-4F2F-B592-35810A5D22E5}"/>
                </a:ext>
              </a:extLst>
            </p:cNvPr>
            <p:cNvSpPr/>
            <p:nvPr/>
          </p:nvSpPr>
          <p:spPr>
            <a:xfrm>
              <a:off x="3583986" y="2446793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A7F1B8-174A-4AE9-A029-4AE4D7449CB4}"/>
                </a:ext>
              </a:extLst>
            </p:cNvPr>
            <p:cNvSpPr/>
            <p:nvPr/>
          </p:nvSpPr>
          <p:spPr>
            <a:xfrm>
              <a:off x="3682751" y="2737659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B732F7-9058-4F62-AF51-40E37F6C32AE}"/>
                </a:ext>
              </a:extLst>
            </p:cNvPr>
            <p:cNvSpPr/>
            <p:nvPr/>
          </p:nvSpPr>
          <p:spPr>
            <a:xfrm>
              <a:off x="3827384" y="282977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42B418-3509-4EDD-AF7E-669AAC1BFFE4}"/>
                </a:ext>
              </a:extLst>
            </p:cNvPr>
            <p:cNvSpPr/>
            <p:nvPr/>
          </p:nvSpPr>
          <p:spPr>
            <a:xfrm>
              <a:off x="3916161" y="249294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41DFF8-BF9F-4B9C-8C01-FB99047052DD}"/>
                </a:ext>
              </a:extLst>
            </p:cNvPr>
            <p:cNvSpPr/>
            <p:nvPr/>
          </p:nvSpPr>
          <p:spPr>
            <a:xfrm>
              <a:off x="4096303" y="2689988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CA5AC55-A12C-4BE2-AAB1-75AB1166BD17}"/>
                </a:ext>
              </a:extLst>
            </p:cNvPr>
            <p:cNvSpPr/>
            <p:nvPr/>
          </p:nvSpPr>
          <p:spPr>
            <a:xfrm>
              <a:off x="4248703" y="2842388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DB7D59-9289-4651-B8D4-196FC6226212}"/>
                </a:ext>
              </a:extLst>
            </p:cNvPr>
            <p:cNvSpPr/>
            <p:nvPr/>
          </p:nvSpPr>
          <p:spPr>
            <a:xfrm>
              <a:off x="4401103" y="211589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1848F8-05C9-4CFA-A977-377EEB314A9D}"/>
                </a:ext>
              </a:extLst>
            </p:cNvPr>
            <p:cNvSpPr/>
            <p:nvPr/>
          </p:nvSpPr>
          <p:spPr>
            <a:xfrm>
              <a:off x="4038598" y="215288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74923D-0250-4511-935C-F6B015D3EC11}"/>
                </a:ext>
              </a:extLst>
            </p:cNvPr>
            <p:cNvSpPr/>
            <p:nvPr/>
          </p:nvSpPr>
          <p:spPr>
            <a:xfrm>
              <a:off x="4190998" y="16749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C81C99-2141-42E2-896D-2B55202BE597}"/>
                </a:ext>
              </a:extLst>
            </p:cNvPr>
            <p:cNvSpPr/>
            <p:nvPr/>
          </p:nvSpPr>
          <p:spPr>
            <a:xfrm>
              <a:off x="3517774" y="18273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0553EE-1A74-472D-B695-3D3FFB50F5C7}"/>
                </a:ext>
              </a:extLst>
            </p:cNvPr>
            <p:cNvSpPr/>
            <p:nvPr/>
          </p:nvSpPr>
          <p:spPr>
            <a:xfrm>
              <a:off x="3634662" y="19797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5B19B72-DF5D-4218-BB21-B8554D0D1488}"/>
                </a:ext>
              </a:extLst>
            </p:cNvPr>
            <p:cNvSpPr/>
            <p:nvPr/>
          </p:nvSpPr>
          <p:spPr>
            <a:xfrm>
              <a:off x="3840329" y="213217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48C252-B5E2-4721-8481-2A680E622B87}"/>
                </a:ext>
              </a:extLst>
            </p:cNvPr>
            <p:cNvSpPr/>
            <p:nvPr/>
          </p:nvSpPr>
          <p:spPr>
            <a:xfrm>
              <a:off x="3992729" y="17874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5C822A-DDB9-44CE-ACA8-3A3ED727642F}"/>
                </a:ext>
              </a:extLst>
            </p:cNvPr>
            <p:cNvSpPr/>
            <p:nvPr/>
          </p:nvSpPr>
          <p:spPr>
            <a:xfrm>
              <a:off x="2848989" y="1939820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9C243F-5CAA-4DB3-BFB7-5D9FD9AACB9D}"/>
                </a:ext>
              </a:extLst>
            </p:cNvPr>
            <p:cNvSpPr/>
            <p:nvPr/>
          </p:nvSpPr>
          <p:spPr>
            <a:xfrm>
              <a:off x="4020841" y="19398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F0035D-F739-4506-9A09-6FB3C66338EE}"/>
                </a:ext>
              </a:extLst>
            </p:cNvPr>
            <p:cNvSpPr/>
            <p:nvPr/>
          </p:nvSpPr>
          <p:spPr>
            <a:xfrm>
              <a:off x="4145129" y="2818711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A0FD4C-6C6C-4F0E-9A85-7E5AB4F4ECF9}"/>
                </a:ext>
              </a:extLst>
            </p:cNvPr>
            <p:cNvSpPr/>
            <p:nvPr/>
          </p:nvSpPr>
          <p:spPr>
            <a:xfrm>
              <a:off x="2930369" y="2116322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D19764-AD63-435E-91B3-F154D386ABF1}"/>
                </a:ext>
              </a:extLst>
            </p:cNvPr>
            <p:cNvSpPr/>
            <p:nvPr/>
          </p:nvSpPr>
          <p:spPr>
            <a:xfrm>
              <a:off x="3078329" y="187730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34645E-ED00-402A-9DF8-9E43DF54D1BD}"/>
                </a:ext>
              </a:extLst>
            </p:cNvPr>
            <p:cNvSpPr/>
            <p:nvPr/>
          </p:nvSpPr>
          <p:spPr>
            <a:xfrm>
              <a:off x="2831234" y="2570135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381985-C33C-4EEA-8E91-5893D85AF25C}"/>
                </a:ext>
              </a:extLst>
            </p:cNvPr>
            <p:cNvSpPr/>
            <p:nvPr/>
          </p:nvSpPr>
          <p:spPr>
            <a:xfrm>
              <a:off x="3017665" y="2419216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89DD52-AF63-4A7B-AAB2-D119B195F329}"/>
                </a:ext>
              </a:extLst>
            </p:cNvPr>
            <p:cNvSpPr/>
            <p:nvPr/>
          </p:nvSpPr>
          <p:spPr>
            <a:xfrm>
              <a:off x="3097564" y="1646855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0AD7F1-45F3-436F-A17E-1A389A80DBD5}"/>
                </a:ext>
              </a:extLst>
            </p:cNvPr>
            <p:cNvSpPr/>
            <p:nvPr/>
          </p:nvSpPr>
          <p:spPr>
            <a:xfrm>
              <a:off x="3328383" y="3040650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2B430EF-37CC-4728-AF0C-BBB0F7C9BF7B}"/>
                </a:ext>
              </a:extLst>
            </p:cNvPr>
            <p:cNvSpPr/>
            <p:nvPr/>
          </p:nvSpPr>
          <p:spPr>
            <a:xfrm>
              <a:off x="4145129" y="193982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737202-6087-47EB-8C4E-06077818BF9F}"/>
                </a:ext>
              </a:extLst>
            </p:cNvPr>
            <p:cNvSpPr/>
            <p:nvPr/>
          </p:nvSpPr>
          <p:spPr>
            <a:xfrm>
              <a:off x="3569560" y="3086518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3357A-0F79-45A8-B67B-2DAD537E12BA}"/>
                </a:ext>
              </a:extLst>
            </p:cNvPr>
            <p:cNvSpPr/>
            <p:nvPr/>
          </p:nvSpPr>
          <p:spPr>
            <a:xfrm>
              <a:off x="3801860" y="3052488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434A7-7A26-4C42-8220-5E0E62E7AD4D}"/>
                </a:ext>
              </a:extLst>
            </p:cNvPr>
            <p:cNvSpPr/>
            <p:nvPr/>
          </p:nvSpPr>
          <p:spPr>
            <a:xfrm>
              <a:off x="3714562" y="1775580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811456-6899-41F4-83BA-A9D1E5592804}"/>
                </a:ext>
              </a:extLst>
            </p:cNvPr>
            <p:cNvSpPr/>
            <p:nvPr/>
          </p:nvSpPr>
          <p:spPr>
            <a:xfrm>
              <a:off x="3545887" y="2645595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0F0D4E-EED6-46BF-8494-BF109673F2DA}"/>
                </a:ext>
              </a:extLst>
            </p:cNvPr>
            <p:cNvSpPr/>
            <p:nvPr/>
          </p:nvSpPr>
          <p:spPr>
            <a:xfrm>
              <a:off x="4318245" y="2539062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37A326C-379D-4438-A2EC-7FCB3CD56A1E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 flipV="1">
              <a:off x="3622089" y="1322773"/>
              <a:ext cx="6285" cy="89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53A9FA-9158-4A95-895A-8653898DA7CD}"/>
                </a:ext>
              </a:extLst>
            </p:cNvPr>
            <p:cNvSpPr txBox="1"/>
            <p:nvPr/>
          </p:nvSpPr>
          <p:spPr>
            <a:xfrm>
              <a:off x="3545887" y="1335417"/>
              <a:ext cx="369332" cy="43537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2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th_d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67B2C31-45B9-46F5-A903-F83873F43C40}"/>
                </a:ext>
              </a:extLst>
            </p:cNvPr>
            <p:cNvSpPr/>
            <p:nvPr/>
          </p:nvSpPr>
          <p:spPr>
            <a:xfrm>
              <a:off x="4606771" y="2268296"/>
              <a:ext cx="88777" cy="9985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EBF1841-EEAA-4E4D-9F99-32C70DB4D9B1}"/>
              </a:ext>
            </a:extLst>
          </p:cNvPr>
          <p:cNvGrpSpPr/>
          <p:nvPr/>
        </p:nvGrpSpPr>
        <p:grpSpPr>
          <a:xfrm>
            <a:off x="4759167" y="2266071"/>
            <a:ext cx="1441142" cy="99858"/>
            <a:chOff x="4759167" y="2266071"/>
            <a:chExt cx="1441142" cy="9985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CA71F8C-13A3-44F9-8E60-EF13926E6041}"/>
                </a:ext>
              </a:extLst>
            </p:cNvPr>
            <p:cNvSpPr/>
            <p:nvPr/>
          </p:nvSpPr>
          <p:spPr>
            <a:xfrm>
              <a:off x="4759167" y="2266071"/>
              <a:ext cx="88777" cy="998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6A7530-D7F5-4ADD-A742-41F96496C1B9}"/>
                </a:ext>
              </a:extLst>
            </p:cNvPr>
            <p:cNvSpPr/>
            <p:nvPr/>
          </p:nvSpPr>
          <p:spPr>
            <a:xfrm>
              <a:off x="4928213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3660E90-8367-44F8-AA45-C8930A5EA0CC}"/>
                </a:ext>
              </a:extLst>
            </p:cNvPr>
            <p:cNvSpPr/>
            <p:nvPr/>
          </p:nvSpPr>
          <p:spPr>
            <a:xfrm>
              <a:off x="5097259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A58E54B-F20C-4365-869A-57386EA4156F}"/>
                </a:ext>
              </a:extLst>
            </p:cNvPr>
            <p:cNvSpPr/>
            <p:nvPr/>
          </p:nvSpPr>
          <p:spPr>
            <a:xfrm>
              <a:off x="5266305" y="2266071"/>
              <a:ext cx="88777" cy="998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FD5545F-E931-4B45-A093-0B1C5A558C7C}"/>
                </a:ext>
              </a:extLst>
            </p:cNvPr>
            <p:cNvSpPr/>
            <p:nvPr/>
          </p:nvSpPr>
          <p:spPr>
            <a:xfrm>
              <a:off x="5435351" y="2266071"/>
              <a:ext cx="88777" cy="998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D7FCB61-0875-46D5-9ACC-B220B4AD2EE3}"/>
                </a:ext>
              </a:extLst>
            </p:cNvPr>
            <p:cNvSpPr/>
            <p:nvPr/>
          </p:nvSpPr>
          <p:spPr>
            <a:xfrm>
              <a:off x="5604397" y="2266071"/>
              <a:ext cx="88777" cy="998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30FF6F1-E47B-4216-96BC-A041A6B5304A}"/>
                </a:ext>
              </a:extLst>
            </p:cNvPr>
            <p:cNvSpPr/>
            <p:nvPr/>
          </p:nvSpPr>
          <p:spPr>
            <a:xfrm>
              <a:off x="5773443" y="2266071"/>
              <a:ext cx="88777" cy="998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B79D26-94E1-42D2-947F-92C83815A28A}"/>
                </a:ext>
              </a:extLst>
            </p:cNvPr>
            <p:cNvSpPr/>
            <p:nvPr/>
          </p:nvSpPr>
          <p:spPr>
            <a:xfrm>
              <a:off x="5942489" y="2266071"/>
              <a:ext cx="88777" cy="998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2F36CFF-BD70-4C03-B0D6-6A9F61DD6F75}"/>
                </a:ext>
              </a:extLst>
            </p:cNvPr>
            <p:cNvSpPr/>
            <p:nvPr/>
          </p:nvSpPr>
          <p:spPr>
            <a:xfrm>
              <a:off x="6111532" y="2266071"/>
              <a:ext cx="88777" cy="998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55C534-51A9-496B-AB1D-C1BB27913741}"/>
              </a:ext>
            </a:extLst>
          </p:cNvPr>
          <p:cNvGrpSpPr/>
          <p:nvPr/>
        </p:nvGrpSpPr>
        <p:grpSpPr>
          <a:xfrm>
            <a:off x="6481900" y="1346422"/>
            <a:ext cx="1907958" cy="1863603"/>
            <a:chOff x="2734322" y="1322773"/>
            <a:chExt cx="1907958" cy="1863603"/>
          </a:xfrm>
          <a:solidFill>
            <a:schemeClr val="accent1">
              <a:lumMod val="75000"/>
            </a:schemeClr>
          </a:solidFill>
        </p:grpSpPr>
        <p:sp>
          <p:nvSpPr>
            <p:cNvPr id="79" name="Multiplication Sign 78">
              <a:extLst>
                <a:ext uri="{FF2B5EF4-FFF2-40B4-BE49-F238E27FC236}">
                  <a16:creationId xmlns:a16="http://schemas.microsoft.com/office/drawing/2014/main" id="{6282D465-AB66-440A-9BA6-731EE84B693B}"/>
                </a:ext>
              </a:extLst>
            </p:cNvPr>
            <p:cNvSpPr/>
            <p:nvPr/>
          </p:nvSpPr>
          <p:spPr>
            <a:xfrm>
              <a:off x="3502240" y="2192785"/>
              <a:ext cx="235260" cy="248575"/>
            </a:xfrm>
            <a:prstGeom prst="mathMultiply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E1CFE74-5963-48E8-AA6B-F6D331673F07}"/>
                </a:ext>
              </a:extLst>
            </p:cNvPr>
            <p:cNvSpPr/>
            <p:nvPr/>
          </p:nvSpPr>
          <p:spPr>
            <a:xfrm>
              <a:off x="2734322" y="2382554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B2C0656-E942-4868-9C5B-C0666D8BB061}"/>
                </a:ext>
              </a:extLst>
            </p:cNvPr>
            <p:cNvSpPr/>
            <p:nvPr/>
          </p:nvSpPr>
          <p:spPr>
            <a:xfrm>
              <a:off x="3107184" y="284160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EC3E98E-BDFA-4A79-92C0-9B386ADCF6F1}"/>
                </a:ext>
              </a:extLst>
            </p:cNvPr>
            <p:cNvSpPr/>
            <p:nvPr/>
          </p:nvSpPr>
          <p:spPr>
            <a:xfrm>
              <a:off x="3320250" y="181237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1FFC713-3FA8-41CE-8122-B359921E15E5}"/>
                </a:ext>
              </a:extLst>
            </p:cNvPr>
            <p:cNvSpPr/>
            <p:nvPr/>
          </p:nvSpPr>
          <p:spPr>
            <a:xfrm>
              <a:off x="3156010" y="219168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ADF3B57-428A-4AE7-8720-05A9A9AB5EFD}"/>
                </a:ext>
              </a:extLst>
            </p:cNvPr>
            <p:cNvSpPr/>
            <p:nvPr/>
          </p:nvSpPr>
          <p:spPr>
            <a:xfrm>
              <a:off x="3583986" y="2446793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37C8264-9A05-491D-8028-04F68515A6CF}"/>
                </a:ext>
              </a:extLst>
            </p:cNvPr>
            <p:cNvSpPr/>
            <p:nvPr/>
          </p:nvSpPr>
          <p:spPr>
            <a:xfrm>
              <a:off x="3682751" y="273765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2F86B37-0FD8-49CE-878C-1C2E785E93D9}"/>
                </a:ext>
              </a:extLst>
            </p:cNvPr>
            <p:cNvSpPr/>
            <p:nvPr/>
          </p:nvSpPr>
          <p:spPr>
            <a:xfrm>
              <a:off x="3827384" y="2687729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3D694AD-56EB-43D6-A08D-604644FF268F}"/>
                </a:ext>
              </a:extLst>
            </p:cNvPr>
            <p:cNvSpPr/>
            <p:nvPr/>
          </p:nvSpPr>
          <p:spPr>
            <a:xfrm>
              <a:off x="3916161" y="249294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73BDF-D886-405A-9821-BCF7F9783DD2}"/>
                </a:ext>
              </a:extLst>
            </p:cNvPr>
            <p:cNvSpPr/>
            <p:nvPr/>
          </p:nvSpPr>
          <p:spPr>
            <a:xfrm>
              <a:off x="4096303" y="26899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DE0BBD7-936D-4341-9045-C213852583B9}"/>
                </a:ext>
              </a:extLst>
            </p:cNvPr>
            <p:cNvSpPr/>
            <p:nvPr/>
          </p:nvSpPr>
          <p:spPr>
            <a:xfrm>
              <a:off x="4248703" y="28423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45EE58D-0590-42B9-A23E-6215C96180A1}"/>
                </a:ext>
              </a:extLst>
            </p:cNvPr>
            <p:cNvSpPr/>
            <p:nvPr/>
          </p:nvSpPr>
          <p:spPr>
            <a:xfrm>
              <a:off x="4401103" y="223130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BB0B5F-7093-4872-B457-1073A471E92C}"/>
                </a:ext>
              </a:extLst>
            </p:cNvPr>
            <p:cNvSpPr/>
            <p:nvPr/>
          </p:nvSpPr>
          <p:spPr>
            <a:xfrm>
              <a:off x="4038598" y="222391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D4B64C9-8ABC-4BCC-A8C2-C1144FC5633D}"/>
                </a:ext>
              </a:extLst>
            </p:cNvPr>
            <p:cNvSpPr/>
            <p:nvPr/>
          </p:nvSpPr>
          <p:spPr>
            <a:xfrm>
              <a:off x="4190998" y="16749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851D445-5F09-4AE9-BF48-7A3CDBE4E76E}"/>
                </a:ext>
              </a:extLst>
            </p:cNvPr>
            <p:cNvSpPr/>
            <p:nvPr/>
          </p:nvSpPr>
          <p:spPr>
            <a:xfrm>
              <a:off x="3517774" y="18273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FEA5761-53F1-476B-8141-6F99279610DB}"/>
                </a:ext>
              </a:extLst>
            </p:cNvPr>
            <p:cNvSpPr/>
            <p:nvPr/>
          </p:nvSpPr>
          <p:spPr>
            <a:xfrm>
              <a:off x="3634662" y="19797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7F78E75-52F9-4FFD-8F1B-F18AB73AD01D}"/>
                </a:ext>
              </a:extLst>
            </p:cNvPr>
            <p:cNvSpPr/>
            <p:nvPr/>
          </p:nvSpPr>
          <p:spPr>
            <a:xfrm>
              <a:off x="3840329" y="213217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A418A71-4F0D-4839-9C2B-4A178E16107B}"/>
                </a:ext>
              </a:extLst>
            </p:cNvPr>
            <p:cNvSpPr/>
            <p:nvPr/>
          </p:nvSpPr>
          <p:spPr>
            <a:xfrm>
              <a:off x="3992729" y="1645377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907DE40-62B6-43A8-8F78-DCFDF22FAAA0}"/>
                </a:ext>
              </a:extLst>
            </p:cNvPr>
            <p:cNvSpPr/>
            <p:nvPr/>
          </p:nvSpPr>
          <p:spPr>
            <a:xfrm>
              <a:off x="2848989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7F3A6AB-444D-4DF0-8ECF-4AA07431F4C8}"/>
                </a:ext>
              </a:extLst>
            </p:cNvPr>
            <p:cNvSpPr/>
            <p:nvPr/>
          </p:nvSpPr>
          <p:spPr>
            <a:xfrm>
              <a:off x="4020841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17A3BF0-3936-4142-B8FD-1348DFF3C07A}"/>
                </a:ext>
              </a:extLst>
            </p:cNvPr>
            <p:cNvSpPr/>
            <p:nvPr/>
          </p:nvSpPr>
          <p:spPr>
            <a:xfrm>
              <a:off x="4145129" y="2818711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E01A768-2B2E-441A-8AD3-8ACCA7C72454}"/>
                </a:ext>
              </a:extLst>
            </p:cNvPr>
            <p:cNvSpPr/>
            <p:nvPr/>
          </p:nvSpPr>
          <p:spPr>
            <a:xfrm>
              <a:off x="2930369" y="211632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FFC6759-B6A4-4AEB-B1B8-E5BB5F20F86E}"/>
                </a:ext>
              </a:extLst>
            </p:cNvPr>
            <p:cNvSpPr/>
            <p:nvPr/>
          </p:nvSpPr>
          <p:spPr>
            <a:xfrm>
              <a:off x="3078329" y="187730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16BA871-736D-4659-88C7-C482B9F21C7B}"/>
                </a:ext>
              </a:extLst>
            </p:cNvPr>
            <p:cNvSpPr/>
            <p:nvPr/>
          </p:nvSpPr>
          <p:spPr>
            <a:xfrm>
              <a:off x="2831234" y="2570135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B474731-E0D9-4885-82C2-FED94D4753C2}"/>
                </a:ext>
              </a:extLst>
            </p:cNvPr>
            <p:cNvSpPr/>
            <p:nvPr/>
          </p:nvSpPr>
          <p:spPr>
            <a:xfrm>
              <a:off x="3017665" y="241921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93CAF51-1961-4B30-BB07-9E86D49CED13}"/>
                </a:ext>
              </a:extLst>
            </p:cNvPr>
            <p:cNvSpPr/>
            <p:nvPr/>
          </p:nvSpPr>
          <p:spPr>
            <a:xfrm>
              <a:off x="3097564" y="1646855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3C49F1B-FE8D-49E1-8302-8B4B24680F76}"/>
                </a:ext>
              </a:extLst>
            </p:cNvPr>
            <p:cNvSpPr/>
            <p:nvPr/>
          </p:nvSpPr>
          <p:spPr>
            <a:xfrm>
              <a:off x="3328383" y="304065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4267CB2-1B9B-4D48-B650-6303F2B7190D}"/>
                </a:ext>
              </a:extLst>
            </p:cNvPr>
            <p:cNvSpPr/>
            <p:nvPr/>
          </p:nvSpPr>
          <p:spPr>
            <a:xfrm>
              <a:off x="4145129" y="193982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142C28F-F174-4BCB-ABC2-BB66632F8609}"/>
                </a:ext>
              </a:extLst>
            </p:cNvPr>
            <p:cNvSpPr/>
            <p:nvPr/>
          </p:nvSpPr>
          <p:spPr>
            <a:xfrm>
              <a:off x="3569560" y="308651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9FE0992-D694-497B-BD0D-846159850B1C}"/>
                </a:ext>
              </a:extLst>
            </p:cNvPr>
            <p:cNvSpPr/>
            <p:nvPr/>
          </p:nvSpPr>
          <p:spPr>
            <a:xfrm>
              <a:off x="3872882" y="3052488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A8B1090-74D6-48F5-88D7-385702A78C33}"/>
                </a:ext>
              </a:extLst>
            </p:cNvPr>
            <p:cNvSpPr/>
            <p:nvPr/>
          </p:nvSpPr>
          <p:spPr>
            <a:xfrm>
              <a:off x="3714562" y="1775580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5D7321C-B119-42A9-92D3-DAD21A00BFAB}"/>
                </a:ext>
              </a:extLst>
            </p:cNvPr>
            <p:cNvSpPr/>
            <p:nvPr/>
          </p:nvSpPr>
          <p:spPr>
            <a:xfrm>
              <a:off x="3545887" y="284978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2F705FC-9D51-4563-8468-FE867CD76504}"/>
                </a:ext>
              </a:extLst>
            </p:cNvPr>
            <p:cNvSpPr/>
            <p:nvPr/>
          </p:nvSpPr>
          <p:spPr>
            <a:xfrm>
              <a:off x="4318245" y="2539062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594CC0A-EEB2-435E-9F8F-495B4F9C9F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2089" y="1322773"/>
              <a:ext cx="6285" cy="892981"/>
            </a:xfrm>
            <a:prstGeom prst="straightConnector1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C2F2E1-09D6-4E3A-9B0D-45BC899F439D}"/>
                </a:ext>
              </a:extLst>
            </p:cNvPr>
            <p:cNvSpPr txBox="1"/>
            <p:nvPr/>
          </p:nvSpPr>
          <p:spPr>
            <a:xfrm>
              <a:off x="3545887" y="1335417"/>
              <a:ext cx="369332" cy="43537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sz="12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th_d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59777D4-62CF-43B9-8A78-6B98FC53A8D9}"/>
                </a:ext>
              </a:extLst>
            </p:cNvPr>
            <p:cNvSpPr/>
            <p:nvPr/>
          </p:nvSpPr>
          <p:spPr>
            <a:xfrm>
              <a:off x="4553503" y="2268296"/>
              <a:ext cx="88777" cy="99858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DA7527E3-FBF2-4395-80DE-56BB078B19EC}"/>
              </a:ext>
            </a:extLst>
          </p:cNvPr>
          <p:cNvSpPr/>
          <p:nvPr/>
        </p:nvSpPr>
        <p:spPr>
          <a:xfrm>
            <a:off x="6263932" y="2267545"/>
            <a:ext cx="88777" cy="9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9DEE9F6-35F7-44D1-AAAC-7CF16118AD3E}"/>
              </a:ext>
            </a:extLst>
          </p:cNvPr>
          <p:cNvSpPr/>
          <p:nvPr/>
        </p:nvSpPr>
        <p:spPr>
          <a:xfrm>
            <a:off x="4368552" y="2296406"/>
            <a:ext cx="88777" cy="998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150125A-451F-4872-9BE3-90E618B00DDB}"/>
              </a:ext>
            </a:extLst>
          </p:cNvPr>
          <p:cNvSpPr/>
          <p:nvPr/>
        </p:nvSpPr>
        <p:spPr>
          <a:xfrm>
            <a:off x="6407454" y="2260146"/>
            <a:ext cx="88777" cy="9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F455E0F-AF3F-4A18-9B42-6656630F17F5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4630982" y="2365929"/>
            <a:ext cx="679712" cy="147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A585EB9-8E09-4A24-915E-BFBC72768A95}"/>
              </a:ext>
            </a:extLst>
          </p:cNvPr>
          <p:cNvSpPr txBox="1"/>
          <p:nvPr/>
        </p:nvSpPr>
        <p:spPr>
          <a:xfrm>
            <a:off x="2752064" y="3835774"/>
            <a:ext cx="33473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travelling from “home” to “work”</a:t>
            </a:r>
          </a:p>
        </p:txBody>
      </p:sp>
    </p:spTree>
    <p:extLst>
      <p:ext uri="{BB962C8B-B14F-4D97-AF65-F5344CB8AC3E}">
        <p14:creationId xmlns:p14="http://schemas.microsoft.com/office/powerpoint/2010/main" val="398422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7C2D592-6DFD-4985-911E-2729416785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1" y="765887"/>
            <a:ext cx="8476064" cy="2234487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EA2CDD-8038-4062-A505-34EB065D336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2453952" y="2282692"/>
            <a:ext cx="1212979" cy="71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0344F-8A42-41E8-93F2-0FA1C567F57D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890866" y="1931439"/>
            <a:ext cx="355238" cy="115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C7C584-9066-408D-A19A-401C6F3D6440}"/>
              </a:ext>
            </a:extLst>
          </p:cNvPr>
          <p:cNvSpPr txBox="1"/>
          <p:nvPr/>
        </p:nvSpPr>
        <p:spPr>
          <a:xfrm>
            <a:off x="2030855" y="3000374"/>
            <a:ext cx="846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“work”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C4694E-1DB1-4874-BC6C-FEEB6D2D1477}"/>
              </a:ext>
            </a:extLst>
          </p:cNvPr>
          <p:cNvSpPr txBox="1"/>
          <p:nvPr/>
        </p:nvSpPr>
        <p:spPr>
          <a:xfrm>
            <a:off x="3792293" y="3089015"/>
            <a:ext cx="907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“home”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926A45-14F7-4D9C-AB06-33C181FB98F3}"/>
              </a:ext>
            </a:extLst>
          </p:cNvPr>
          <p:cNvCxnSpPr>
            <a:cxnSpLocks/>
          </p:cNvCxnSpPr>
          <p:nvPr/>
        </p:nvCxnSpPr>
        <p:spPr>
          <a:xfrm flipV="1">
            <a:off x="8530021" y="2062065"/>
            <a:ext cx="644280" cy="102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CA51F2-E9C3-4C34-BFC0-3D46A785AC6F}"/>
              </a:ext>
            </a:extLst>
          </p:cNvPr>
          <p:cNvSpPr txBox="1"/>
          <p:nvPr/>
        </p:nvSpPr>
        <p:spPr>
          <a:xfrm>
            <a:off x="7885742" y="3089597"/>
            <a:ext cx="12885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103546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32158-3192-498E-93B7-535BD6A9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23" y="0"/>
            <a:ext cx="8697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4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43F3A-A8B6-4A6A-B3B7-90D23BBB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095500"/>
            <a:ext cx="6762750" cy="232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6E529-2C51-4912-9A60-F82997010EC2}"/>
              </a:ext>
            </a:extLst>
          </p:cNvPr>
          <p:cNvSpPr txBox="1"/>
          <p:nvPr/>
        </p:nvSpPr>
        <p:spPr>
          <a:xfrm>
            <a:off x="6238700" y="442582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064BC-5644-4CF7-8E33-0DAC041FACBA}"/>
              </a:ext>
            </a:extLst>
          </p:cNvPr>
          <p:cNvSpPr txBox="1"/>
          <p:nvPr/>
        </p:nvSpPr>
        <p:spPr>
          <a:xfrm>
            <a:off x="2735818" y="2930857"/>
            <a:ext cx="369332" cy="32669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/>
              <a:t>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33486-9861-4874-9827-86638C2BC166}"/>
              </a:ext>
            </a:extLst>
          </p:cNvPr>
          <p:cNvSpPr/>
          <p:nvPr/>
        </p:nvSpPr>
        <p:spPr>
          <a:xfrm>
            <a:off x="8136294" y="2095500"/>
            <a:ext cx="559837" cy="22152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9CDBDC-61D1-4E12-A84A-CD64AA1C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71587"/>
            <a:ext cx="11715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00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39803-0730-4EB8-AC94-D7DDE3F6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271587"/>
            <a:ext cx="11839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90EA4A-FD5E-4F2D-A145-6FACB4B0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304925"/>
            <a:ext cx="117538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4CE08-EF86-4B50-9A22-8B9ABF7F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50" y="-219075"/>
            <a:ext cx="6144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9DF164-4E77-48AC-84EE-84B73A93F168}"/>
              </a:ext>
            </a:extLst>
          </p:cNvPr>
          <p:cNvCxnSpPr>
            <a:cxnSpLocks/>
          </p:cNvCxnSpPr>
          <p:nvPr/>
        </p:nvCxnSpPr>
        <p:spPr>
          <a:xfrm>
            <a:off x="1124192" y="1043985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7B3AEC-5CE0-4BA3-9C10-285CA19C0204}"/>
              </a:ext>
            </a:extLst>
          </p:cNvPr>
          <p:cNvCxnSpPr>
            <a:cxnSpLocks/>
          </p:cNvCxnSpPr>
          <p:nvPr/>
        </p:nvCxnSpPr>
        <p:spPr>
          <a:xfrm>
            <a:off x="1124192" y="1704385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7513EC-771F-4749-8D20-FB16A509E8F7}"/>
              </a:ext>
            </a:extLst>
          </p:cNvPr>
          <p:cNvCxnSpPr/>
          <p:nvPr/>
        </p:nvCxnSpPr>
        <p:spPr>
          <a:xfrm>
            <a:off x="1553695" y="74775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6E5B4B-08C6-4DB2-A8D9-2EABB3C2367E}"/>
              </a:ext>
            </a:extLst>
          </p:cNvPr>
          <p:cNvCxnSpPr/>
          <p:nvPr/>
        </p:nvCxnSpPr>
        <p:spPr>
          <a:xfrm>
            <a:off x="3846953" y="75039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4FE819-076E-494C-86DE-2F3C7B141BC3}"/>
              </a:ext>
            </a:extLst>
          </p:cNvPr>
          <p:cNvCxnSpPr/>
          <p:nvPr/>
        </p:nvCxnSpPr>
        <p:spPr>
          <a:xfrm>
            <a:off x="2700324" y="74907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A17B14-E8B2-4973-BBEF-6CD545AB5DE8}"/>
              </a:ext>
            </a:extLst>
          </p:cNvPr>
          <p:cNvSpPr/>
          <p:nvPr/>
        </p:nvSpPr>
        <p:spPr>
          <a:xfrm>
            <a:off x="1937664" y="1051238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63008-AF4D-48F7-B8CC-EB094631D15B}"/>
              </a:ext>
            </a:extLst>
          </p:cNvPr>
          <p:cNvSpPr/>
          <p:nvPr/>
        </p:nvSpPr>
        <p:spPr>
          <a:xfrm>
            <a:off x="2793427" y="1043985"/>
            <a:ext cx="409887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5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15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E9AB1-6EF5-4526-B7C9-4265A8A51B69}"/>
              </a:ext>
            </a:extLst>
          </p:cNvPr>
          <p:cNvSpPr txBox="1"/>
          <p:nvPr/>
        </p:nvSpPr>
        <p:spPr>
          <a:xfrm>
            <a:off x="569029" y="67298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6AF0F-E160-42AA-9964-B8E4B9F3323F}"/>
              </a:ext>
            </a:extLst>
          </p:cNvPr>
          <p:cNvSpPr/>
          <p:nvPr/>
        </p:nvSpPr>
        <p:spPr>
          <a:xfrm>
            <a:off x="188834" y="114382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D14130-C47A-47A2-9F03-04DC1CE31BC8}"/>
              </a:ext>
            </a:extLst>
          </p:cNvPr>
          <p:cNvSpPr txBox="1"/>
          <p:nvPr/>
        </p:nvSpPr>
        <p:spPr>
          <a:xfrm>
            <a:off x="14513" y="653887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2BAECA-A26E-4DF2-8719-B1C48BA5E5AB}"/>
              </a:ext>
            </a:extLst>
          </p:cNvPr>
          <p:cNvCxnSpPr>
            <a:cxnSpLocks/>
          </p:cNvCxnSpPr>
          <p:nvPr/>
        </p:nvCxnSpPr>
        <p:spPr>
          <a:xfrm>
            <a:off x="1107917" y="2581302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FEF5ED-1D37-4CA7-B115-99C91172FEDB}"/>
              </a:ext>
            </a:extLst>
          </p:cNvPr>
          <p:cNvCxnSpPr>
            <a:cxnSpLocks/>
          </p:cNvCxnSpPr>
          <p:nvPr/>
        </p:nvCxnSpPr>
        <p:spPr>
          <a:xfrm>
            <a:off x="1107917" y="3241702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68C62C-C79F-409C-84E6-6DB532ABF481}"/>
              </a:ext>
            </a:extLst>
          </p:cNvPr>
          <p:cNvCxnSpPr/>
          <p:nvPr/>
        </p:nvCxnSpPr>
        <p:spPr>
          <a:xfrm>
            <a:off x="1537420" y="228507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C116DC-61F3-407E-86DC-F909E71FAF40}"/>
              </a:ext>
            </a:extLst>
          </p:cNvPr>
          <p:cNvCxnSpPr/>
          <p:nvPr/>
        </p:nvCxnSpPr>
        <p:spPr>
          <a:xfrm>
            <a:off x="3830678" y="228771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6D26B0-C571-462F-8672-92D80C653365}"/>
              </a:ext>
            </a:extLst>
          </p:cNvPr>
          <p:cNvCxnSpPr/>
          <p:nvPr/>
        </p:nvCxnSpPr>
        <p:spPr>
          <a:xfrm>
            <a:off x="2684049" y="228639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F865861-AC95-43A2-B772-709FC367B66F}"/>
              </a:ext>
            </a:extLst>
          </p:cNvPr>
          <p:cNvSpPr/>
          <p:nvPr/>
        </p:nvSpPr>
        <p:spPr>
          <a:xfrm>
            <a:off x="1537421" y="2588555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8D9D36-CBA6-465A-94C9-423BD131402F}"/>
              </a:ext>
            </a:extLst>
          </p:cNvPr>
          <p:cNvSpPr/>
          <p:nvPr/>
        </p:nvSpPr>
        <p:spPr>
          <a:xfrm>
            <a:off x="3416353" y="2572515"/>
            <a:ext cx="391204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36A509-5F43-42AF-911F-7DBED87C4B0E}"/>
              </a:ext>
            </a:extLst>
          </p:cNvPr>
          <p:cNvSpPr txBox="1"/>
          <p:nvPr/>
        </p:nvSpPr>
        <p:spPr>
          <a:xfrm>
            <a:off x="552754" y="221029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64F8AA-5D79-474B-AE42-4AE1BE9A1B69}"/>
              </a:ext>
            </a:extLst>
          </p:cNvPr>
          <p:cNvSpPr/>
          <p:nvPr/>
        </p:nvSpPr>
        <p:spPr>
          <a:xfrm>
            <a:off x="172559" y="268114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FFE7CF-5D00-4662-AED4-B57358E2C0F2}"/>
              </a:ext>
            </a:extLst>
          </p:cNvPr>
          <p:cNvSpPr txBox="1"/>
          <p:nvPr/>
        </p:nvSpPr>
        <p:spPr>
          <a:xfrm>
            <a:off x="14513" y="2307319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EEB7B3-F528-4A29-8ED1-E13098237B38}"/>
              </a:ext>
            </a:extLst>
          </p:cNvPr>
          <p:cNvCxnSpPr>
            <a:stCxn id="22" idx="2"/>
          </p:cNvCxnSpPr>
          <p:nvPr/>
        </p:nvCxnSpPr>
        <p:spPr>
          <a:xfrm flipH="1">
            <a:off x="2307433" y="1711638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AB21FFB0-300C-4E19-93D9-EF290AC4A6AE}"/>
              </a:ext>
            </a:extLst>
          </p:cNvPr>
          <p:cNvCxnSpPr>
            <a:cxnSpLocks/>
            <a:stCxn id="22" idx="0"/>
            <a:endCxn id="23" idx="0"/>
          </p:cNvCxnSpPr>
          <p:nvPr/>
        </p:nvCxnSpPr>
        <p:spPr>
          <a:xfrm rot="5400000" flipH="1" flipV="1">
            <a:off x="2649276" y="702144"/>
            <a:ext cx="7253" cy="690937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266E12-BC0D-4A9A-89D7-13A9ACEF217D}"/>
              </a:ext>
            </a:extLst>
          </p:cNvPr>
          <p:cNvSpPr txBox="1"/>
          <p:nvPr/>
        </p:nvSpPr>
        <p:spPr>
          <a:xfrm>
            <a:off x="1976687" y="469234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93F950B-F4E7-4120-9C35-716BB384B776}"/>
              </a:ext>
            </a:extLst>
          </p:cNvPr>
          <p:cNvCxnSpPr>
            <a:stCxn id="59" idx="2"/>
            <a:endCxn id="60" idx="2"/>
          </p:cNvCxnSpPr>
          <p:nvPr/>
        </p:nvCxnSpPr>
        <p:spPr>
          <a:xfrm rot="5400000" flipH="1" flipV="1">
            <a:off x="2847545" y="2484545"/>
            <a:ext cx="16040" cy="1512780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80CD85-591B-408B-8100-3E7E68EB0864}"/>
              </a:ext>
            </a:extLst>
          </p:cNvPr>
          <p:cNvSpPr txBox="1"/>
          <p:nvPr/>
        </p:nvSpPr>
        <p:spPr>
          <a:xfrm>
            <a:off x="2588252" y="3486384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Actual transition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03372E-EEA9-4588-B0BF-222339465EDC}"/>
              </a:ext>
            </a:extLst>
          </p:cNvPr>
          <p:cNvSpPr txBox="1"/>
          <p:nvPr/>
        </p:nvSpPr>
        <p:spPr>
          <a:xfrm>
            <a:off x="1911845" y="71197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C599233-222A-46E4-9B55-9F3C666190B4}"/>
              </a:ext>
            </a:extLst>
          </p:cNvPr>
          <p:cNvCxnSpPr>
            <a:cxnSpLocks/>
          </p:cNvCxnSpPr>
          <p:nvPr/>
        </p:nvCxnSpPr>
        <p:spPr>
          <a:xfrm>
            <a:off x="4579096" y="1018831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4C7D274-33B3-4867-B529-08502336DEC3}"/>
              </a:ext>
            </a:extLst>
          </p:cNvPr>
          <p:cNvCxnSpPr>
            <a:cxnSpLocks/>
          </p:cNvCxnSpPr>
          <p:nvPr/>
        </p:nvCxnSpPr>
        <p:spPr>
          <a:xfrm>
            <a:off x="4579096" y="1679231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E409E77-FCBB-4FAC-8605-002A24EBE8F8}"/>
              </a:ext>
            </a:extLst>
          </p:cNvPr>
          <p:cNvCxnSpPr/>
          <p:nvPr/>
        </p:nvCxnSpPr>
        <p:spPr>
          <a:xfrm>
            <a:off x="5008599" y="72259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73218AB-92E1-4235-A123-A748B8206EE6}"/>
              </a:ext>
            </a:extLst>
          </p:cNvPr>
          <p:cNvCxnSpPr/>
          <p:nvPr/>
        </p:nvCxnSpPr>
        <p:spPr>
          <a:xfrm>
            <a:off x="7301857" y="72523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DAB738C-7423-40EC-B457-C28E02870119}"/>
              </a:ext>
            </a:extLst>
          </p:cNvPr>
          <p:cNvCxnSpPr/>
          <p:nvPr/>
        </p:nvCxnSpPr>
        <p:spPr>
          <a:xfrm>
            <a:off x="6155228" y="72391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48E4E5-EEC3-4888-B3FF-7584CA836A73}"/>
              </a:ext>
            </a:extLst>
          </p:cNvPr>
          <p:cNvSpPr/>
          <p:nvPr/>
        </p:nvSpPr>
        <p:spPr>
          <a:xfrm>
            <a:off x="5392568" y="1026084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8DA8DB-337B-4E47-933E-C78C5001F5F2}"/>
              </a:ext>
            </a:extLst>
          </p:cNvPr>
          <p:cNvSpPr/>
          <p:nvPr/>
        </p:nvSpPr>
        <p:spPr>
          <a:xfrm>
            <a:off x="6345030" y="1018831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5DDBC44-2E06-4145-B0FB-B4DAF1930A06}"/>
              </a:ext>
            </a:extLst>
          </p:cNvPr>
          <p:cNvSpPr txBox="1"/>
          <p:nvPr/>
        </p:nvSpPr>
        <p:spPr>
          <a:xfrm>
            <a:off x="3453142" y="663434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8333606-15BA-479C-BF30-ADAB3C89AE83}"/>
              </a:ext>
            </a:extLst>
          </p:cNvPr>
          <p:cNvCxnSpPr>
            <a:cxnSpLocks/>
          </p:cNvCxnSpPr>
          <p:nvPr/>
        </p:nvCxnSpPr>
        <p:spPr>
          <a:xfrm>
            <a:off x="4562821" y="2556148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3356400-711D-41AF-AEA6-893D508C21A4}"/>
              </a:ext>
            </a:extLst>
          </p:cNvPr>
          <p:cNvCxnSpPr>
            <a:cxnSpLocks/>
          </p:cNvCxnSpPr>
          <p:nvPr/>
        </p:nvCxnSpPr>
        <p:spPr>
          <a:xfrm>
            <a:off x="4562821" y="3216548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BE0A60F-00CC-4CBF-A3F7-2EE556FE0CE1}"/>
              </a:ext>
            </a:extLst>
          </p:cNvPr>
          <p:cNvCxnSpPr/>
          <p:nvPr/>
        </p:nvCxnSpPr>
        <p:spPr>
          <a:xfrm>
            <a:off x="4992324" y="22599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6E42DE-2A69-484C-8C62-3CCA9E5AA1DC}"/>
              </a:ext>
            </a:extLst>
          </p:cNvPr>
          <p:cNvCxnSpPr/>
          <p:nvPr/>
        </p:nvCxnSpPr>
        <p:spPr>
          <a:xfrm>
            <a:off x="7285582" y="22625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337947-B1C5-4A66-AF0D-88E77DB1270B}"/>
              </a:ext>
            </a:extLst>
          </p:cNvPr>
          <p:cNvCxnSpPr/>
          <p:nvPr/>
        </p:nvCxnSpPr>
        <p:spPr>
          <a:xfrm>
            <a:off x="6138953" y="22612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ED69A38-B62A-4E61-B0EE-3ADD08A27BF7}"/>
              </a:ext>
            </a:extLst>
          </p:cNvPr>
          <p:cNvSpPr/>
          <p:nvPr/>
        </p:nvSpPr>
        <p:spPr>
          <a:xfrm>
            <a:off x="4992325" y="2563401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8D46479-A784-4727-B2A5-46B64741B0CB}"/>
              </a:ext>
            </a:extLst>
          </p:cNvPr>
          <p:cNvSpPr/>
          <p:nvPr/>
        </p:nvSpPr>
        <p:spPr>
          <a:xfrm>
            <a:off x="6131130" y="2547361"/>
            <a:ext cx="1131331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58867E-1B70-4742-9557-346F796403A4}"/>
              </a:ext>
            </a:extLst>
          </p:cNvPr>
          <p:cNvSpPr txBox="1"/>
          <p:nvPr/>
        </p:nvSpPr>
        <p:spPr>
          <a:xfrm>
            <a:off x="3477823" y="2265362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DF70798-3823-4ABC-ADA9-0E94149B2757}"/>
              </a:ext>
            </a:extLst>
          </p:cNvPr>
          <p:cNvCxnSpPr>
            <a:stCxn id="107" idx="2"/>
          </p:cNvCxnSpPr>
          <p:nvPr/>
        </p:nvCxnSpPr>
        <p:spPr>
          <a:xfrm flipH="1">
            <a:off x="5762337" y="1686484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DBFF9C9D-7610-483D-B770-124BC127A700}"/>
              </a:ext>
            </a:extLst>
          </p:cNvPr>
          <p:cNvCxnSpPr>
            <a:stCxn id="107" idx="0"/>
            <a:endCxn id="108" idx="0"/>
          </p:cNvCxnSpPr>
          <p:nvPr/>
        </p:nvCxnSpPr>
        <p:spPr>
          <a:xfrm rot="5400000" flipH="1" flipV="1">
            <a:off x="6241081" y="540089"/>
            <a:ext cx="7253" cy="964738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48C22D8-11EC-463B-B821-6F5FA9BAD704}"/>
              </a:ext>
            </a:extLst>
          </p:cNvPr>
          <p:cNvSpPr txBox="1"/>
          <p:nvPr/>
        </p:nvSpPr>
        <p:spPr>
          <a:xfrm>
            <a:off x="5450283" y="47918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FF3A62B-76EF-4046-B593-6E2EB9D65172}"/>
              </a:ext>
            </a:extLst>
          </p:cNvPr>
          <p:cNvCxnSpPr>
            <a:cxnSpLocks/>
            <a:stCxn id="118" idx="2"/>
            <a:endCxn id="119" idx="2"/>
          </p:cNvCxnSpPr>
          <p:nvPr/>
        </p:nvCxnSpPr>
        <p:spPr>
          <a:xfrm rot="5400000" flipH="1" flipV="1">
            <a:off x="6117417" y="2644422"/>
            <a:ext cx="16040" cy="1142717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D841587-3FDE-4F5C-9B6A-1E8D80787101}"/>
              </a:ext>
            </a:extLst>
          </p:cNvPr>
          <p:cNvSpPr txBox="1"/>
          <p:nvPr/>
        </p:nvSpPr>
        <p:spPr>
          <a:xfrm>
            <a:off x="5836382" y="3468593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Actual transition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60F259-D9F0-4697-96E8-B4A02B2F755A}"/>
              </a:ext>
            </a:extLst>
          </p:cNvPr>
          <p:cNvSpPr txBox="1"/>
          <p:nvPr/>
        </p:nvSpPr>
        <p:spPr>
          <a:xfrm>
            <a:off x="5073597" y="7337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7E2E158-13D8-410E-B443-352A60579A59}"/>
              </a:ext>
            </a:extLst>
          </p:cNvPr>
          <p:cNvSpPr/>
          <p:nvPr/>
        </p:nvSpPr>
        <p:spPr>
          <a:xfrm>
            <a:off x="3211613" y="1046105"/>
            <a:ext cx="626597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5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endParaRPr lang="en-GB" sz="15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A38AB4-6BDA-41E9-BB47-510C78A56952}"/>
              </a:ext>
            </a:extLst>
          </p:cNvPr>
          <p:cNvCxnSpPr>
            <a:stCxn id="23" idx="2"/>
            <a:endCxn id="60" idx="0"/>
          </p:cNvCxnSpPr>
          <p:nvPr/>
        </p:nvCxnSpPr>
        <p:spPr>
          <a:xfrm>
            <a:off x="2998371" y="1704385"/>
            <a:ext cx="613584" cy="8681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D759B41-51D5-46E6-BD4B-8BA8D25CCFB9}"/>
              </a:ext>
            </a:extLst>
          </p:cNvPr>
          <p:cNvCxnSpPr>
            <a:cxnSpLocks/>
          </p:cNvCxnSpPr>
          <p:nvPr/>
        </p:nvCxnSpPr>
        <p:spPr>
          <a:xfrm>
            <a:off x="7918585" y="1002555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A1E517E-D142-4B10-9FCD-123AF88A56FE}"/>
              </a:ext>
            </a:extLst>
          </p:cNvPr>
          <p:cNvCxnSpPr>
            <a:cxnSpLocks/>
          </p:cNvCxnSpPr>
          <p:nvPr/>
        </p:nvCxnSpPr>
        <p:spPr>
          <a:xfrm>
            <a:off x="7918585" y="1662955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F98A78D-132C-4FF7-B1EA-F9D4F7B2BD33}"/>
              </a:ext>
            </a:extLst>
          </p:cNvPr>
          <p:cNvCxnSpPr/>
          <p:nvPr/>
        </p:nvCxnSpPr>
        <p:spPr>
          <a:xfrm>
            <a:off x="8348088" y="70632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3E18BD-AA34-4C7C-95B7-534E33541B27}"/>
              </a:ext>
            </a:extLst>
          </p:cNvPr>
          <p:cNvCxnSpPr/>
          <p:nvPr/>
        </p:nvCxnSpPr>
        <p:spPr>
          <a:xfrm>
            <a:off x="10641346" y="70896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0AF1982-4D6D-48BF-A539-F98007F1EA97}"/>
              </a:ext>
            </a:extLst>
          </p:cNvPr>
          <p:cNvCxnSpPr/>
          <p:nvPr/>
        </p:nvCxnSpPr>
        <p:spPr>
          <a:xfrm>
            <a:off x="9494717" y="70764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900D7BD-0233-44AA-BAE4-7948ED944490}"/>
              </a:ext>
            </a:extLst>
          </p:cNvPr>
          <p:cNvSpPr/>
          <p:nvPr/>
        </p:nvSpPr>
        <p:spPr>
          <a:xfrm>
            <a:off x="8732057" y="1009808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643F4AB-4E9A-4E21-AFAA-C317F1FE4B7A}"/>
              </a:ext>
            </a:extLst>
          </p:cNvPr>
          <p:cNvSpPr/>
          <p:nvPr/>
        </p:nvSpPr>
        <p:spPr>
          <a:xfrm>
            <a:off x="9684519" y="1002555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6A7ECC3-F685-4E17-BF21-11014E264C63}"/>
              </a:ext>
            </a:extLst>
          </p:cNvPr>
          <p:cNvSpPr/>
          <p:nvPr/>
        </p:nvSpPr>
        <p:spPr>
          <a:xfrm>
            <a:off x="10884796" y="110239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A3BB34C-FC83-42DB-A3D9-2696BD199317}"/>
              </a:ext>
            </a:extLst>
          </p:cNvPr>
          <p:cNvCxnSpPr>
            <a:cxnSpLocks/>
          </p:cNvCxnSpPr>
          <p:nvPr/>
        </p:nvCxnSpPr>
        <p:spPr>
          <a:xfrm>
            <a:off x="7902310" y="2539872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F79707E-4B48-4146-9F14-7F8F91302A78}"/>
              </a:ext>
            </a:extLst>
          </p:cNvPr>
          <p:cNvCxnSpPr>
            <a:cxnSpLocks/>
          </p:cNvCxnSpPr>
          <p:nvPr/>
        </p:nvCxnSpPr>
        <p:spPr>
          <a:xfrm>
            <a:off x="7902310" y="3200272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9BB527B-75F5-4609-8C8B-DC4D71CF3186}"/>
              </a:ext>
            </a:extLst>
          </p:cNvPr>
          <p:cNvCxnSpPr/>
          <p:nvPr/>
        </p:nvCxnSpPr>
        <p:spPr>
          <a:xfrm>
            <a:off x="8331813" y="22436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BE2EC4B-A792-428D-B9D8-5428B555A729}"/>
              </a:ext>
            </a:extLst>
          </p:cNvPr>
          <p:cNvCxnSpPr/>
          <p:nvPr/>
        </p:nvCxnSpPr>
        <p:spPr>
          <a:xfrm>
            <a:off x="10625071" y="22462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AA97589-C379-4E43-B1F7-7FAF0E1DB874}"/>
              </a:ext>
            </a:extLst>
          </p:cNvPr>
          <p:cNvCxnSpPr/>
          <p:nvPr/>
        </p:nvCxnSpPr>
        <p:spPr>
          <a:xfrm>
            <a:off x="9478442" y="22449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8D470D8-3730-44A6-93AE-4F33A89AA822}"/>
              </a:ext>
            </a:extLst>
          </p:cNvPr>
          <p:cNvSpPr/>
          <p:nvPr/>
        </p:nvSpPr>
        <p:spPr>
          <a:xfrm>
            <a:off x="8331814" y="2547125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C56B940-BB1C-4EBD-82FB-5AF5CF871D37}"/>
              </a:ext>
            </a:extLst>
          </p:cNvPr>
          <p:cNvSpPr/>
          <p:nvPr/>
        </p:nvSpPr>
        <p:spPr>
          <a:xfrm>
            <a:off x="10884796" y="263971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F688C5D-DC46-4382-939F-B141CBA052C2}"/>
              </a:ext>
            </a:extLst>
          </p:cNvPr>
          <p:cNvCxnSpPr>
            <a:stCxn id="164" idx="2"/>
          </p:cNvCxnSpPr>
          <p:nvPr/>
        </p:nvCxnSpPr>
        <p:spPr>
          <a:xfrm flipH="1">
            <a:off x="9101826" y="1670208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FB14C8F5-BCF7-4DAC-8F9D-E18C94CFD580}"/>
              </a:ext>
            </a:extLst>
          </p:cNvPr>
          <p:cNvCxnSpPr>
            <a:stCxn id="164" idx="0"/>
            <a:endCxn id="165" idx="0"/>
          </p:cNvCxnSpPr>
          <p:nvPr/>
        </p:nvCxnSpPr>
        <p:spPr>
          <a:xfrm rot="5400000" flipH="1" flipV="1">
            <a:off x="9580570" y="523813"/>
            <a:ext cx="7253" cy="964738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F224A72-13A8-4510-970A-01953C4FBCA8}"/>
              </a:ext>
            </a:extLst>
          </p:cNvPr>
          <p:cNvSpPr txBox="1"/>
          <p:nvPr/>
        </p:nvSpPr>
        <p:spPr>
          <a:xfrm>
            <a:off x="8789771" y="551770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0667403-C78C-4495-9E69-C0B77622E028}"/>
              </a:ext>
            </a:extLst>
          </p:cNvPr>
          <p:cNvSpPr txBox="1"/>
          <p:nvPr/>
        </p:nvSpPr>
        <p:spPr>
          <a:xfrm>
            <a:off x="8005903" y="-5586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Neither Correct, Nor Incorrect </a:t>
            </a:r>
          </a:p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BD79616-6B20-47CB-AF31-E5C54D9B9C92}"/>
              </a:ext>
            </a:extLst>
          </p:cNvPr>
          <p:cNvSpPr txBox="1"/>
          <p:nvPr/>
        </p:nvSpPr>
        <p:spPr>
          <a:xfrm>
            <a:off x="6769275" y="682904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C5BEB53-2A4F-479E-A56E-91C4D9DE7D22}"/>
              </a:ext>
            </a:extLst>
          </p:cNvPr>
          <p:cNvSpPr txBox="1"/>
          <p:nvPr/>
        </p:nvSpPr>
        <p:spPr>
          <a:xfrm>
            <a:off x="6769275" y="2238467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313918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86655384-333F-4DDE-82A5-F293D24DC04F}"/>
              </a:ext>
            </a:extLst>
          </p:cNvPr>
          <p:cNvSpPr/>
          <p:nvPr/>
        </p:nvSpPr>
        <p:spPr>
          <a:xfrm>
            <a:off x="1873188" y="1296140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F229D1-6C43-4697-BB1A-6660A1943645}"/>
              </a:ext>
            </a:extLst>
          </p:cNvPr>
          <p:cNvSpPr/>
          <p:nvPr/>
        </p:nvSpPr>
        <p:spPr>
          <a:xfrm>
            <a:off x="3721223" y="1296140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5139088-0AA9-45DB-91F6-82C5301E0F5F}"/>
              </a:ext>
            </a:extLst>
          </p:cNvPr>
          <p:cNvCxnSpPr>
            <a:cxnSpLocks/>
            <a:stCxn id="48" idx="7"/>
            <a:endCxn id="49" idx="1"/>
          </p:cNvCxnSpPr>
          <p:nvPr/>
        </p:nvCxnSpPr>
        <p:spPr>
          <a:xfrm rot="5400000" flipH="1" flipV="1">
            <a:off x="3125679" y="692796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B5319BAC-EAF3-4D25-9177-D8B9761B17D3}"/>
              </a:ext>
            </a:extLst>
          </p:cNvPr>
          <p:cNvCxnSpPr>
            <a:stCxn id="49" idx="3"/>
            <a:endCxn id="48" idx="5"/>
          </p:cNvCxnSpPr>
          <p:nvPr/>
        </p:nvCxnSpPr>
        <p:spPr>
          <a:xfrm rot="5400000">
            <a:off x="3125680" y="1119663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68D3223-2E9D-4C6B-A02B-982FC975545C}"/>
              </a:ext>
            </a:extLst>
          </p:cNvPr>
          <p:cNvCxnSpPr>
            <a:stCxn id="48" idx="2"/>
            <a:endCxn id="48" idx="1"/>
          </p:cNvCxnSpPr>
          <p:nvPr/>
        </p:nvCxnSpPr>
        <p:spPr>
          <a:xfrm rot="10800000" flipH="1">
            <a:off x="1873188" y="1384547"/>
            <a:ext cx="96208" cy="213434"/>
          </a:xfrm>
          <a:prstGeom prst="curvedConnector4">
            <a:avLst>
              <a:gd name="adj1" fmla="val -25375"/>
              <a:gd name="adj2" fmla="val 33587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9863A25-E021-4225-9F78-9D11309FAC49}"/>
              </a:ext>
            </a:extLst>
          </p:cNvPr>
          <p:cNvCxnSpPr>
            <a:cxnSpLocks/>
            <a:endCxn id="49" idx="7"/>
          </p:cNvCxnSpPr>
          <p:nvPr/>
        </p:nvCxnSpPr>
        <p:spPr>
          <a:xfrm rot="16200000" flipV="1">
            <a:off x="4229701" y="1436809"/>
            <a:ext cx="213434" cy="108909"/>
          </a:xfrm>
          <a:prstGeom prst="curvedConnector3">
            <a:avLst>
              <a:gd name="adj1" fmla="val 3317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963AB4A-636E-440E-A97C-E600FA485AF9}"/>
              </a:ext>
            </a:extLst>
          </p:cNvPr>
          <p:cNvSpPr txBox="1"/>
          <p:nvPr/>
        </p:nvSpPr>
        <p:spPr>
          <a:xfrm>
            <a:off x="2920272" y="6846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0DF0E8-2ED9-4E35-9A3C-19422289FE8A}"/>
              </a:ext>
            </a:extLst>
          </p:cNvPr>
          <p:cNvSpPr txBox="1"/>
          <p:nvPr/>
        </p:nvSpPr>
        <p:spPr>
          <a:xfrm>
            <a:off x="2920272" y="22319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EEE4C9-269E-4A45-BEC8-6DA090CFFB23}"/>
              </a:ext>
            </a:extLst>
          </p:cNvPr>
          <p:cNvSpPr txBox="1"/>
          <p:nvPr/>
        </p:nvSpPr>
        <p:spPr>
          <a:xfrm>
            <a:off x="4123860" y="6171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45B394-FE8A-4122-B84D-18C93724CE11}"/>
              </a:ext>
            </a:extLst>
          </p:cNvPr>
          <p:cNvSpPr txBox="1"/>
          <p:nvPr/>
        </p:nvSpPr>
        <p:spPr>
          <a:xfrm>
            <a:off x="1661430" y="6171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94B6487-9DE3-4D1C-865F-47A1E6C19F98}"/>
              </a:ext>
            </a:extLst>
          </p:cNvPr>
          <p:cNvSpPr/>
          <p:nvPr/>
        </p:nvSpPr>
        <p:spPr>
          <a:xfrm>
            <a:off x="2618603" y="5871551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989F7A8-D6FE-4F82-B52F-833493DE44DE}"/>
              </a:ext>
            </a:extLst>
          </p:cNvPr>
          <p:cNvSpPr/>
          <p:nvPr/>
        </p:nvSpPr>
        <p:spPr>
          <a:xfrm>
            <a:off x="1688236" y="4191747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F5581EF-7586-4007-94ED-D4D33EA5DCE9}"/>
              </a:ext>
            </a:extLst>
          </p:cNvPr>
          <p:cNvSpPr/>
          <p:nvPr/>
        </p:nvSpPr>
        <p:spPr>
          <a:xfrm>
            <a:off x="3536271" y="4191747"/>
            <a:ext cx="656948" cy="6036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096B74B-CFD8-458B-BF0A-B3D8171EBB28}"/>
              </a:ext>
            </a:extLst>
          </p:cNvPr>
          <p:cNvCxnSpPr>
            <a:cxnSpLocks/>
            <a:stCxn id="70" idx="7"/>
            <a:endCxn id="71" idx="1"/>
          </p:cNvCxnSpPr>
          <p:nvPr/>
        </p:nvCxnSpPr>
        <p:spPr>
          <a:xfrm rot="5400000" flipH="1" flipV="1">
            <a:off x="2940727" y="3588403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4F961F3C-07C5-43AE-AF93-CBDAE1C9E5B7}"/>
              </a:ext>
            </a:extLst>
          </p:cNvPr>
          <p:cNvCxnSpPr>
            <a:stCxn id="71" idx="3"/>
            <a:endCxn id="70" idx="5"/>
          </p:cNvCxnSpPr>
          <p:nvPr/>
        </p:nvCxnSpPr>
        <p:spPr>
          <a:xfrm rot="5400000">
            <a:off x="2940728" y="4015270"/>
            <a:ext cx="12700" cy="1383503"/>
          </a:xfrm>
          <a:prstGeom prst="curvedConnector3">
            <a:avLst>
              <a:gd name="adj1" fmla="val 24961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C3FA2FAC-3A77-4F12-8E0E-0D6113214015}"/>
              </a:ext>
            </a:extLst>
          </p:cNvPr>
          <p:cNvCxnSpPr>
            <a:stCxn id="70" idx="2"/>
            <a:endCxn id="70" idx="1"/>
          </p:cNvCxnSpPr>
          <p:nvPr/>
        </p:nvCxnSpPr>
        <p:spPr>
          <a:xfrm rot="10800000" flipH="1">
            <a:off x="1688236" y="4280154"/>
            <a:ext cx="96208" cy="213434"/>
          </a:xfrm>
          <a:prstGeom prst="curvedConnector4">
            <a:avLst>
              <a:gd name="adj1" fmla="val -25375"/>
              <a:gd name="adj2" fmla="val 33587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3AD8BA5-369C-4877-B355-44662A705B1A}"/>
              </a:ext>
            </a:extLst>
          </p:cNvPr>
          <p:cNvCxnSpPr>
            <a:cxnSpLocks/>
            <a:endCxn id="71" idx="7"/>
          </p:cNvCxnSpPr>
          <p:nvPr/>
        </p:nvCxnSpPr>
        <p:spPr>
          <a:xfrm rot="16200000" flipV="1">
            <a:off x="4044749" y="4332416"/>
            <a:ext cx="213434" cy="108909"/>
          </a:xfrm>
          <a:prstGeom prst="curvedConnector3">
            <a:avLst>
              <a:gd name="adj1" fmla="val 3317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883D878-A08C-4D93-9924-0DB956726DAB}"/>
              </a:ext>
            </a:extLst>
          </p:cNvPr>
          <p:cNvSpPr txBox="1"/>
          <p:nvPr/>
        </p:nvSpPr>
        <p:spPr>
          <a:xfrm>
            <a:off x="2735320" y="35802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D579EB-FA53-4859-B201-407822FCA8BA}"/>
              </a:ext>
            </a:extLst>
          </p:cNvPr>
          <p:cNvSpPr txBox="1"/>
          <p:nvPr/>
        </p:nvSpPr>
        <p:spPr>
          <a:xfrm>
            <a:off x="2735320" y="512753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FCB396-02C9-4975-BF06-F4965113730B}"/>
              </a:ext>
            </a:extLst>
          </p:cNvPr>
          <p:cNvSpPr txBox="1"/>
          <p:nvPr/>
        </p:nvSpPr>
        <p:spPr>
          <a:xfrm>
            <a:off x="1476478" y="35127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F6C4B21D-0395-4FCA-8D81-1B8284B41F6F}"/>
              </a:ext>
            </a:extLst>
          </p:cNvPr>
          <p:cNvCxnSpPr>
            <a:stCxn id="70" idx="4"/>
          </p:cNvCxnSpPr>
          <p:nvPr/>
        </p:nvCxnSpPr>
        <p:spPr>
          <a:xfrm rot="16200000" flipH="1">
            <a:off x="1563797" y="5248340"/>
            <a:ext cx="1507718" cy="601893"/>
          </a:xfrm>
          <a:prstGeom prst="curvedConnector3">
            <a:avLst>
              <a:gd name="adj1" fmla="val 10240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41C58F32-02B4-4FA0-892B-E0E88E73D67B}"/>
              </a:ext>
            </a:extLst>
          </p:cNvPr>
          <p:cNvCxnSpPr>
            <a:stCxn id="69" idx="2"/>
            <a:endCxn id="70" idx="4"/>
          </p:cNvCxnSpPr>
          <p:nvPr/>
        </p:nvCxnSpPr>
        <p:spPr>
          <a:xfrm rot="10800000">
            <a:off x="2016711" y="4795428"/>
            <a:ext cx="601893" cy="137796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73FEDEE6-6E48-4E57-B75F-6F751AE9003B}"/>
              </a:ext>
            </a:extLst>
          </p:cNvPr>
          <p:cNvCxnSpPr>
            <a:stCxn id="71" idx="4"/>
            <a:endCxn id="69" idx="5"/>
          </p:cNvCxnSpPr>
          <p:nvPr/>
        </p:nvCxnSpPr>
        <p:spPr>
          <a:xfrm rot="5400000">
            <a:off x="2726346" y="5248425"/>
            <a:ext cx="1591397" cy="685402"/>
          </a:xfrm>
          <a:prstGeom prst="curvedConnector3">
            <a:avLst>
              <a:gd name="adj1" fmla="val 9593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0DC6769-499E-4D5E-83F7-643A5830227B}"/>
              </a:ext>
            </a:extLst>
          </p:cNvPr>
          <p:cNvCxnSpPr>
            <a:stCxn id="69" idx="6"/>
            <a:endCxn id="71" idx="4"/>
          </p:cNvCxnSpPr>
          <p:nvPr/>
        </p:nvCxnSpPr>
        <p:spPr>
          <a:xfrm flipV="1">
            <a:off x="3275551" y="4795428"/>
            <a:ext cx="589194" cy="137796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04BC5464-F9AD-4BC3-AD1D-A562910DDF3F}"/>
              </a:ext>
            </a:extLst>
          </p:cNvPr>
          <p:cNvCxnSpPr>
            <a:cxnSpLocks/>
            <a:stCxn id="69" idx="4"/>
            <a:endCxn id="69" idx="5"/>
          </p:cNvCxnSpPr>
          <p:nvPr/>
        </p:nvCxnSpPr>
        <p:spPr>
          <a:xfrm rot="5400000" flipH="1" flipV="1">
            <a:off x="3019006" y="6314896"/>
            <a:ext cx="88407" cy="232266"/>
          </a:xfrm>
          <a:prstGeom prst="curvedConnector3">
            <a:avLst>
              <a:gd name="adj1" fmla="val -25857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3EF4733-2165-4977-8ABD-67A984E42444}"/>
              </a:ext>
            </a:extLst>
          </p:cNvPr>
          <p:cNvSpPr txBox="1"/>
          <p:nvPr/>
        </p:nvSpPr>
        <p:spPr>
          <a:xfrm>
            <a:off x="3993363" y="35127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E23646-2A84-412E-B280-B75FF4D482DA}"/>
              </a:ext>
            </a:extLst>
          </p:cNvPr>
          <p:cNvSpPr txBox="1"/>
          <p:nvPr/>
        </p:nvSpPr>
        <p:spPr>
          <a:xfrm>
            <a:off x="1760826" y="60158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033463-0273-4FD3-9E33-EE561B0C3EFC}"/>
              </a:ext>
            </a:extLst>
          </p:cNvPr>
          <p:cNvSpPr txBox="1"/>
          <p:nvPr/>
        </p:nvSpPr>
        <p:spPr>
          <a:xfrm>
            <a:off x="2185942" y="554769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C34DA2-3759-4063-89DA-EA6C6523180F}"/>
              </a:ext>
            </a:extLst>
          </p:cNvPr>
          <p:cNvSpPr txBox="1"/>
          <p:nvPr/>
        </p:nvSpPr>
        <p:spPr>
          <a:xfrm>
            <a:off x="3343786" y="551896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04DA13-6192-444B-96D9-11073F693401}"/>
              </a:ext>
            </a:extLst>
          </p:cNvPr>
          <p:cNvSpPr txBox="1"/>
          <p:nvPr/>
        </p:nvSpPr>
        <p:spPr>
          <a:xfrm>
            <a:off x="3544176" y="60158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BCB9DB-C3CD-4B0B-9DFC-6BF9EAA2DCD8}"/>
              </a:ext>
            </a:extLst>
          </p:cNvPr>
          <p:cNvSpPr txBox="1"/>
          <p:nvPr/>
        </p:nvSpPr>
        <p:spPr>
          <a:xfrm>
            <a:off x="2611058" y="65040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p8</a:t>
            </a:r>
          </a:p>
        </p:txBody>
      </p:sp>
    </p:spTree>
    <p:extLst>
      <p:ext uri="{BB962C8B-B14F-4D97-AF65-F5344CB8AC3E}">
        <p14:creationId xmlns:p14="http://schemas.microsoft.com/office/powerpoint/2010/main" val="875407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F835A2-0E48-4293-AA1E-7CF5B3342704}"/>
              </a:ext>
            </a:extLst>
          </p:cNvPr>
          <p:cNvCxnSpPr>
            <a:cxnSpLocks/>
          </p:cNvCxnSpPr>
          <p:nvPr/>
        </p:nvCxnSpPr>
        <p:spPr>
          <a:xfrm>
            <a:off x="1443791" y="1043985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C51229-97EF-4F28-973E-CAB58617B6C8}"/>
              </a:ext>
            </a:extLst>
          </p:cNvPr>
          <p:cNvCxnSpPr>
            <a:cxnSpLocks/>
          </p:cNvCxnSpPr>
          <p:nvPr/>
        </p:nvCxnSpPr>
        <p:spPr>
          <a:xfrm>
            <a:off x="1443791" y="1704385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59FA30-5C36-485B-8D95-D6137474D30D}"/>
              </a:ext>
            </a:extLst>
          </p:cNvPr>
          <p:cNvCxnSpPr/>
          <p:nvPr/>
        </p:nvCxnSpPr>
        <p:spPr>
          <a:xfrm>
            <a:off x="1873294" y="74775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9DB935-DC32-484D-8571-D5949FB00F09}"/>
              </a:ext>
            </a:extLst>
          </p:cNvPr>
          <p:cNvCxnSpPr/>
          <p:nvPr/>
        </p:nvCxnSpPr>
        <p:spPr>
          <a:xfrm>
            <a:off x="4166552" y="75039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8BAE3-9C29-4339-9F94-337C99F2A1EC}"/>
              </a:ext>
            </a:extLst>
          </p:cNvPr>
          <p:cNvCxnSpPr/>
          <p:nvPr/>
        </p:nvCxnSpPr>
        <p:spPr>
          <a:xfrm>
            <a:off x="3019923" y="749073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2CC14C8-DC1F-4AC2-8253-11AC76819876}"/>
              </a:ext>
            </a:extLst>
          </p:cNvPr>
          <p:cNvSpPr/>
          <p:nvPr/>
        </p:nvSpPr>
        <p:spPr>
          <a:xfrm>
            <a:off x="2257263" y="1051238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EE6F5-3F4F-4778-A956-40A6BCAEFA9A}"/>
              </a:ext>
            </a:extLst>
          </p:cNvPr>
          <p:cNvSpPr/>
          <p:nvPr/>
        </p:nvSpPr>
        <p:spPr>
          <a:xfrm>
            <a:off x="3209725" y="1043985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57691-F632-4129-B393-2ABBB4DD85CA}"/>
              </a:ext>
            </a:extLst>
          </p:cNvPr>
          <p:cNvSpPr txBox="1"/>
          <p:nvPr/>
        </p:nvSpPr>
        <p:spPr>
          <a:xfrm>
            <a:off x="888628" y="67298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6CFC7A-F8A4-434A-BEA9-F5BC2BABCB7C}"/>
              </a:ext>
            </a:extLst>
          </p:cNvPr>
          <p:cNvSpPr/>
          <p:nvPr/>
        </p:nvSpPr>
        <p:spPr>
          <a:xfrm>
            <a:off x="508433" y="1143828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D58DA-4A58-4C5F-ADA2-5FD5FFB66FD1}"/>
              </a:ext>
            </a:extLst>
          </p:cNvPr>
          <p:cNvSpPr txBox="1"/>
          <p:nvPr/>
        </p:nvSpPr>
        <p:spPr>
          <a:xfrm>
            <a:off x="334112" y="653887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A006A0-C73D-4467-8C00-02647F7ECB95}"/>
              </a:ext>
            </a:extLst>
          </p:cNvPr>
          <p:cNvCxnSpPr>
            <a:cxnSpLocks/>
          </p:cNvCxnSpPr>
          <p:nvPr/>
        </p:nvCxnSpPr>
        <p:spPr>
          <a:xfrm>
            <a:off x="1427516" y="2581302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CC3779-B8C2-4DF6-A97A-F0AF96C05B6E}"/>
              </a:ext>
            </a:extLst>
          </p:cNvPr>
          <p:cNvCxnSpPr>
            <a:cxnSpLocks/>
          </p:cNvCxnSpPr>
          <p:nvPr/>
        </p:nvCxnSpPr>
        <p:spPr>
          <a:xfrm>
            <a:off x="1427516" y="3241702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084A1A-E9E4-4C1D-9C11-73ECAF98C9DC}"/>
              </a:ext>
            </a:extLst>
          </p:cNvPr>
          <p:cNvCxnSpPr/>
          <p:nvPr/>
        </p:nvCxnSpPr>
        <p:spPr>
          <a:xfrm>
            <a:off x="1857019" y="228507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C4550A-64CA-4972-883C-6DBAD8FE01F9}"/>
              </a:ext>
            </a:extLst>
          </p:cNvPr>
          <p:cNvCxnSpPr/>
          <p:nvPr/>
        </p:nvCxnSpPr>
        <p:spPr>
          <a:xfrm>
            <a:off x="4150277" y="228771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82751-C854-4486-A02E-B35CF7CE9566}"/>
              </a:ext>
            </a:extLst>
          </p:cNvPr>
          <p:cNvCxnSpPr/>
          <p:nvPr/>
        </p:nvCxnSpPr>
        <p:spPr>
          <a:xfrm>
            <a:off x="3003648" y="228639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957F04-9746-4D29-9FAD-4E6747383835}"/>
              </a:ext>
            </a:extLst>
          </p:cNvPr>
          <p:cNvSpPr/>
          <p:nvPr/>
        </p:nvSpPr>
        <p:spPr>
          <a:xfrm>
            <a:off x="1857020" y="2588555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0AEF59-8946-41A4-A08F-DD79DB2CDE70}"/>
              </a:ext>
            </a:extLst>
          </p:cNvPr>
          <p:cNvSpPr/>
          <p:nvPr/>
        </p:nvSpPr>
        <p:spPr>
          <a:xfrm>
            <a:off x="3735952" y="2572515"/>
            <a:ext cx="391204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1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</a:t>
            </a:r>
            <a:endParaRPr lang="en-GB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C4798-29D2-43D8-849E-56DE5A06D8FD}"/>
              </a:ext>
            </a:extLst>
          </p:cNvPr>
          <p:cNvSpPr txBox="1"/>
          <p:nvPr/>
        </p:nvSpPr>
        <p:spPr>
          <a:xfrm>
            <a:off x="872353" y="221029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8A0E-8791-4851-83D6-854A27184543}"/>
              </a:ext>
            </a:extLst>
          </p:cNvPr>
          <p:cNvSpPr/>
          <p:nvPr/>
        </p:nvSpPr>
        <p:spPr>
          <a:xfrm>
            <a:off x="492158" y="2681145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27C9A-ECB4-49AB-A997-113AA8529032}"/>
              </a:ext>
            </a:extLst>
          </p:cNvPr>
          <p:cNvSpPr txBox="1"/>
          <p:nvPr/>
        </p:nvSpPr>
        <p:spPr>
          <a:xfrm>
            <a:off x="322919" y="2250458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91B006-3743-4AF9-B5F4-30026C8066B3}"/>
              </a:ext>
            </a:extLst>
          </p:cNvPr>
          <p:cNvCxnSpPr>
            <a:stCxn id="9" idx="2"/>
          </p:cNvCxnSpPr>
          <p:nvPr/>
        </p:nvCxnSpPr>
        <p:spPr>
          <a:xfrm flipH="1">
            <a:off x="2627032" y="1711638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B749B54-E0D2-4235-B61A-5248709B7C77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rot="5400000" flipH="1" flipV="1">
            <a:off x="3105776" y="565243"/>
            <a:ext cx="7253" cy="964738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F0491D-E8AF-4A7E-9080-EEBD82A59BDC}"/>
              </a:ext>
            </a:extLst>
          </p:cNvPr>
          <p:cNvSpPr txBox="1"/>
          <p:nvPr/>
        </p:nvSpPr>
        <p:spPr>
          <a:xfrm>
            <a:off x="2302036" y="452040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A394EB1-C92B-4843-B538-2354C9AB7EC6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5400000" flipH="1" flipV="1">
            <a:off x="3167144" y="2484545"/>
            <a:ext cx="16040" cy="1512780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51326C-7EF5-40EA-AD6E-DECC6FB56D2B}"/>
              </a:ext>
            </a:extLst>
          </p:cNvPr>
          <p:cNvSpPr txBox="1"/>
          <p:nvPr/>
        </p:nvSpPr>
        <p:spPr>
          <a:xfrm>
            <a:off x="2588252" y="3486384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Actual transition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C74BA-9CA0-4A51-BADD-31F525E43BBC}"/>
              </a:ext>
            </a:extLst>
          </p:cNvPr>
          <p:cNvSpPr txBox="1"/>
          <p:nvPr/>
        </p:nvSpPr>
        <p:spPr>
          <a:xfrm>
            <a:off x="2231444" y="71197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Made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C8E882-7CCA-44FC-8A64-E11FFC430F76}"/>
              </a:ext>
            </a:extLst>
          </p:cNvPr>
          <p:cNvCxnSpPr>
            <a:cxnSpLocks/>
          </p:cNvCxnSpPr>
          <p:nvPr/>
        </p:nvCxnSpPr>
        <p:spPr>
          <a:xfrm>
            <a:off x="4898695" y="1018831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EFD112-E2EE-46AD-85F5-5AD31BE587F4}"/>
              </a:ext>
            </a:extLst>
          </p:cNvPr>
          <p:cNvCxnSpPr>
            <a:cxnSpLocks/>
          </p:cNvCxnSpPr>
          <p:nvPr/>
        </p:nvCxnSpPr>
        <p:spPr>
          <a:xfrm>
            <a:off x="4898695" y="1679231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9D553D-12A7-4307-AC55-9AC5E78527FF}"/>
              </a:ext>
            </a:extLst>
          </p:cNvPr>
          <p:cNvCxnSpPr/>
          <p:nvPr/>
        </p:nvCxnSpPr>
        <p:spPr>
          <a:xfrm>
            <a:off x="5328198" y="72259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731C6-8550-4F71-9699-5D4D525D9556}"/>
              </a:ext>
            </a:extLst>
          </p:cNvPr>
          <p:cNvCxnSpPr/>
          <p:nvPr/>
        </p:nvCxnSpPr>
        <p:spPr>
          <a:xfrm>
            <a:off x="7621456" y="72523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3F3321-430A-48E3-B0E3-7386BDEC9FB5}"/>
              </a:ext>
            </a:extLst>
          </p:cNvPr>
          <p:cNvCxnSpPr/>
          <p:nvPr/>
        </p:nvCxnSpPr>
        <p:spPr>
          <a:xfrm>
            <a:off x="6474827" y="72391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3780EEB-6B5E-4FDA-AC0E-0F2EC6919717}"/>
              </a:ext>
            </a:extLst>
          </p:cNvPr>
          <p:cNvSpPr/>
          <p:nvPr/>
        </p:nvSpPr>
        <p:spPr>
          <a:xfrm>
            <a:off x="5712167" y="1026084"/>
            <a:ext cx="739539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9C572B-FE37-46B5-B82B-FAFF8425DE67}"/>
              </a:ext>
            </a:extLst>
          </p:cNvPr>
          <p:cNvSpPr/>
          <p:nvPr/>
        </p:nvSpPr>
        <p:spPr>
          <a:xfrm>
            <a:off x="6664629" y="1018831"/>
            <a:ext cx="764092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90253B-9A43-4844-AF13-A1E2F85F3BA3}"/>
              </a:ext>
            </a:extLst>
          </p:cNvPr>
          <p:cNvSpPr/>
          <p:nvPr/>
        </p:nvSpPr>
        <p:spPr>
          <a:xfrm>
            <a:off x="7864906" y="1118674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Training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EDDFF8-7FAD-411E-9360-692B15D2DAB7}"/>
              </a:ext>
            </a:extLst>
          </p:cNvPr>
          <p:cNvSpPr txBox="1"/>
          <p:nvPr/>
        </p:nvSpPr>
        <p:spPr>
          <a:xfrm>
            <a:off x="3772741" y="663434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8AE73-F95A-4E81-A7B9-DD5C67793FA8}"/>
              </a:ext>
            </a:extLst>
          </p:cNvPr>
          <p:cNvCxnSpPr>
            <a:cxnSpLocks/>
          </p:cNvCxnSpPr>
          <p:nvPr/>
        </p:nvCxnSpPr>
        <p:spPr>
          <a:xfrm>
            <a:off x="4882420" y="2556148"/>
            <a:ext cx="313708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FD85E7-8D7C-4D72-ABCC-3603F1F9D27B}"/>
              </a:ext>
            </a:extLst>
          </p:cNvPr>
          <p:cNvCxnSpPr>
            <a:cxnSpLocks/>
          </p:cNvCxnSpPr>
          <p:nvPr/>
        </p:nvCxnSpPr>
        <p:spPr>
          <a:xfrm>
            <a:off x="4882420" y="3216548"/>
            <a:ext cx="31370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02D4C5-D8DC-41D2-8ACB-CE9B1AA02CFA}"/>
              </a:ext>
            </a:extLst>
          </p:cNvPr>
          <p:cNvCxnSpPr/>
          <p:nvPr/>
        </p:nvCxnSpPr>
        <p:spPr>
          <a:xfrm>
            <a:off x="5311923" y="225991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09D9CA-2A98-49E9-BB22-98674334EBDF}"/>
              </a:ext>
            </a:extLst>
          </p:cNvPr>
          <p:cNvCxnSpPr/>
          <p:nvPr/>
        </p:nvCxnSpPr>
        <p:spPr>
          <a:xfrm>
            <a:off x="7605181" y="226255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791468-F396-4BD5-89E2-F83DD8EE5B71}"/>
              </a:ext>
            </a:extLst>
          </p:cNvPr>
          <p:cNvCxnSpPr/>
          <p:nvPr/>
        </p:nvCxnSpPr>
        <p:spPr>
          <a:xfrm>
            <a:off x="6458552" y="2261236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296B470-AEC7-45FB-9735-01AD99B9D7C3}"/>
              </a:ext>
            </a:extLst>
          </p:cNvPr>
          <p:cNvSpPr/>
          <p:nvPr/>
        </p:nvSpPr>
        <p:spPr>
          <a:xfrm>
            <a:off x="5311924" y="2563401"/>
            <a:ext cx="1123508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5C525-5E13-4EE8-B39C-84B9861145F7}"/>
              </a:ext>
            </a:extLst>
          </p:cNvPr>
          <p:cNvSpPr/>
          <p:nvPr/>
        </p:nvSpPr>
        <p:spPr>
          <a:xfrm>
            <a:off x="6450729" y="2547361"/>
            <a:ext cx="1131331" cy="66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</a:t>
            </a:r>
            <a:r>
              <a:rPr lang="en-GB" sz="24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</a:t>
            </a:r>
            <a:endParaRPr lang="en-GB" sz="2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FC9DD0-BC48-4058-8B4E-5A138247F314}"/>
              </a:ext>
            </a:extLst>
          </p:cNvPr>
          <p:cNvSpPr/>
          <p:nvPr/>
        </p:nvSpPr>
        <p:spPr>
          <a:xfrm>
            <a:off x="7864906" y="2655991"/>
            <a:ext cx="1099099" cy="443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Test</a:t>
            </a:r>
            <a:endParaRPr lang="en-GB" sz="1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9EFD9F-2AD4-482A-B2AF-8A13129E472F}"/>
              </a:ext>
            </a:extLst>
          </p:cNvPr>
          <p:cNvSpPr txBox="1"/>
          <p:nvPr/>
        </p:nvSpPr>
        <p:spPr>
          <a:xfrm>
            <a:off x="3797422" y="2265362"/>
            <a:ext cx="394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5                      6                     7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E315BE-105F-47BF-AB37-37B37BFC7251}"/>
              </a:ext>
            </a:extLst>
          </p:cNvPr>
          <p:cNvCxnSpPr>
            <a:stCxn id="35" idx="2"/>
          </p:cNvCxnSpPr>
          <p:nvPr/>
        </p:nvCxnSpPr>
        <p:spPr>
          <a:xfrm flipH="1">
            <a:off x="6081936" y="1686484"/>
            <a:ext cx="1" cy="8608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3AAA0E5-BFFD-4CCC-9E2E-04C5351755C5}"/>
              </a:ext>
            </a:extLst>
          </p:cNvPr>
          <p:cNvCxnSpPr>
            <a:stCxn id="35" idx="0"/>
            <a:endCxn id="36" idx="0"/>
          </p:cNvCxnSpPr>
          <p:nvPr/>
        </p:nvCxnSpPr>
        <p:spPr>
          <a:xfrm rot="5400000" flipH="1" flipV="1">
            <a:off x="6560680" y="540089"/>
            <a:ext cx="7253" cy="964738"/>
          </a:xfrm>
          <a:prstGeom prst="curvedConnector3">
            <a:avLst>
              <a:gd name="adj1" fmla="val 3251799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FEAF9C-2E5F-4F5A-8C9E-2FB86597D0C1}"/>
              </a:ext>
            </a:extLst>
          </p:cNvPr>
          <p:cNvSpPr txBox="1"/>
          <p:nvPr/>
        </p:nvSpPr>
        <p:spPr>
          <a:xfrm>
            <a:off x="5691327" y="463957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Predicted transition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B93A946-1C43-4577-B985-B56AF8EE9FF1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5400000" flipH="1" flipV="1">
            <a:off x="6437016" y="2644422"/>
            <a:ext cx="16040" cy="1142717"/>
          </a:xfrm>
          <a:prstGeom prst="curvedConnector3">
            <a:avLst>
              <a:gd name="adj1" fmla="val -1425187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A189A9A-F3DF-4161-AEEC-20739B16BC2D}"/>
              </a:ext>
            </a:extLst>
          </p:cNvPr>
          <p:cNvSpPr txBox="1"/>
          <p:nvPr/>
        </p:nvSpPr>
        <p:spPr>
          <a:xfrm>
            <a:off x="5836382" y="3468593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Actual transition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F3EE19-92EE-40B0-B09D-2C6AFCC7BB70}"/>
              </a:ext>
            </a:extLst>
          </p:cNvPr>
          <p:cNvSpPr txBox="1"/>
          <p:nvPr/>
        </p:nvSpPr>
        <p:spPr>
          <a:xfrm>
            <a:off x="5686348" y="4604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Not Made</a:t>
            </a:r>
          </a:p>
        </p:txBody>
      </p:sp>
      <p:sp>
        <p:nvSpPr>
          <p:cNvPr id="56" name="Not Equal 55">
            <a:extLst>
              <a:ext uri="{FF2B5EF4-FFF2-40B4-BE49-F238E27FC236}">
                <a16:creationId xmlns:a16="http://schemas.microsoft.com/office/drawing/2014/main" id="{12E8EB46-4E0B-4C03-B808-B59B6D00A4B3}"/>
              </a:ext>
            </a:extLst>
          </p:cNvPr>
          <p:cNvSpPr/>
          <p:nvPr/>
        </p:nvSpPr>
        <p:spPr>
          <a:xfrm>
            <a:off x="5903337" y="1931276"/>
            <a:ext cx="344364" cy="276999"/>
          </a:xfrm>
          <a:prstGeom prst="mathNot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Equals 56">
            <a:extLst>
              <a:ext uri="{FF2B5EF4-FFF2-40B4-BE49-F238E27FC236}">
                <a16:creationId xmlns:a16="http://schemas.microsoft.com/office/drawing/2014/main" id="{1FA61448-7624-48A0-88E6-1FF286690B38}"/>
              </a:ext>
            </a:extLst>
          </p:cNvPr>
          <p:cNvSpPr/>
          <p:nvPr/>
        </p:nvSpPr>
        <p:spPr>
          <a:xfrm>
            <a:off x="2448437" y="1949066"/>
            <a:ext cx="344360" cy="284229"/>
          </a:xfrm>
          <a:prstGeom prst="mathEqual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88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uble Bracket 7">
            <a:extLst>
              <a:ext uri="{FF2B5EF4-FFF2-40B4-BE49-F238E27FC236}">
                <a16:creationId xmlns:a16="http://schemas.microsoft.com/office/drawing/2014/main" id="{BB0F276B-B1FE-4D89-91F1-770C74B1B118}"/>
              </a:ext>
            </a:extLst>
          </p:cNvPr>
          <p:cNvSpPr/>
          <p:nvPr/>
        </p:nvSpPr>
        <p:spPr>
          <a:xfrm>
            <a:off x="5901609" y="1282961"/>
            <a:ext cx="2502161" cy="38877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1A241553-9DF9-4445-BAF1-82703A1BFC4D}"/>
              </a:ext>
            </a:extLst>
          </p:cNvPr>
          <p:cNvSpPr/>
          <p:nvPr/>
        </p:nvSpPr>
        <p:spPr>
          <a:xfrm>
            <a:off x="5901609" y="2041850"/>
            <a:ext cx="5687012" cy="34989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 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8CBF4325-B0DB-42C3-B81B-CB7417857CE4}"/>
              </a:ext>
            </a:extLst>
          </p:cNvPr>
          <p:cNvSpPr/>
          <p:nvPr/>
        </p:nvSpPr>
        <p:spPr>
          <a:xfrm>
            <a:off x="5901609" y="2761860"/>
            <a:ext cx="2206693" cy="127518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/ sum(newP)  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/ sum(newP) </a:t>
            </a:r>
          </a:p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/ sum(newP)    </a:t>
            </a:r>
          </a:p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/ sum(newP)   </a:t>
            </a:r>
          </a:p>
          <a:p>
            <a:pPr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max(p</a:t>
            </a:r>
            <a:r>
              <a:rPr lang="en-US" sz="12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-mlf,0) / sum(newP)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F67DC-28BE-45B8-B51F-05139B3FDFB3}"/>
              </a:ext>
            </a:extLst>
          </p:cNvPr>
          <p:cNvSpPr txBox="1"/>
          <p:nvPr/>
        </p:nvSpPr>
        <p:spPr>
          <a:xfrm>
            <a:off x="4928781" y="138482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    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14E00-3D2E-4C2C-9746-401F7400EEA8}"/>
              </a:ext>
            </a:extLst>
          </p:cNvPr>
          <p:cNvSpPr txBox="1"/>
          <p:nvPr/>
        </p:nvSpPr>
        <p:spPr>
          <a:xfrm>
            <a:off x="4870056" y="202241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  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0E656C-EFF5-4319-84D9-6F541B125BEB}"/>
              </a:ext>
            </a:extLst>
          </p:cNvPr>
          <p:cNvSpPr txBox="1"/>
          <p:nvPr/>
        </p:nvSpPr>
        <p:spPr>
          <a:xfrm>
            <a:off x="4870056" y="321478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normP = 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B5623C9-4B2C-4CEC-8C78-E864E08A3278}"/>
              </a:ext>
            </a:extLst>
          </p:cNvPr>
          <p:cNvSpPr/>
          <p:nvPr/>
        </p:nvSpPr>
        <p:spPr>
          <a:xfrm>
            <a:off x="5670682" y="1754154"/>
            <a:ext cx="116629" cy="185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C168FB2-7FF2-453F-8E6A-773406C31559}"/>
              </a:ext>
            </a:extLst>
          </p:cNvPr>
          <p:cNvSpPr/>
          <p:nvPr/>
        </p:nvSpPr>
        <p:spPr>
          <a:xfrm>
            <a:off x="5668351" y="2432366"/>
            <a:ext cx="118960" cy="5472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29A3BD-D077-4695-9569-863473807832}"/>
              </a:ext>
            </a:extLst>
          </p:cNvPr>
          <p:cNvSpPr txBox="1"/>
          <p:nvPr/>
        </p:nvSpPr>
        <p:spPr>
          <a:xfrm>
            <a:off x="8403770" y="1144461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87E02-4E60-4248-8EA4-EA82F7214F39}"/>
              </a:ext>
            </a:extLst>
          </p:cNvPr>
          <p:cNvSpPr txBox="1"/>
          <p:nvPr/>
        </p:nvSpPr>
        <p:spPr>
          <a:xfrm>
            <a:off x="11547965" y="1879638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F9665A-B845-4D6C-AB62-67B8B2897572}"/>
              </a:ext>
            </a:extLst>
          </p:cNvPr>
          <p:cNvSpPr/>
          <p:nvPr/>
        </p:nvSpPr>
        <p:spPr>
          <a:xfrm>
            <a:off x="4483584" y="1370052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51B712-BA9F-43A4-A09D-CED637DBB934}"/>
              </a:ext>
            </a:extLst>
          </p:cNvPr>
          <p:cNvSpPr/>
          <p:nvPr/>
        </p:nvSpPr>
        <p:spPr>
          <a:xfrm>
            <a:off x="4494614" y="2059053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D778D0-2074-4540-81D5-2684D23A1F4C}"/>
              </a:ext>
            </a:extLst>
          </p:cNvPr>
          <p:cNvSpPr/>
          <p:nvPr/>
        </p:nvSpPr>
        <p:spPr>
          <a:xfrm>
            <a:off x="4494614" y="3233106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7582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3335C1BB-CA16-4E66-AF40-651639265CF4}"/>
              </a:ext>
            </a:extLst>
          </p:cNvPr>
          <p:cNvSpPr/>
          <p:nvPr/>
        </p:nvSpPr>
        <p:spPr>
          <a:xfrm>
            <a:off x="3718246" y="1111123"/>
            <a:ext cx="3676261" cy="39149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0.79    0.12    0.03    0.03    0.03 </a:t>
            </a:r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55CE5A1F-1934-4F26-978A-2F8F0B500E49}"/>
              </a:ext>
            </a:extLst>
          </p:cNvPr>
          <p:cNvSpPr/>
          <p:nvPr/>
        </p:nvSpPr>
        <p:spPr>
          <a:xfrm>
            <a:off x="3718246" y="1735540"/>
            <a:ext cx="3233058" cy="36933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0.74    0.07    0    0    0 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ACE8D45F-634B-416B-B127-31227CF3BF94}"/>
              </a:ext>
            </a:extLst>
          </p:cNvPr>
          <p:cNvSpPr/>
          <p:nvPr/>
        </p:nvSpPr>
        <p:spPr>
          <a:xfrm>
            <a:off x="3718246" y="2277382"/>
            <a:ext cx="3233058" cy="587829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0.91    0.08642    0    0    0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C3423-8C9F-4FE7-83A0-8D10D2952D0A}"/>
              </a:ext>
            </a:extLst>
          </p:cNvPr>
          <p:cNvSpPr txBox="1"/>
          <p:nvPr/>
        </p:nvSpPr>
        <p:spPr>
          <a:xfrm>
            <a:off x="2437508" y="108896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    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F7F61-81F1-490B-85AA-17BC73950DDB}"/>
              </a:ext>
            </a:extLst>
          </p:cNvPr>
          <p:cNvSpPr txBox="1"/>
          <p:nvPr/>
        </p:nvSpPr>
        <p:spPr>
          <a:xfrm>
            <a:off x="2358961" y="171722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newP  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299ED-3C52-46A4-85AC-C1C4AE4313C4}"/>
              </a:ext>
            </a:extLst>
          </p:cNvPr>
          <p:cNvSpPr txBox="1"/>
          <p:nvPr/>
        </p:nvSpPr>
        <p:spPr>
          <a:xfrm>
            <a:off x="2315680" y="239212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normP =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CCF81C-2664-4570-BA47-6814D769A292}"/>
              </a:ext>
            </a:extLst>
          </p:cNvPr>
          <p:cNvSpPr/>
          <p:nvPr/>
        </p:nvSpPr>
        <p:spPr>
          <a:xfrm>
            <a:off x="1983519" y="1038513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6FC958-0818-4F04-A8A7-754ED3DC5EE0}"/>
              </a:ext>
            </a:extLst>
          </p:cNvPr>
          <p:cNvSpPr/>
          <p:nvPr/>
        </p:nvSpPr>
        <p:spPr>
          <a:xfrm>
            <a:off x="1983519" y="1735540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EA791A-6D15-452B-B0BA-00BAF6FE8219}"/>
              </a:ext>
            </a:extLst>
          </p:cNvPr>
          <p:cNvSpPr/>
          <p:nvPr/>
        </p:nvSpPr>
        <p:spPr>
          <a:xfrm>
            <a:off x="1983519" y="2410445"/>
            <a:ext cx="375442" cy="3326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4186FAB-4F33-475A-80D4-E096181200D3}"/>
              </a:ext>
            </a:extLst>
          </p:cNvPr>
          <p:cNvSpPr/>
          <p:nvPr/>
        </p:nvSpPr>
        <p:spPr>
          <a:xfrm>
            <a:off x="3142086" y="2045764"/>
            <a:ext cx="116629" cy="2772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D8DB3FD-A7A5-46B8-A155-14204DD62F26}"/>
              </a:ext>
            </a:extLst>
          </p:cNvPr>
          <p:cNvSpPr/>
          <p:nvPr/>
        </p:nvSpPr>
        <p:spPr>
          <a:xfrm>
            <a:off x="3150250" y="1414261"/>
            <a:ext cx="116629" cy="2772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9120B-D263-49BC-9416-FE049FE0BD2B}"/>
              </a:ext>
            </a:extLst>
          </p:cNvPr>
          <p:cNvSpPr txBox="1"/>
          <p:nvPr/>
        </p:nvSpPr>
        <p:spPr>
          <a:xfrm>
            <a:off x="2643803" y="76844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mlf = 0.05</a:t>
            </a:r>
          </a:p>
        </p:txBody>
      </p:sp>
    </p:spTree>
    <p:extLst>
      <p:ext uri="{BB962C8B-B14F-4D97-AF65-F5344CB8AC3E}">
        <p14:creationId xmlns:p14="http://schemas.microsoft.com/office/powerpoint/2010/main" val="2410491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5C58-4E9D-44FE-811F-9A07ABBE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99FF-FA1F-413D-B7E7-523F1F56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 = {st</a:t>
            </a:r>
            <a:r>
              <a:rPr lang="en-US" baseline="-25000" dirty="0"/>
              <a:t>1</a:t>
            </a:r>
            <a:r>
              <a:rPr lang="en-US" dirty="0"/>
              <a:t>, st</a:t>
            </a:r>
            <a:r>
              <a:rPr lang="en-US" baseline="-25000" dirty="0"/>
              <a:t>2</a:t>
            </a:r>
            <a:r>
              <a:rPr lang="en-US" dirty="0"/>
              <a:t>, …st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sp = {sp</a:t>
            </a:r>
            <a:r>
              <a:rPr lang="en-US" baseline="-25000" dirty="0"/>
              <a:t>1, </a:t>
            </a:r>
            <a:r>
              <a:rPr lang="en-US" dirty="0"/>
              <a:t>sp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… </a:t>
            </a:r>
            <a:r>
              <a:rPr lang="en-US" dirty="0" err="1"/>
              <a:t>sp</a:t>
            </a:r>
            <a:r>
              <a:rPr lang="en-US" baseline="-25000" dirty="0" err="1"/>
              <a:t>n</a:t>
            </a: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w = {w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2, … </a:t>
            </a:r>
            <a:r>
              <a:rPr lang="en-US" dirty="0"/>
              <a:t>w</a:t>
            </a:r>
            <a:r>
              <a:rPr lang="en-US" baseline="-25000" dirty="0"/>
              <a:t>k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941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4DC1F-A77C-4E91-9A55-D5196AB3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0" y="643466"/>
            <a:ext cx="86709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C877C9-464C-4634-9AF7-0B1BE094262F}"/>
              </a:ext>
            </a:extLst>
          </p:cNvPr>
          <p:cNvCxnSpPr/>
          <p:nvPr/>
        </p:nvCxnSpPr>
        <p:spPr>
          <a:xfrm>
            <a:off x="1651247" y="3249227"/>
            <a:ext cx="8460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127A0-A17B-4FEC-B7A1-EF322762F097}"/>
              </a:ext>
            </a:extLst>
          </p:cNvPr>
          <p:cNvCxnSpPr/>
          <p:nvPr/>
        </p:nvCxnSpPr>
        <p:spPr>
          <a:xfrm flipH="1">
            <a:off x="949911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C64F02-6DDA-41E6-B0F0-43319FEF0131}"/>
              </a:ext>
            </a:extLst>
          </p:cNvPr>
          <p:cNvCxnSpPr/>
          <p:nvPr/>
        </p:nvCxnSpPr>
        <p:spPr>
          <a:xfrm flipH="1">
            <a:off x="10111666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A163A0-9F50-4FE1-AF4E-575F09E2AB38}"/>
              </a:ext>
            </a:extLst>
          </p:cNvPr>
          <p:cNvSpPr txBox="1"/>
          <p:nvPr/>
        </p:nvSpPr>
        <p:spPr>
          <a:xfrm>
            <a:off x="1876799" y="234656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82CB6-A836-4027-BF0C-454433027F91}"/>
              </a:ext>
            </a:extLst>
          </p:cNvPr>
          <p:cNvSpPr txBox="1"/>
          <p:nvPr/>
        </p:nvSpPr>
        <p:spPr>
          <a:xfrm>
            <a:off x="9385802" y="234656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home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63B60B-A5E8-41FF-A00B-4E1EEE9C2CEC}"/>
              </a:ext>
            </a:extLst>
          </p:cNvPr>
          <p:cNvCxnSpPr>
            <a:cxnSpLocks/>
          </p:cNvCxnSpPr>
          <p:nvPr/>
        </p:nvCxnSpPr>
        <p:spPr>
          <a:xfrm>
            <a:off x="2509420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E1C6B4-D93F-4315-BEB2-92D20220C0F5}"/>
              </a:ext>
            </a:extLst>
          </p:cNvPr>
          <p:cNvSpPr txBox="1"/>
          <p:nvPr/>
        </p:nvSpPr>
        <p:spPr>
          <a:xfrm>
            <a:off x="2195872" y="3372621"/>
            <a:ext cx="6270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18:00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A64A9-1F86-461F-A727-C9F9B545CB6D}"/>
              </a:ext>
            </a:extLst>
          </p:cNvPr>
          <p:cNvSpPr txBox="1"/>
          <p:nvPr/>
        </p:nvSpPr>
        <p:spPr>
          <a:xfrm>
            <a:off x="8926494" y="3372621"/>
            <a:ext cx="6270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06:00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DFAA2-692E-4EF7-8CAD-B53FEA8C266F}"/>
              </a:ext>
            </a:extLst>
          </p:cNvPr>
          <p:cNvCxnSpPr>
            <a:cxnSpLocks/>
          </p:cNvCxnSpPr>
          <p:nvPr/>
        </p:nvCxnSpPr>
        <p:spPr>
          <a:xfrm>
            <a:off x="9240042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06D07C-0C08-45E2-A0D0-255C039F179C}"/>
              </a:ext>
            </a:extLst>
          </p:cNvPr>
          <p:cNvCxnSpPr>
            <a:cxnSpLocks/>
          </p:cNvCxnSpPr>
          <p:nvPr/>
        </p:nvCxnSpPr>
        <p:spPr>
          <a:xfrm flipV="1">
            <a:off x="9923129" y="3534203"/>
            <a:ext cx="88987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B7673-5A59-45D1-A2E5-3A3908D8364E}"/>
              </a:ext>
            </a:extLst>
          </p:cNvPr>
          <p:cNvSpPr txBox="1"/>
          <p:nvPr/>
        </p:nvSpPr>
        <p:spPr>
          <a:xfrm>
            <a:off x="9923129" y="3249227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hour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3E8594-A587-4CED-9D41-23062C52DB68}"/>
              </a:ext>
            </a:extLst>
          </p:cNvPr>
          <p:cNvCxnSpPr>
            <a:cxnSpLocks/>
          </p:cNvCxnSpPr>
          <p:nvPr/>
        </p:nvCxnSpPr>
        <p:spPr>
          <a:xfrm>
            <a:off x="2552195" y="2971800"/>
            <a:ext cx="66450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C5BC6B-6FAC-4F3F-9A25-2F80F86F170B}"/>
              </a:ext>
            </a:extLst>
          </p:cNvPr>
          <p:cNvSpPr txBox="1"/>
          <p:nvPr/>
        </p:nvSpPr>
        <p:spPr>
          <a:xfrm>
            <a:off x="4749554" y="2728024"/>
            <a:ext cx="1969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Missing location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E7B9A7-7927-4ADC-BB39-82F88F533504}"/>
              </a:ext>
            </a:extLst>
          </p:cNvPr>
          <p:cNvCxnSpPr>
            <a:stCxn id="18" idx="0"/>
            <a:endCxn id="19" idx="0"/>
          </p:cNvCxnSpPr>
          <p:nvPr/>
        </p:nvCxnSpPr>
        <p:spPr>
          <a:xfrm>
            <a:off x="2509420" y="3372621"/>
            <a:ext cx="6730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B1F272-74C3-4870-BCAC-2E32A0FDB5C2}"/>
              </a:ext>
            </a:extLst>
          </p:cNvPr>
          <p:cNvSpPr txBox="1"/>
          <p:nvPr/>
        </p:nvSpPr>
        <p:spPr>
          <a:xfrm>
            <a:off x="5505494" y="338800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 = 0 Kms</a:t>
            </a:r>
          </a:p>
          <a:p>
            <a:r>
              <a:rPr lang="en-US" sz="1400" i="1" dirty="0"/>
              <a:t>t = 12 hours</a:t>
            </a:r>
          </a:p>
        </p:txBody>
      </p:sp>
      <p:pic>
        <p:nvPicPr>
          <p:cNvPr id="33" name="Graphic 32" descr="Home">
            <a:extLst>
              <a:ext uri="{FF2B5EF4-FFF2-40B4-BE49-F238E27FC236}">
                <a16:creationId xmlns:a16="http://schemas.microsoft.com/office/drawing/2014/main" id="{69B1E625-1CC8-4966-BFC4-2165515E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360" y="2421177"/>
            <a:ext cx="914400" cy="914400"/>
          </a:xfrm>
          <a:prstGeom prst="rect">
            <a:avLst/>
          </a:prstGeom>
        </p:spPr>
      </p:pic>
      <p:pic>
        <p:nvPicPr>
          <p:cNvPr id="34" name="Graphic 33" descr="Home">
            <a:extLst>
              <a:ext uri="{FF2B5EF4-FFF2-40B4-BE49-F238E27FC236}">
                <a16:creationId xmlns:a16="http://schemas.microsoft.com/office/drawing/2014/main" id="{8ABC5B0E-DA50-4BB2-A100-5DED2CC3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5379" y="2424713"/>
            <a:ext cx="914400" cy="9144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8C9718-B6BC-4F61-A7DE-8B813239483B}"/>
              </a:ext>
            </a:extLst>
          </p:cNvPr>
          <p:cNvCxnSpPr>
            <a:cxnSpLocks/>
          </p:cNvCxnSpPr>
          <p:nvPr/>
        </p:nvCxnSpPr>
        <p:spPr>
          <a:xfrm>
            <a:off x="949911" y="4403324"/>
            <a:ext cx="4829452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8D3077-47A9-4BFE-8A18-1F1C61A16FE1}"/>
              </a:ext>
            </a:extLst>
          </p:cNvPr>
          <p:cNvCxnSpPr>
            <a:cxnSpLocks/>
          </p:cNvCxnSpPr>
          <p:nvPr/>
        </p:nvCxnSpPr>
        <p:spPr>
          <a:xfrm>
            <a:off x="5779363" y="4403324"/>
            <a:ext cx="5077099" cy="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18DF1C-3317-497A-8354-76BD874B0064}"/>
              </a:ext>
            </a:extLst>
          </p:cNvPr>
          <p:cNvSpPr txBox="1"/>
          <p:nvPr/>
        </p:nvSpPr>
        <p:spPr>
          <a:xfrm>
            <a:off x="2824104" y="415295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Day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372122-FE2F-49D3-8AF5-6FBD5EFCF032}"/>
              </a:ext>
            </a:extLst>
          </p:cNvPr>
          <p:cNvSpPr txBox="1"/>
          <p:nvPr/>
        </p:nvSpPr>
        <p:spPr>
          <a:xfrm>
            <a:off x="7777379" y="4152958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5543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06184D-FA04-4D22-85AF-1D18664FCF32}"/>
              </a:ext>
            </a:extLst>
          </p:cNvPr>
          <p:cNvCxnSpPr/>
          <p:nvPr/>
        </p:nvCxnSpPr>
        <p:spPr>
          <a:xfrm>
            <a:off x="1651247" y="3249227"/>
            <a:ext cx="8460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AEC5E9-461E-4C76-AE3B-DA403782F007}"/>
              </a:ext>
            </a:extLst>
          </p:cNvPr>
          <p:cNvCxnSpPr/>
          <p:nvPr/>
        </p:nvCxnSpPr>
        <p:spPr>
          <a:xfrm flipH="1">
            <a:off x="949911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003B9A-3805-47D6-88B7-9CBCE8F87B26}"/>
              </a:ext>
            </a:extLst>
          </p:cNvPr>
          <p:cNvCxnSpPr/>
          <p:nvPr/>
        </p:nvCxnSpPr>
        <p:spPr>
          <a:xfrm flipH="1">
            <a:off x="10111666" y="3249227"/>
            <a:ext cx="7013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F6E8AB-57CA-458C-BDF2-E007E7DD062C}"/>
              </a:ext>
            </a:extLst>
          </p:cNvPr>
          <p:cNvSpPr txBox="1"/>
          <p:nvPr/>
        </p:nvSpPr>
        <p:spPr>
          <a:xfrm>
            <a:off x="1876799" y="234656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FC0AA-B231-4728-BC9E-E286567E4C60}"/>
              </a:ext>
            </a:extLst>
          </p:cNvPr>
          <p:cNvSpPr txBox="1"/>
          <p:nvPr/>
        </p:nvSpPr>
        <p:spPr>
          <a:xfrm>
            <a:off x="9385802" y="2346561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work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0281FF-A2A8-44B4-B0D1-D60B43D29377}"/>
              </a:ext>
            </a:extLst>
          </p:cNvPr>
          <p:cNvCxnSpPr>
            <a:cxnSpLocks/>
          </p:cNvCxnSpPr>
          <p:nvPr/>
        </p:nvCxnSpPr>
        <p:spPr>
          <a:xfrm>
            <a:off x="2509420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3C088F-B7BE-47F2-843A-9B74B43ADD56}"/>
              </a:ext>
            </a:extLst>
          </p:cNvPr>
          <p:cNvSpPr txBox="1"/>
          <p:nvPr/>
        </p:nvSpPr>
        <p:spPr>
          <a:xfrm>
            <a:off x="2195872" y="337262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7:00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4B44F-4F85-42CB-9B57-2C760C400C7B}"/>
              </a:ext>
            </a:extLst>
          </p:cNvPr>
          <p:cNvSpPr txBox="1"/>
          <p:nvPr/>
        </p:nvSpPr>
        <p:spPr>
          <a:xfrm>
            <a:off x="8926494" y="337262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8:00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B1EDF-43B7-45E1-9A88-FEBF1F179A42}"/>
              </a:ext>
            </a:extLst>
          </p:cNvPr>
          <p:cNvCxnSpPr>
            <a:cxnSpLocks/>
          </p:cNvCxnSpPr>
          <p:nvPr/>
        </p:nvCxnSpPr>
        <p:spPr>
          <a:xfrm>
            <a:off x="9240042" y="3249227"/>
            <a:ext cx="0" cy="11408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D06078-1DB9-4D77-9250-20C5F8CA11E0}"/>
              </a:ext>
            </a:extLst>
          </p:cNvPr>
          <p:cNvCxnSpPr>
            <a:cxnSpLocks/>
          </p:cNvCxnSpPr>
          <p:nvPr/>
        </p:nvCxnSpPr>
        <p:spPr>
          <a:xfrm flipV="1">
            <a:off x="9923129" y="3534203"/>
            <a:ext cx="88987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90FFDF-6625-49C1-98E8-B2C76410E597}"/>
              </a:ext>
            </a:extLst>
          </p:cNvPr>
          <p:cNvSpPr txBox="1"/>
          <p:nvPr/>
        </p:nvSpPr>
        <p:spPr>
          <a:xfrm>
            <a:off x="9923129" y="3249227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hour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979257-7175-4B53-BB0D-BA5C5C041238}"/>
              </a:ext>
            </a:extLst>
          </p:cNvPr>
          <p:cNvCxnSpPr>
            <a:cxnSpLocks/>
          </p:cNvCxnSpPr>
          <p:nvPr/>
        </p:nvCxnSpPr>
        <p:spPr>
          <a:xfrm>
            <a:off x="2552195" y="2971800"/>
            <a:ext cx="66450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DB3957-651A-453F-AA2E-39338AFF9FF6}"/>
              </a:ext>
            </a:extLst>
          </p:cNvPr>
          <p:cNvSpPr txBox="1"/>
          <p:nvPr/>
        </p:nvSpPr>
        <p:spPr>
          <a:xfrm>
            <a:off x="4749554" y="2728024"/>
            <a:ext cx="1969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Missing location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981F66-4B50-4CC0-B8A6-3480DA692121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>
            <a:off x="2460528" y="3372621"/>
            <a:ext cx="6730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314367-65C7-4270-8C5B-E0A6D5D2ED83}"/>
              </a:ext>
            </a:extLst>
          </p:cNvPr>
          <p:cNvSpPr txBox="1"/>
          <p:nvPr/>
        </p:nvSpPr>
        <p:spPr>
          <a:xfrm>
            <a:off x="5505494" y="338800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 = 6 Kms</a:t>
            </a:r>
          </a:p>
          <a:p>
            <a:r>
              <a:rPr lang="en-US" sz="1400" i="1" dirty="0"/>
              <a:t>t = 1 hour</a:t>
            </a:r>
          </a:p>
        </p:txBody>
      </p:sp>
      <p:pic>
        <p:nvPicPr>
          <p:cNvPr id="19" name="Graphic 18" descr="Home">
            <a:extLst>
              <a:ext uri="{FF2B5EF4-FFF2-40B4-BE49-F238E27FC236}">
                <a16:creationId xmlns:a16="http://schemas.microsoft.com/office/drawing/2014/main" id="{B7664256-BFB2-4F17-81E2-8DD430304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8263" y="2413616"/>
            <a:ext cx="914400" cy="914400"/>
          </a:xfrm>
          <a:prstGeom prst="rect">
            <a:avLst/>
          </a:prstGeom>
        </p:spPr>
      </p:pic>
      <p:pic>
        <p:nvPicPr>
          <p:cNvPr id="22" name="Graphic 21" descr="City">
            <a:extLst>
              <a:ext uri="{FF2B5EF4-FFF2-40B4-BE49-F238E27FC236}">
                <a16:creationId xmlns:a16="http://schemas.microsoft.com/office/drawing/2014/main" id="{2210DB12-B070-4A0D-A368-488D37543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7228" y="24046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ED36C5F0-5895-40C0-9AB9-47CF68FD7676}"/>
              </a:ext>
            </a:extLst>
          </p:cNvPr>
          <p:cNvSpPr/>
          <p:nvPr/>
        </p:nvSpPr>
        <p:spPr>
          <a:xfrm>
            <a:off x="2902998" y="2325950"/>
            <a:ext cx="1793289" cy="1367161"/>
          </a:xfrm>
          <a:prstGeom prst="hexag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Location Prediction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73AB060-363B-46C4-947C-1A8684EFE179}"/>
              </a:ext>
            </a:extLst>
          </p:cNvPr>
          <p:cNvSpPr/>
          <p:nvPr/>
        </p:nvSpPr>
        <p:spPr>
          <a:xfrm>
            <a:off x="4378170" y="3020627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Formation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6AB9D2D-39BC-4AC0-B4D8-D69E3AED5F95}"/>
              </a:ext>
            </a:extLst>
          </p:cNvPr>
          <p:cNvSpPr/>
          <p:nvPr/>
        </p:nvSpPr>
        <p:spPr>
          <a:xfrm>
            <a:off x="4378170" y="1631273"/>
            <a:ext cx="1793289" cy="136716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Stay-points Detection</a:t>
            </a:r>
          </a:p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A2404DF-3F2E-4B5A-9630-D96F1D3B230E}"/>
              </a:ext>
            </a:extLst>
          </p:cNvPr>
          <p:cNvSpPr/>
          <p:nvPr/>
        </p:nvSpPr>
        <p:spPr>
          <a:xfrm>
            <a:off x="2902998" y="936596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GPS Trajectory Points </a:t>
            </a:r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D81AF68-A9B9-4531-981E-4C544A98B9E8}"/>
              </a:ext>
            </a:extLst>
          </p:cNvPr>
          <p:cNvSpPr/>
          <p:nvPr/>
        </p:nvSpPr>
        <p:spPr>
          <a:xfrm>
            <a:off x="1427826" y="1620176"/>
            <a:ext cx="1793289" cy="1367161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Model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4F4E409-BDB9-4647-8241-9E2887DBC5B1}"/>
              </a:ext>
            </a:extLst>
          </p:cNvPr>
          <p:cNvSpPr/>
          <p:nvPr/>
        </p:nvSpPr>
        <p:spPr>
          <a:xfrm>
            <a:off x="1427825" y="3020626"/>
            <a:ext cx="1793289" cy="1367161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Transitions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35432E0-D760-45DA-B04B-21FAA7DC8466}"/>
              </a:ext>
            </a:extLst>
          </p:cNvPr>
          <p:cNvSpPr/>
          <p:nvPr/>
        </p:nvSpPr>
        <p:spPr>
          <a:xfrm>
            <a:off x="2902998" y="3715305"/>
            <a:ext cx="1793289" cy="1378256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Time-slotted States</a:t>
            </a:r>
          </a:p>
        </p:txBody>
      </p:sp>
    </p:spTree>
    <p:extLst>
      <p:ext uri="{BB962C8B-B14F-4D97-AF65-F5344CB8AC3E}">
        <p14:creationId xmlns:p14="http://schemas.microsoft.com/office/powerpoint/2010/main" val="409852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87603-285D-4E3A-945B-EBF2D8E8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7" y="533400"/>
            <a:ext cx="2604291" cy="526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593B5-E4D4-4172-9FB0-48AD0463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01" y="533400"/>
            <a:ext cx="2581121" cy="5267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9F35E90-D911-4098-92CC-41FA26B52B53}"/>
              </a:ext>
            </a:extLst>
          </p:cNvPr>
          <p:cNvSpPr/>
          <p:nvPr/>
        </p:nvSpPr>
        <p:spPr>
          <a:xfrm>
            <a:off x="4838330" y="2496798"/>
            <a:ext cx="2228296" cy="13405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8F6BE6-51E1-4A82-A073-C35511FE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14" y="560033"/>
            <a:ext cx="2614008" cy="5267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2EDFE2-E20B-4B2A-A72B-46159BA9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71" y="339571"/>
            <a:ext cx="2996978" cy="6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1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CB285-014E-42D8-B677-D210911C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05" y="643467"/>
            <a:ext cx="2674111" cy="55710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E683572-51FD-4895-BABF-88D44DDC4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86" y="643467"/>
            <a:ext cx="267411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Microsoft Office PowerPoint</Application>
  <PresentationFormat>Widescreen</PresentationFormat>
  <Paragraphs>408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LaTeX Template for Microsoft Word</vt:lpstr>
      <vt:lpstr>Arial</vt:lpstr>
      <vt:lpstr>Calibri</vt:lpstr>
      <vt:lpstr>Calibri Light</vt:lpstr>
      <vt:lpstr>CMU Bright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7</cp:revision>
  <dcterms:created xsi:type="dcterms:W3CDTF">2018-11-08T15:04:44Z</dcterms:created>
  <dcterms:modified xsi:type="dcterms:W3CDTF">2018-11-09T15:54:22Z</dcterms:modified>
</cp:coreProperties>
</file>