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6D61"/>
    <a:srgbClr val="B0C3E6"/>
    <a:srgbClr val="CCECFF"/>
    <a:srgbClr val="0099FF"/>
    <a:srgbClr val="99CCFF"/>
    <a:srgbClr val="66CCFF"/>
    <a:srgbClr val="990000"/>
    <a:srgbClr val="0033CC"/>
    <a:srgbClr val="FF9966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336C0-DB30-4276-8647-7D1636EC7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3EECBC-E2C8-4531-95E2-AFA33D8B01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2ABF1-703F-4C89-BC21-6702009AD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42282-78D6-4E28-8BE6-4CDBCF8F799E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F47E8-A71D-4E32-9EF4-AA37CC80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10D56-422A-438D-9CD5-1DF4B6212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603A-6E92-4A7C-88B7-4D57BDD4C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524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09C3C-A96C-4D36-9DB2-B768FAE65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9E60-2183-4B80-96CF-1145D42AE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34116-D58D-4A81-8435-177D330A1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42282-78D6-4E28-8BE6-4CDBCF8F799E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9205F-2E7B-46BB-B879-32AF1C742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880B2-F20C-40A6-B693-F43B81EB2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603A-6E92-4A7C-88B7-4D57BDD4C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766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CD02E3-52B0-4B50-8D30-5923A3F1C4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7620CE-B9AE-4D4E-BC48-B02AFFFE6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BD94A-AE1E-4D7F-A11F-149C38FF0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42282-78D6-4E28-8BE6-4CDBCF8F799E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31B94-9ECB-4202-A13A-344604CF7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6222F-A63C-4DDD-8B57-658CC46CA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603A-6E92-4A7C-88B7-4D57BDD4C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07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7DF66-5037-4148-8E06-E32009F86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A199A-84DC-4469-A366-5F8DF7F91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57E4D-B193-4976-A6BC-92F4189E8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42282-78D6-4E28-8BE6-4CDBCF8F799E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37C63-3A97-4E55-AF5B-76DFFB6E8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EF493-6715-438E-8DE0-0E7573195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603A-6E92-4A7C-88B7-4D57BDD4C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172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B5282-58AD-42F3-BEC2-8510BE752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725CCB-3592-4A28-9B5D-B527207E2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EF069-C5F5-4261-B991-F5E6C9F1A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42282-78D6-4E28-8BE6-4CDBCF8F799E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1EFBB-2257-410A-9EBE-0AB8D4CB6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99B57-506E-42E3-BD3B-F430DFD0D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603A-6E92-4A7C-88B7-4D57BDD4C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827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652CD-80D6-432D-B5F1-2A72FDF1E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FCBB4-ACD3-4105-8B9B-5680A03B9C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6169D-2DDF-402F-AE22-907532EA1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0942C2-8CEC-4287-A8C0-3AC298BE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42282-78D6-4E28-8BE6-4CDBCF8F799E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EE850-A38E-4F88-B54F-3BD06DADD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CAEE9-78E5-4FFB-83BC-6083030B2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603A-6E92-4A7C-88B7-4D57BDD4C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31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2DF7C-D0C1-4450-ACA7-4E9CE69A4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8F6BE-9AB7-46C0-A64C-9918F7D26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641141-A7B4-40BB-9673-55279B88E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652E7B-3911-43DB-BF35-E237F5FEB5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9F8726-4449-436B-ABB3-2BBE3F093B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DC0A9D-3909-49C8-A249-3722DEB6E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42282-78D6-4E28-8BE6-4CDBCF8F799E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CA6CDD-71DB-40B2-8FD5-9C5FC924F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1E6B2E-16FF-42F2-A292-B3BD953E8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603A-6E92-4A7C-88B7-4D57BDD4C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375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BF284-4545-46E9-9E0D-24DC4D3DF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6951C4-9BE2-4486-A5A8-9D19CF2B2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42282-78D6-4E28-8BE6-4CDBCF8F799E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2D02B3-E6AE-4D70-9355-657793F4B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33E166-F9CA-4878-9401-1A3F8907A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603A-6E92-4A7C-88B7-4D57BDD4C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892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37C3F4-8316-41D8-A213-8275B327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42282-78D6-4E28-8BE6-4CDBCF8F799E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855BB1-A447-45C6-B96F-DE6B97679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589D4-EB76-4C65-AA09-2F7217655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603A-6E92-4A7C-88B7-4D57BDD4C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449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87E1C-CFBA-431E-9B8C-665877A53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480E4-7346-4E78-986B-39ACD9B3A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D42D3D-3FE0-4A05-8E80-56CD15D9E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A08DED-7217-40AD-A939-F9413072A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42282-78D6-4E28-8BE6-4CDBCF8F799E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0EAF0-D00B-44DD-9D74-FC995D0BC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6F016C-E4AC-4EB5-BAB8-0DB8F6CF6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603A-6E92-4A7C-88B7-4D57BDD4C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026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ED8D3-5AEC-448E-A7F9-5D6BE1659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FFD7B7-4C64-4487-B377-CDDF50C8D1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484AE5-97F4-4AC7-B296-5C726EDC7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AF5EE7-0697-4322-8598-050EA2452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42282-78D6-4E28-8BE6-4CDBCF8F799E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5C2EF9-79C1-4280-B649-2CACE3AD5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0852F3-73BA-4EAD-9D29-7F300E5FC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603A-6E92-4A7C-88B7-4D57BDD4C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15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B7D5A3-46A6-4609-B2EE-B2E9D69C8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95137-3195-49F5-A500-9022D622D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CE086-53CB-41E2-80B4-8BA8357716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42282-78D6-4E28-8BE6-4CDBCF8F799E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5C457-5AA0-4BF0-BAE3-95C80F2354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AF906-05F0-4C83-95D8-08C13793F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4603A-6E92-4A7C-88B7-4D57BDD4C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09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8D024425-BB49-42DD-88D0-F1743F91A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de-DE" sz="1800"/>
              <a:t>Shashank Sharma</a:t>
            </a:r>
          </a:p>
          <a:p>
            <a:r>
              <a:rPr lang="de-DE" sz="1800"/>
              <a:t>Supervisor: </a:t>
            </a:r>
            <a:r>
              <a:rPr lang="en-US" sz="1800"/>
              <a:t>M. Sc. Zohaib Riaz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52657B-EE70-432B-A797-CDB83543A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3100" b="1">
                <a:solidFill>
                  <a:schemeClr val="bg2"/>
                </a:solidFill>
              </a:rPr>
              <a:t>Masters Thesis</a:t>
            </a:r>
            <a:br>
              <a:rPr lang="en-US" sz="3100" b="1">
                <a:solidFill>
                  <a:schemeClr val="bg2"/>
                </a:solidFill>
              </a:rPr>
            </a:br>
            <a:r>
              <a:rPr lang="en-US" sz="3100" b="1">
                <a:solidFill>
                  <a:schemeClr val="bg2"/>
                </a:solidFill>
              </a:rPr>
              <a:t>Design and Development of Software Agents for Location</a:t>
            </a:r>
            <a:br>
              <a:rPr lang="en-US" sz="3100" b="1">
                <a:solidFill>
                  <a:schemeClr val="bg2"/>
                </a:solidFill>
              </a:rPr>
            </a:br>
            <a:r>
              <a:rPr lang="en-US" sz="3100" b="1">
                <a:solidFill>
                  <a:schemeClr val="bg2"/>
                </a:solidFill>
              </a:rPr>
              <a:t>Privacy-risk estimation</a:t>
            </a:r>
          </a:p>
        </p:txBody>
      </p:sp>
    </p:spTree>
    <p:extLst>
      <p:ext uri="{BB962C8B-B14F-4D97-AF65-F5344CB8AC3E}">
        <p14:creationId xmlns:p14="http://schemas.microsoft.com/office/powerpoint/2010/main" val="6506571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21A39F9-368B-48C4-AA0B-955C183E74B6}"/>
              </a:ext>
            </a:extLst>
          </p:cNvPr>
          <p:cNvSpPr/>
          <p:nvPr/>
        </p:nvSpPr>
        <p:spPr>
          <a:xfrm>
            <a:off x="1001735" y="2550448"/>
            <a:ext cx="1035914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0" cap="none" spc="0" dirty="0">
                <a:ln w="0"/>
                <a:solidFill>
                  <a:srgbClr val="99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Where will you go next?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332A0DF-BB13-4AEF-9F2B-F9BBC8AD18A1}"/>
              </a:ext>
            </a:extLst>
          </p:cNvPr>
          <p:cNvSpPr/>
          <p:nvPr/>
        </p:nvSpPr>
        <p:spPr>
          <a:xfrm>
            <a:off x="1143707" y="334602"/>
            <a:ext cx="691195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rgbClr val="A76D6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Which restaurant will you go to?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5B884AB-21D6-49B6-8FFB-9CAB11E8A25A}"/>
              </a:ext>
            </a:extLst>
          </p:cNvPr>
          <p:cNvSpPr/>
          <p:nvPr/>
        </p:nvSpPr>
        <p:spPr>
          <a:xfrm>
            <a:off x="5497178" y="2150080"/>
            <a:ext cx="50817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rgbClr val="B0C3E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Where will you be at 4 pm today?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9F8E4BD-1D57-42EB-BA81-0EC558A73C4B}"/>
              </a:ext>
            </a:extLst>
          </p:cNvPr>
          <p:cNvSpPr/>
          <p:nvPr/>
        </p:nvSpPr>
        <p:spPr>
          <a:xfrm>
            <a:off x="6634737" y="1003614"/>
            <a:ext cx="366202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rgbClr val="CA5A1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Where do you work?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6955CC6-8219-43EF-B5B6-4561797E2448}"/>
              </a:ext>
            </a:extLst>
          </p:cNvPr>
          <p:cNvSpPr/>
          <p:nvPr/>
        </p:nvSpPr>
        <p:spPr>
          <a:xfrm>
            <a:off x="7502844" y="3708406"/>
            <a:ext cx="259615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rgbClr val="7698D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Where do you live?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C83608E-327B-4718-91FF-B38BD2BDDBB0}"/>
              </a:ext>
            </a:extLst>
          </p:cNvPr>
          <p:cNvSpPr/>
          <p:nvPr/>
        </p:nvSpPr>
        <p:spPr>
          <a:xfrm>
            <a:off x="5859879" y="4253972"/>
            <a:ext cx="365343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rgbClr val="A76D6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Which is your favorite mall?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6C102D7-5602-45BF-867E-99C2A48BD34A}"/>
              </a:ext>
            </a:extLst>
          </p:cNvPr>
          <p:cNvSpPr/>
          <p:nvPr/>
        </p:nvSpPr>
        <p:spPr>
          <a:xfrm>
            <a:off x="1412201" y="4767450"/>
            <a:ext cx="721005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rgbClr val="CA5A1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When will you go and visit your aunt?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184EE69-87E6-499D-AAEC-82314EDB276B}"/>
              </a:ext>
            </a:extLst>
          </p:cNvPr>
          <p:cNvSpPr/>
          <p:nvPr/>
        </p:nvSpPr>
        <p:spPr>
          <a:xfrm>
            <a:off x="1925065" y="3767177"/>
            <a:ext cx="436080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rgbClr val="B0C3E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When will you go to the hospital?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4C36AB9-48FE-4CC9-989E-D50301D9904B}"/>
              </a:ext>
            </a:extLst>
          </p:cNvPr>
          <p:cNvSpPr/>
          <p:nvPr/>
        </p:nvSpPr>
        <p:spPr>
          <a:xfrm>
            <a:off x="921836" y="1518402"/>
            <a:ext cx="646241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rgbClr val="FF996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When will you visit the cinema again?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DE0247A-796B-4FD9-B6A0-BD31CC14E307}"/>
              </a:ext>
            </a:extLst>
          </p:cNvPr>
          <p:cNvSpPr/>
          <p:nvPr/>
        </p:nvSpPr>
        <p:spPr>
          <a:xfrm>
            <a:off x="860327" y="2386906"/>
            <a:ext cx="409689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rgbClr val="A76D6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Where do you spend your weekends?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582D8BA-5A12-4AD4-AF9C-1DD51BB8415E}"/>
              </a:ext>
            </a:extLst>
          </p:cNvPr>
          <p:cNvSpPr/>
          <p:nvPr/>
        </p:nvSpPr>
        <p:spPr>
          <a:xfrm>
            <a:off x="10578954" y="791284"/>
            <a:ext cx="923330" cy="2068707"/>
          </a:xfrm>
          <a:prstGeom prst="rect">
            <a:avLst/>
          </a:prstGeom>
          <a:noFill/>
        </p:spPr>
        <p:txBody>
          <a:bodyPr vert="vert" wrap="non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solidFill>
                  <a:srgbClr val="A76D6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Where?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3758CA2-664B-4BB2-BAA8-409D3CFA70ED}"/>
              </a:ext>
            </a:extLst>
          </p:cNvPr>
          <p:cNvSpPr/>
          <p:nvPr/>
        </p:nvSpPr>
        <p:spPr>
          <a:xfrm>
            <a:off x="631388" y="3384794"/>
            <a:ext cx="923330" cy="1879681"/>
          </a:xfrm>
          <a:prstGeom prst="rect">
            <a:avLst/>
          </a:prstGeom>
          <a:noFill/>
        </p:spPr>
        <p:txBody>
          <a:bodyPr vert="vert270" wrap="non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solidFill>
                  <a:srgbClr val="CCEC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When?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1B79763-53A6-4FD6-9E30-27AE22B7AC37}"/>
              </a:ext>
            </a:extLst>
          </p:cNvPr>
          <p:cNvSpPr/>
          <p:nvPr/>
        </p:nvSpPr>
        <p:spPr>
          <a:xfrm>
            <a:off x="5631743" y="5445571"/>
            <a:ext cx="390465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rgbClr val="B0C3E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When do you visit a cafe?</a:t>
            </a:r>
          </a:p>
        </p:txBody>
      </p:sp>
    </p:spTree>
    <p:extLst>
      <p:ext uri="{BB962C8B-B14F-4D97-AF65-F5344CB8AC3E}">
        <p14:creationId xmlns:p14="http://schemas.microsoft.com/office/powerpoint/2010/main" val="1117916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F0A82-2963-45DB-8AA7-304FD8EDC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location data can comes from: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8A8F9-5704-4346-9414-73D9938BA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Phone/computer GPS</a:t>
            </a:r>
          </a:p>
          <a:p>
            <a:r>
              <a:rPr lang="en-US" dirty="0"/>
              <a:t>…..</a:t>
            </a:r>
          </a:p>
          <a:p>
            <a:r>
              <a:rPr lang="en-US" dirty="0"/>
              <a:t>Imagine after the time we have driverless Cars</a:t>
            </a:r>
          </a:p>
        </p:txBody>
      </p:sp>
    </p:spTree>
    <p:extLst>
      <p:ext uri="{BB962C8B-B14F-4D97-AF65-F5344CB8AC3E}">
        <p14:creationId xmlns:p14="http://schemas.microsoft.com/office/powerpoint/2010/main" val="357410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4BBC5-8C4F-4218-AE9F-F1BDFA36B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F35FB-A006-411F-8408-CF0652F8F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LBA can predict your future movements</a:t>
            </a:r>
          </a:p>
          <a:p>
            <a:r>
              <a:rPr lang="en-US" dirty="0"/>
              <a:t>Can be on unauthorized servers </a:t>
            </a:r>
          </a:p>
          <a:p>
            <a:r>
              <a:rPr lang="en-US" dirty="0"/>
              <a:t>Leaked information on web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515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DAC28-6BE7-4502-81F7-F5C755162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BFF43-C177-41A1-A79D-9274183F0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753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Masters Thesis Design and Development of Software Agents for Location Privacy-risk estimation</vt:lpstr>
      <vt:lpstr>PowerPoint Presentation</vt:lpstr>
      <vt:lpstr>Your location data can comes from:</vt:lpstr>
      <vt:lpstr>Threats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Masters Thesis Design and Development of Software Agents for Location Privacy-risk estimation</dc:title>
  <dc:creator>shashank sharma</dc:creator>
  <cp:lastModifiedBy>shashank sharma</cp:lastModifiedBy>
  <cp:revision>6</cp:revision>
  <dcterms:created xsi:type="dcterms:W3CDTF">2018-10-09T11:27:10Z</dcterms:created>
  <dcterms:modified xsi:type="dcterms:W3CDTF">2018-10-09T13:16:09Z</dcterms:modified>
</cp:coreProperties>
</file>