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8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AA8E-2D09-4109-BC5A-385977D5A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A8CC2-232F-43E0-B1D8-9AB439CC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A9C9-22C7-4908-A1C5-6AC70D7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BE0A-719B-4711-B9F2-646E9F44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BDD89-A8B1-4DF0-BC8C-5E50523B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8F08-902B-4052-88A1-28E8B8FA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94F5-3BD1-402A-B203-41766ABE0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803FC-1A35-45B3-A503-6CD366E5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227B-2AE5-4813-8A7A-F05A42FE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0601-4749-4612-BB00-87857820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9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0D842B-154E-40FE-891D-7C2E418D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D2BE-33D6-43AD-9883-23F2938EE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F5CC-B241-48B1-BEBA-A79B9762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EBFB-BBD3-4B28-AB34-98BF8F48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DD6A-6A8D-4E8A-89EC-7290FD3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8FEC-69CE-4E79-9A24-74D9B414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DCD0-F6D1-4D67-9713-9CC62E18D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2712-19D1-475B-B5A3-84AB8CCA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9BB69-3ADC-4EE8-98E4-B4933355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ABCC0-659C-4F8D-B404-6C73512D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E9FB-B972-4501-B9DE-637AD68A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24857-8CAE-4BE5-9872-36CC297E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C7E1C-C4AD-4B71-883C-5CD1AA2B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B7CD-A01E-45D7-9837-281ADE9B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284B4-486C-42B3-A644-FB0D9A15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A99D-8302-4906-983A-AF6C7B95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1BA9-AD94-421D-83CC-52D33ADA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433F-3069-41F5-A7EA-2A5953764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42BD-9620-4156-823C-74FC4BA7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CAE6E-0528-4FCE-942D-65513BB6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6008-66BD-4888-AC71-B21DE832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3D9-E7AD-405E-900D-69ADC22F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F6AD-0DE6-400F-BF91-E662602E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24330-E476-4B1D-BC1E-92F475AA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81FF8-9A3B-4347-9966-CF07EF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191D2-7DEB-4EB3-9BC1-EA74E3886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0C660-474D-49D3-8270-1CE76558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0202-5737-43FE-A522-49B7B679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8C487-8BE9-4CF8-B304-118AC74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9687-2F5A-4318-9FCD-22024447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0091A-D563-4067-87A8-C0D9CE3F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D9A80-D5AB-472A-B8B7-1084E9A7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7BFD-AD71-4042-B3F3-45C657A1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BDCE0-A323-423C-833D-C7A26CC7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20840-83C2-442F-84AC-01E82B6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708E3-6C26-451E-B9BA-FEE1E565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3FBB-FD46-4ABA-BF37-88D32092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CD08-6BF7-4BFA-9EE1-CE53C403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6D843-C5BA-4889-ADB8-F9F3A422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99B24-2064-4B4E-81BE-3EF18CD0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0EF4-A665-41D9-986E-B5643B58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5BDE8-B3AA-410C-8E22-3C82E35A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FEDC-9B95-4EBA-94F3-D08B1C83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07820-A647-467E-A06E-D5ACBB5D9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5FC8-6FEB-46FD-B6E1-4AE756BD8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D7934-DEA7-4ADF-B46C-37B3064C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5894-7A08-41A9-BB1C-D5562219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EB681-B611-4F8E-8E68-75D25ED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7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7F57B-FA89-4F8C-B002-1CC5122F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9E1C-EF32-4C08-813D-575AF0F3F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799E-6B7F-4C9D-82BF-2F77DC5B3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E166-2895-417D-B3A6-6F0C6CDC30C0}" type="datetimeFigureOut">
              <a:rPr lang="en-US" smtClean="0"/>
              <a:t>8/20/2018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8B13-1D7C-40FB-ABC2-25CAAC16C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17C5B-6B71-4AF6-AB95-368983F5B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1915-0A75-4295-8824-3B35C932EF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95E6CAEE-FFF9-4193-B1EF-F7035B6FF4D1}"/>
              </a:ext>
            </a:extLst>
          </p:cNvPr>
          <p:cNvSpPr/>
          <p:nvPr/>
        </p:nvSpPr>
        <p:spPr>
          <a:xfrm>
            <a:off x="474785" y="2362197"/>
            <a:ext cx="10218127" cy="3261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-points 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A0BFCB4-CF2E-4483-813F-44742883577F}"/>
              </a:ext>
            </a:extLst>
          </p:cNvPr>
          <p:cNvSpPr/>
          <p:nvPr/>
        </p:nvSpPr>
        <p:spPr>
          <a:xfrm>
            <a:off x="5067299" y="2878017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A6831B-56C6-46BB-983C-573EA6CD3AA8}"/>
              </a:ext>
            </a:extLst>
          </p:cNvPr>
          <p:cNvSpPr/>
          <p:nvPr/>
        </p:nvSpPr>
        <p:spPr>
          <a:xfrm>
            <a:off x="474785" y="326779"/>
            <a:ext cx="10218127" cy="1582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Stay</a:t>
            </a:r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-points 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1A9865-8826-48A4-9AC2-F045AA8EC9E7}"/>
              </a:ext>
            </a:extLst>
          </p:cNvPr>
          <p:cNvSpPr/>
          <p:nvPr/>
        </p:nvSpPr>
        <p:spPr>
          <a:xfrm>
            <a:off x="6614730" y="757605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D893C0-A0C3-45D3-8087-48CC5B804B10}"/>
              </a:ext>
            </a:extLst>
          </p:cNvPr>
          <p:cNvSpPr/>
          <p:nvPr/>
        </p:nvSpPr>
        <p:spPr>
          <a:xfrm>
            <a:off x="4798392" y="748810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C79D78-6CF0-4909-97F3-46CB04DA59BC}"/>
              </a:ext>
            </a:extLst>
          </p:cNvPr>
          <p:cNvSpPr/>
          <p:nvPr/>
        </p:nvSpPr>
        <p:spPr>
          <a:xfrm>
            <a:off x="3134445" y="713644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8B95C80-CE22-4847-B22E-47859F56E1A2}"/>
              </a:ext>
            </a:extLst>
          </p:cNvPr>
          <p:cNvSpPr/>
          <p:nvPr/>
        </p:nvSpPr>
        <p:spPr>
          <a:xfrm>
            <a:off x="1336431" y="589085"/>
            <a:ext cx="715116" cy="68873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CD0B1F-F293-4DF8-88ED-A05081FDEB46}"/>
              </a:ext>
            </a:extLst>
          </p:cNvPr>
          <p:cNvSpPr/>
          <p:nvPr/>
        </p:nvSpPr>
        <p:spPr>
          <a:xfrm>
            <a:off x="800100" y="5011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02F06-68DB-409F-B4AC-6F4513D1E6E1}"/>
              </a:ext>
            </a:extLst>
          </p:cNvPr>
          <p:cNvSpPr/>
          <p:nvPr/>
        </p:nvSpPr>
        <p:spPr>
          <a:xfrm>
            <a:off x="952500" y="6535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F3A8C0-7E48-40DA-91F9-46E6B2A84CF8}"/>
              </a:ext>
            </a:extLst>
          </p:cNvPr>
          <p:cNvSpPr/>
          <p:nvPr/>
        </p:nvSpPr>
        <p:spPr>
          <a:xfrm>
            <a:off x="1104900" y="8059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BCF76C-6FC6-4904-BB98-1148296E1FCA}"/>
              </a:ext>
            </a:extLst>
          </p:cNvPr>
          <p:cNvSpPr/>
          <p:nvPr/>
        </p:nvSpPr>
        <p:spPr>
          <a:xfrm>
            <a:off x="1257300" y="9583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86E3AF-ACB0-4963-819E-4BEFBC07B47D}"/>
              </a:ext>
            </a:extLst>
          </p:cNvPr>
          <p:cNvSpPr/>
          <p:nvPr/>
        </p:nvSpPr>
        <p:spPr>
          <a:xfrm>
            <a:off x="1754065" y="79130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32EB61-89C6-44BE-B75B-0A81BBA35C6E}"/>
              </a:ext>
            </a:extLst>
          </p:cNvPr>
          <p:cNvSpPr/>
          <p:nvPr/>
        </p:nvSpPr>
        <p:spPr>
          <a:xfrm>
            <a:off x="1499088" y="104335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82A9E4-7CD6-41BA-A20E-B5DA157E2BA2}"/>
              </a:ext>
            </a:extLst>
          </p:cNvPr>
          <p:cNvSpPr/>
          <p:nvPr/>
        </p:nvSpPr>
        <p:spPr>
          <a:xfrm>
            <a:off x="1565030" y="90854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D98430-EFED-43F2-9FED-E9FE7FD739B4}"/>
              </a:ext>
            </a:extLst>
          </p:cNvPr>
          <p:cNvSpPr/>
          <p:nvPr/>
        </p:nvSpPr>
        <p:spPr>
          <a:xfrm>
            <a:off x="1578219" y="68287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6492A4-7E57-4E8D-BDD5-DACBF2407E7A}"/>
              </a:ext>
            </a:extLst>
          </p:cNvPr>
          <p:cNvSpPr/>
          <p:nvPr/>
        </p:nvSpPr>
        <p:spPr>
          <a:xfrm>
            <a:off x="1729153" y="109317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A50002-7BA6-4F4B-9434-A96B08CD39DA}"/>
              </a:ext>
            </a:extLst>
          </p:cNvPr>
          <p:cNvSpPr/>
          <p:nvPr/>
        </p:nvSpPr>
        <p:spPr>
          <a:xfrm>
            <a:off x="1884483" y="99646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2A0017-7898-4E80-B477-9C4DD21EE9E9}"/>
              </a:ext>
            </a:extLst>
          </p:cNvPr>
          <p:cNvSpPr/>
          <p:nvPr/>
        </p:nvSpPr>
        <p:spPr>
          <a:xfrm>
            <a:off x="2230312" y="9964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CD8E4B-3638-4707-93B0-75935BB62A2F}"/>
              </a:ext>
            </a:extLst>
          </p:cNvPr>
          <p:cNvSpPr/>
          <p:nvPr/>
        </p:nvSpPr>
        <p:spPr>
          <a:xfrm>
            <a:off x="2860431" y="99646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5EC901-B85A-4968-B304-9EFFB8335E8D}"/>
              </a:ext>
            </a:extLst>
          </p:cNvPr>
          <p:cNvSpPr/>
          <p:nvPr/>
        </p:nvSpPr>
        <p:spPr>
          <a:xfrm>
            <a:off x="3046534" y="98767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A3FA-452A-488A-BDC0-FAC0E8ED2DAA}"/>
              </a:ext>
            </a:extLst>
          </p:cNvPr>
          <p:cNvSpPr/>
          <p:nvPr/>
        </p:nvSpPr>
        <p:spPr>
          <a:xfrm>
            <a:off x="3292719" y="80596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BDDE3D-6850-4E8C-B0C1-F1568AEDD95D}"/>
              </a:ext>
            </a:extLst>
          </p:cNvPr>
          <p:cNvSpPr/>
          <p:nvPr/>
        </p:nvSpPr>
        <p:spPr>
          <a:xfrm>
            <a:off x="3322026" y="94370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765D30-3228-4655-B4CA-84234CEFD87F}"/>
              </a:ext>
            </a:extLst>
          </p:cNvPr>
          <p:cNvSpPr/>
          <p:nvPr/>
        </p:nvSpPr>
        <p:spPr>
          <a:xfrm>
            <a:off x="3193071" y="101404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906DFC-21D4-4540-BD8E-FF16410AEA4A}"/>
              </a:ext>
            </a:extLst>
          </p:cNvPr>
          <p:cNvSpPr/>
          <p:nvPr/>
        </p:nvSpPr>
        <p:spPr>
          <a:xfrm>
            <a:off x="3503731" y="926125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752B08-4663-4122-B7E6-7CA21B5A3E82}"/>
              </a:ext>
            </a:extLst>
          </p:cNvPr>
          <p:cNvSpPr/>
          <p:nvPr/>
        </p:nvSpPr>
        <p:spPr>
          <a:xfrm>
            <a:off x="3421670" y="1099038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E051468-3D3C-4755-8ED7-D642B7F5066A}"/>
              </a:ext>
            </a:extLst>
          </p:cNvPr>
          <p:cNvSpPr/>
          <p:nvPr/>
        </p:nvSpPr>
        <p:spPr>
          <a:xfrm>
            <a:off x="3213588" y="110490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7F930E-2708-4306-A979-57716AED6FC4}"/>
              </a:ext>
            </a:extLst>
          </p:cNvPr>
          <p:cNvSpPr/>
          <p:nvPr/>
        </p:nvSpPr>
        <p:spPr>
          <a:xfrm>
            <a:off x="3546227" y="119282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3D6C1E-9E2D-4E8B-A105-D2546A32907E}"/>
              </a:ext>
            </a:extLst>
          </p:cNvPr>
          <p:cNvSpPr/>
          <p:nvPr/>
        </p:nvSpPr>
        <p:spPr>
          <a:xfrm>
            <a:off x="3654664" y="95836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647DD4D-2417-481F-8C62-44D775CB6C02}"/>
              </a:ext>
            </a:extLst>
          </p:cNvPr>
          <p:cNvSpPr/>
          <p:nvPr/>
        </p:nvSpPr>
        <p:spPr>
          <a:xfrm>
            <a:off x="3650269" y="100525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6A904A-E48C-4A88-AE48-B4C7F80A011D}"/>
              </a:ext>
            </a:extLst>
          </p:cNvPr>
          <p:cNvSpPr/>
          <p:nvPr/>
        </p:nvSpPr>
        <p:spPr>
          <a:xfrm>
            <a:off x="3714743" y="114886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1D78C0-0CC9-48D6-A522-0618FF83FBE5}"/>
              </a:ext>
            </a:extLst>
          </p:cNvPr>
          <p:cNvSpPr/>
          <p:nvPr/>
        </p:nvSpPr>
        <p:spPr>
          <a:xfrm>
            <a:off x="3670784" y="123385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7739AE-1D5B-46ED-A962-1B7C4A9F1A9E}"/>
              </a:ext>
            </a:extLst>
          </p:cNvPr>
          <p:cNvSpPr/>
          <p:nvPr/>
        </p:nvSpPr>
        <p:spPr>
          <a:xfrm>
            <a:off x="3569670" y="10755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34CAD5-1DE8-432C-83E5-ACC4299A68F6}"/>
              </a:ext>
            </a:extLst>
          </p:cNvPr>
          <p:cNvSpPr/>
          <p:nvPr/>
        </p:nvSpPr>
        <p:spPr>
          <a:xfrm>
            <a:off x="3943342" y="10755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DF1E71-713B-48E1-9EBE-76010B7173E4}"/>
              </a:ext>
            </a:extLst>
          </p:cNvPr>
          <p:cNvSpPr/>
          <p:nvPr/>
        </p:nvSpPr>
        <p:spPr>
          <a:xfrm>
            <a:off x="4126523" y="108145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324298-4220-4EB8-87AF-7DF9509BB2E8}"/>
              </a:ext>
            </a:extLst>
          </p:cNvPr>
          <p:cNvSpPr/>
          <p:nvPr/>
        </p:nvSpPr>
        <p:spPr>
          <a:xfrm>
            <a:off x="4317014" y="107559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38C074-A5D6-4903-B988-2BB1A62BB701}"/>
              </a:ext>
            </a:extLst>
          </p:cNvPr>
          <p:cNvSpPr/>
          <p:nvPr/>
        </p:nvSpPr>
        <p:spPr>
          <a:xfrm>
            <a:off x="4552948" y="1075593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583993-4CF9-42C6-95D6-0F641C923877}"/>
              </a:ext>
            </a:extLst>
          </p:cNvPr>
          <p:cNvSpPr/>
          <p:nvPr/>
        </p:nvSpPr>
        <p:spPr>
          <a:xfrm>
            <a:off x="4749316" y="105507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A071EB-E4FE-4086-BCDB-BDAE261C2D4B}"/>
              </a:ext>
            </a:extLst>
          </p:cNvPr>
          <p:cNvSpPr/>
          <p:nvPr/>
        </p:nvSpPr>
        <p:spPr>
          <a:xfrm>
            <a:off x="4709750" y="118109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5490DC-3695-4168-AC51-3AA4377D1EC5}"/>
              </a:ext>
            </a:extLst>
          </p:cNvPr>
          <p:cNvSpPr/>
          <p:nvPr/>
        </p:nvSpPr>
        <p:spPr>
          <a:xfrm>
            <a:off x="5102487" y="1058009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39636D3-6055-4C20-918C-C61260C07B71}"/>
              </a:ext>
            </a:extLst>
          </p:cNvPr>
          <p:cNvSpPr/>
          <p:nvPr/>
        </p:nvSpPr>
        <p:spPr>
          <a:xfrm>
            <a:off x="4456243" y="1074126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46985-BC06-4C5B-A281-C69727368088}"/>
              </a:ext>
            </a:extLst>
          </p:cNvPr>
          <p:cNvSpPr/>
          <p:nvPr/>
        </p:nvSpPr>
        <p:spPr>
          <a:xfrm>
            <a:off x="6814039" y="1030165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D0882C-A21F-4D84-A876-1D01031B9CC0}"/>
              </a:ext>
            </a:extLst>
          </p:cNvPr>
          <p:cNvSpPr/>
          <p:nvPr/>
        </p:nvSpPr>
        <p:spPr>
          <a:xfrm>
            <a:off x="7011854" y="10492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0D666AE-322C-44DB-93B6-33AD4B0769CC}"/>
              </a:ext>
            </a:extLst>
          </p:cNvPr>
          <p:cNvSpPr/>
          <p:nvPr/>
        </p:nvSpPr>
        <p:spPr>
          <a:xfrm>
            <a:off x="6932723" y="11635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3FF4BAE-FC0C-4009-B398-8E5CE6CF0899}"/>
              </a:ext>
            </a:extLst>
          </p:cNvPr>
          <p:cNvSpPr/>
          <p:nvPr/>
        </p:nvSpPr>
        <p:spPr>
          <a:xfrm>
            <a:off x="6893157" y="975950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9631642-871D-4B1F-9FA1-FBF7DFF2AE68}"/>
              </a:ext>
            </a:extLst>
          </p:cNvPr>
          <p:cNvSpPr/>
          <p:nvPr/>
        </p:nvSpPr>
        <p:spPr>
          <a:xfrm>
            <a:off x="6830158" y="11898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8EE9D36-ACB5-4E2D-8118-813EAAEBC3E0}"/>
              </a:ext>
            </a:extLst>
          </p:cNvPr>
          <p:cNvSpPr/>
          <p:nvPr/>
        </p:nvSpPr>
        <p:spPr>
          <a:xfrm>
            <a:off x="1754065" y="94224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59752F-3A32-4E64-B977-2CA57BFCB279}"/>
              </a:ext>
            </a:extLst>
          </p:cNvPr>
          <p:cNvSpPr/>
          <p:nvPr/>
        </p:nvSpPr>
        <p:spPr>
          <a:xfrm>
            <a:off x="7164254" y="12016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25E7DF5-907D-4981-AC41-35316EAB4CE0}"/>
              </a:ext>
            </a:extLst>
          </p:cNvPr>
          <p:cNvSpPr/>
          <p:nvPr/>
        </p:nvSpPr>
        <p:spPr>
          <a:xfrm>
            <a:off x="7316654" y="13540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3EFA08-1E35-43B1-8CD0-E1F17113F839}"/>
              </a:ext>
            </a:extLst>
          </p:cNvPr>
          <p:cNvSpPr/>
          <p:nvPr/>
        </p:nvSpPr>
        <p:spPr>
          <a:xfrm>
            <a:off x="7469054" y="15064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CAF1DC-ECE7-4FBB-8BCA-92F405B434FA}"/>
              </a:ext>
            </a:extLst>
          </p:cNvPr>
          <p:cNvSpPr/>
          <p:nvPr/>
        </p:nvSpPr>
        <p:spPr>
          <a:xfrm>
            <a:off x="7683000" y="142435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53BD0C-BA31-40B6-A59B-B4C407E1D761}"/>
              </a:ext>
            </a:extLst>
          </p:cNvPr>
          <p:cNvSpPr/>
          <p:nvPr/>
        </p:nvSpPr>
        <p:spPr>
          <a:xfrm>
            <a:off x="7835400" y="1576751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5CCAA1-CD0D-47B6-9C49-0204A93B9972}"/>
              </a:ext>
            </a:extLst>
          </p:cNvPr>
          <p:cNvSpPr/>
          <p:nvPr/>
        </p:nvSpPr>
        <p:spPr>
          <a:xfrm>
            <a:off x="8018566" y="1425817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9477D74-C2D4-43D7-BE45-89FFB15C90E5}"/>
              </a:ext>
            </a:extLst>
          </p:cNvPr>
          <p:cNvSpPr/>
          <p:nvPr/>
        </p:nvSpPr>
        <p:spPr>
          <a:xfrm>
            <a:off x="8184873" y="1289537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BFA4C18-C30F-4BB6-A6EE-2E57E39597E0}"/>
              </a:ext>
            </a:extLst>
          </p:cNvPr>
          <p:cNvSpPr/>
          <p:nvPr/>
        </p:nvSpPr>
        <p:spPr>
          <a:xfrm>
            <a:off x="8362895" y="1189892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8398E3C-83DF-4C76-AC49-96F1CC854FCF}"/>
              </a:ext>
            </a:extLst>
          </p:cNvPr>
          <p:cNvSpPr/>
          <p:nvPr/>
        </p:nvSpPr>
        <p:spPr>
          <a:xfrm>
            <a:off x="8489695" y="1049214"/>
            <a:ext cx="79131" cy="879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BC10A7-5BB6-4693-8D4D-37E931FDF094}"/>
              </a:ext>
            </a:extLst>
          </p:cNvPr>
          <p:cNvCxnSpPr/>
          <p:nvPr/>
        </p:nvCxnSpPr>
        <p:spPr>
          <a:xfrm>
            <a:off x="677008" y="422031"/>
            <a:ext cx="8159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33EBC9-66B0-4948-A0D1-7D25CBFD5868}"/>
              </a:ext>
            </a:extLst>
          </p:cNvPr>
          <p:cNvSpPr txBox="1"/>
          <p:nvPr/>
        </p:nvSpPr>
        <p:spPr>
          <a:xfrm>
            <a:off x="8264004" y="37215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Time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E371F89-A757-4382-BB83-B42A95F8E209}"/>
              </a:ext>
            </a:extLst>
          </p:cNvPr>
          <p:cNvSpPr/>
          <p:nvPr/>
        </p:nvSpPr>
        <p:spPr>
          <a:xfrm>
            <a:off x="1257300" y="2919046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FC62E2-933A-4F6B-8E60-783A9B91231E}"/>
              </a:ext>
            </a:extLst>
          </p:cNvPr>
          <p:cNvCxnSpPr>
            <a:endCxn id="63" idx="6"/>
          </p:cNvCxnSpPr>
          <p:nvPr/>
        </p:nvCxnSpPr>
        <p:spPr>
          <a:xfrm>
            <a:off x="1729153" y="3349869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54FA69F-1CDC-45BF-B2EB-335F0D669F67}"/>
              </a:ext>
            </a:extLst>
          </p:cNvPr>
          <p:cNvSpPr txBox="1"/>
          <p:nvPr/>
        </p:nvSpPr>
        <p:spPr>
          <a:xfrm>
            <a:off x="1743806" y="3313584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FE9660B-5316-48AE-B05A-2AEF5D617F83}"/>
              </a:ext>
            </a:extLst>
          </p:cNvPr>
          <p:cNvSpPr/>
          <p:nvPr/>
        </p:nvSpPr>
        <p:spPr>
          <a:xfrm>
            <a:off x="2965938" y="2921978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5EF48B-A6DA-41F0-839A-7D70B0E7F87B}"/>
              </a:ext>
            </a:extLst>
          </p:cNvPr>
          <p:cNvCxnSpPr>
            <a:endCxn id="70" idx="6"/>
          </p:cNvCxnSpPr>
          <p:nvPr/>
        </p:nvCxnSpPr>
        <p:spPr>
          <a:xfrm>
            <a:off x="3437791" y="3352801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5E0D62A-84D5-4E94-B116-B32D05F3738A}"/>
              </a:ext>
            </a:extLst>
          </p:cNvPr>
          <p:cNvSpPr txBox="1"/>
          <p:nvPr/>
        </p:nvSpPr>
        <p:spPr>
          <a:xfrm>
            <a:off x="3452444" y="333410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0C1DBC-BC48-44D5-A9FF-7E28A5A8CDB0}"/>
              </a:ext>
            </a:extLst>
          </p:cNvPr>
          <p:cNvCxnSpPr>
            <a:stCxn id="63" idx="4"/>
            <a:endCxn id="70" idx="4"/>
          </p:cNvCxnSpPr>
          <p:nvPr/>
        </p:nvCxnSpPr>
        <p:spPr>
          <a:xfrm>
            <a:off x="1743806" y="3780692"/>
            <a:ext cx="1708638" cy="29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F2DC427-10F6-49BC-875F-460CE3EBD838}"/>
              </a:ext>
            </a:extLst>
          </p:cNvPr>
          <p:cNvSpPr txBox="1"/>
          <p:nvPr/>
        </p:nvSpPr>
        <p:spPr>
          <a:xfrm>
            <a:off x="1130765" y="378928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∆d &gt;= 400m or ∆d&lt;= 200m</a:t>
            </a:r>
          </a:p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∆t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930986-60EB-4C87-9D38-07175CE3B394}"/>
              </a:ext>
            </a:extLst>
          </p:cNvPr>
          <p:cNvSpPr/>
          <p:nvPr/>
        </p:nvSpPr>
        <p:spPr>
          <a:xfrm>
            <a:off x="5839550" y="2882067"/>
            <a:ext cx="973012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B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412C9D4-0354-40FD-923C-C015503B4379}"/>
              </a:ext>
            </a:extLst>
          </p:cNvPr>
          <p:cNvCxnSpPr>
            <a:endCxn id="79" idx="6"/>
          </p:cNvCxnSpPr>
          <p:nvPr/>
        </p:nvCxnSpPr>
        <p:spPr>
          <a:xfrm>
            <a:off x="6311403" y="3312890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234ABF3-37C0-4179-89E0-69DCB919DC9C}"/>
              </a:ext>
            </a:extLst>
          </p:cNvPr>
          <p:cNvSpPr txBox="1"/>
          <p:nvPr/>
        </p:nvSpPr>
        <p:spPr>
          <a:xfrm>
            <a:off x="6311403" y="3293420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B648BD-798F-4E6D-96F6-477901A913D5}"/>
              </a:ext>
            </a:extLst>
          </p:cNvPr>
          <p:cNvCxnSpPr>
            <a:stCxn id="76" idx="4"/>
            <a:endCxn id="79" idx="4"/>
          </p:cNvCxnSpPr>
          <p:nvPr/>
        </p:nvCxnSpPr>
        <p:spPr>
          <a:xfrm>
            <a:off x="5553805" y="3739663"/>
            <a:ext cx="772251" cy="4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E45251-192F-4108-9E1F-6337342583B5}"/>
              </a:ext>
            </a:extLst>
          </p:cNvPr>
          <p:cNvSpPr txBox="1"/>
          <p:nvPr/>
        </p:nvSpPr>
        <p:spPr>
          <a:xfrm>
            <a:off x="4534101" y="3773369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∆d &lt; 400m And ∆d&gt; 200m</a:t>
            </a:r>
          </a:p>
          <a:p>
            <a:pPr lvl="1" algn="ctr"/>
            <a:r>
              <a:rPr lang="en-US" sz="12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∆t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5DE54A-8DE3-4D4B-9955-E70A19F14B6D}"/>
              </a:ext>
            </a:extLst>
          </p:cNvPr>
          <p:cNvSpPr txBox="1"/>
          <p:nvPr/>
        </p:nvSpPr>
        <p:spPr>
          <a:xfrm>
            <a:off x="5537235" y="3281346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200m</a:t>
            </a:r>
            <a:endParaRPr lang="en-US" sz="900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13008B-2EE3-4351-84A6-954D12FED054}"/>
              </a:ext>
            </a:extLst>
          </p:cNvPr>
          <p:cNvCxnSpPr>
            <a:endCxn id="76" idx="6"/>
          </p:cNvCxnSpPr>
          <p:nvPr/>
        </p:nvCxnSpPr>
        <p:spPr>
          <a:xfrm>
            <a:off x="5539152" y="3308840"/>
            <a:ext cx="50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3188ABC-C39D-4FF4-B2FC-BEC253A1D787}"/>
              </a:ext>
            </a:extLst>
          </p:cNvPr>
          <p:cNvSpPr txBox="1"/>
          <p:nvPr/>
        </p:nvSpPr>
        <p:spPr>
          <a:xfrm>
            <a:off x="935346" y="258911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Case 1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1A0A9F5-5123-4AEB-BB63-E6E0F36D9A76}"/>
              </a:ext>
            </a:extLst>
          </p:cNvPr>
          <p:cNvSpPr txBox="1"/>
          <p:nvPr/>
        </p:nvSpPr>
        <p:spPr>
          <a:xfrm>
            <a:off x="4709750" y="254971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Case 2</a:t>
            </a:r>
            <a:endParaRPr lang="en-US" dirty="0">
              <a:latin typeface="CMU Bright" panose="02000603000000000000" pitchFamily="2" charset="0"/>
              <a:ea typeface="CMU Bright" panose="02000603000000000000" pitchFamily="2" charset="0"/>
              <a:cs typeface="CMU Bright" panose="02000603000000000000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3066213-7819-45B5-A21F-CE4D327A5354}"/>
              </a:ext>
            </a:extLst>
          </p:cNvPr>
          <p:cNvSpPr txBox="1"/>
          <p:nvPr/>
        </p:nvSpPr>
        <p:spPr>
          <a:xfrm>
            <a:off x="1267555" y="4483716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avg_speed = ∆d/ ∆t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delta_t = min(∆d, 200m)/avg_speed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dnd_a_time = end_a_time + delta_t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start_b_time = start_b_time – delta_t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98247F-104C-469D-BB4E-B07E08AF86C4}"/>
              </a:ext>
            </a:extLst>
          </p:cNvPr>
          <p:cNvSpPr txBox="1"/>
          <p:nvPr/>
        </p:nvSpPr>
        <p:spPr>
          <a:xfrm>
            <a:off x="4813157" y="4483716"/>
            <a:ext cx="3055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avg_speed = ∆d/ ∆t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delta_t = (∆d/2)/avg_speed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dnd_a_time = end_a_time + delta_t</a:t>
            </a:r>
          </a:p>
          <a:p>
            <a:r>
              <a:rPr lang="en-US" sz="1200" noProof="1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start_b_time = start_b_time – delta_t  </a:t>
            </a:r>
          </a:p>
        </p:txBody>
      </p:sp>
    </p:spTree>
    <p:extLst>
      <p:ext uri="{BB962C8B-B14F-4D97-AF65-F5344CB8AC3E}">
        <p14:creationId xmlns:p14="http://schemas.microsoft.com/office/powerpoint/2010/main" val="135656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Bright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sharma</dc:creator>
  <cp:lastModifiedBy>shashank sharma</cp:lastModifiedBy>
  <cp:revision>7</cp:revision>
  <dcterms:created xsi:type="dcterms:W3CDTF">2018-08-20T09:14:15Z</dcterms:created>
  <dcterms:modified xsi:type="dcterms:W3CDTF">2018-08-20T21:05:33Z</dcterms:modified>
</cp:coreProperties>
</file>