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2"/>
  </p:notesMasterIdLst>
  <p:handoutMasterIdLst>
    <p:handoutMasterId r:id="rId13"/>
  </p:handoutMasterIdLst>
  <p:sldIdLst>
    <p:sldId id="257" r:id="rId2"/>
    <p:sldId id="256" r:id="rId3"/>
    <p:sldId id="262" r:id="rId4"/>
    <p:sldId id="263" r:id="rId5"/>
    <p:sldId id="258" r:id="rId6"/>
    <p:sldId id="259" r:id="rId7"/>
    <p:sldId id="264" r:id="rId8"/>
    <p:sldId id="260" r:id="rId9"/>
    <p:sldId id="265"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t1220.ngsk@gmail.com" userId="bab6bdd7ca1746d4" providerId="LiveId" clId="{479E7213-FC40-4FC3-ABBB-ADB34C8C6770}"/>
    <pc:docChg chg="undo redo custSel addSld delSld modSld sldOrd">
      <pc:chgData name="hyt1220.ngsk@gmail.com" userId="bab6bdd7ca1746d4" providerId="LiveId" clId="{479E7213-FC40-4FC3-ABBB-ADB34C8C6770}" dt="2023-02-13T03:01:26.069" v="14766" actId="20577"/>
      <pc:docMkLst>
        <pc:docMk/>
      </pc:docMkLst>
      <pc:sldChg chg="addSp delSp modSp mod modAnim">
        <pc:chgData name="hyt1220.ngsk@gmail.com" userId="bab6bdd7ca1746d4" providerId="LiveId" clId="{479E7213-FC40-4FC3-ABBB-ADB34C8C6770}" dt="2023-02-09T06:01:59.905" v="13042" actId="403"/>
        <pc:sldMkLst>
          <pc:docMk/>
          <pc:sldMk cId="2539883980" sldId="256"/>
        </pc:sldMkLst>
        <pc:spChg chg="add del mod">
          <ac:chgData name="hyt1220.ngsk@gmail.com" userId="bab6bdd7ca1746d4" providerId="LiveId" clId="{479E7213-FC40-4FC3-ABBB-ADB34C8C6770}" dt="2023-02-08T03:57:38.388" v="6731" actId="478"/>
          <ac:spMkLst>
            <pc:docMk/>
            <pc:sldMk cId="2539883980" sldId="256"/>
            <ac:spMk id="2" creationId="{3C099F92-1D42-977A-50DE-042434B65975}"/>
          </ac:spMkLst>
        </pc:spChg>
        <pc:spChg chg="add del mod">
          <ac:chgData name="hyt1220.ngsk@gmail.com" userId="bab6bdd7ca1746d4" providerId="LiveId" clId="{479E7213-FC40-4FC3-ABBB-ADB34C8C6770}" dt="2023-02-06T05:36:06.478" v="222" actId="478"/>
          <ac:spMkLst>
            <pc:docMk/>
            <pc:sldMk cId="2539883980" sldId="256"/>
            <ac:spMk id="3" creationId="{4EC5A2BF-49BE-EC16-E1F6-17654BE8FE94}"/>
          </ac:spMkLst>
        </pc:spChg>
        <pc:spChg chg="mod">
          <ac:chgData name="hyt1220.ngsk@gmail.com" userId="bab6bdd7ca1746d4" providerId="LiveId" clId="{479E7213-FC40-4FC3-ABBB-ADB34C8C6770}" dt="2023-02-06T08:22:59.999" v="2041" actId="1076"/>
          <ac:spMkLst>
            <pc:docMk/>
            <pc:sldMk cId="2539883980" sldId="256"/>
            <ac:spMk id="3" creationId="{C5B5318D-0C69-1E17-3DE4-441D1FE6ED3A}"/>
          </ac:spMkLst>
        </pc:spChg>
        <pc:spChg chg="add del mod">
          <ac:chgData name="hyt1220.ngsk@gmail.com" userId="bab6bdd7ca1746d4" providerId="LiveId" clId="{479E7213-FC40-4FC3-ABBB-ADB34C8C6770}" dt="2023-02-08T03:57:38.388" v="6731" actId="478"/>
          <ac:spMkLst>
            <pc:docMk/>
            <pc:sldMk cId="2539883980" sldId="256"/>
            <ac:spMk id="4" creationId="{7E8E6665-1AB5-049D-755E-980EF0BD2105}"/>
          </ac:spMkLst>
        </pc:spChg>
        <pc:spChg chg="add del mod">
          <ac:chgData name="hyt1220.ngsk@gmail.com" userId="bab6bdd7ca1746d4" providerId="LiveId" clId="{479E7213-FC40-4FC3-ABBB-ADB34C8C6770}" dt="2023-02-06T06:27:44.352" v="701" actId="478"/>
          <ac:spMkLst>
            <pc:docMk/>
            <pc:sldMk cId="2539883980" sldId="256"/>
            <ac:spMk id="5" creationId="{36CEF718-313B-0ED3-D4FA-7723275249A4}"/>
          </ac:spMkLst>
        </pc:spChg>
        <pc:spChg chg="add del mod">
          <ac:chgData name="hyt1220.ngsk@gmail.com" userId="bab6bdd7ca1746d4" providerId="LiveId" clId="{479E7213-FC40-4FC3-ABBB-ADB34C8C6770}" dt="2023-02-08T03:57:38.388" v="6731" actId="478"/>
          <ac:spMkLst>
            <pc:docMk/>
            <pc:sldMk cId="2539883980" sldId="256"/>
            <ac:spMk id="6" creationId="{C6D0C85C-D724-8395-D863-EA3CF996DBF9}"/>
          </ac:spMkLst>
        </pc:spChg>
        <pc:spChg chg="add del">
          <ac:chgData name="hyt1220.ngsk@gmail.com" userId="bab6bdd7ca1746d4" providerId="LiveId" clId="{479E7213-FC40-4FC3-ABBB-ADB34C8C6770}" dt="2023-02-08T03:57:29.821" v="6729" actId="22"/>
          <ac:spMkLst>
            <pc:docMk/>
            <pc:sldMk cId="2539883980" sldId="256"/>
            <ac:spMk id="8" creationId="{5C2FDA95-D41E-30E4-1CD6-7645B6EC447D}"/>
          </ac:spMkLst>
        </pc:spChg>
        <pc:spChg chg="add del mod">
          <ac:chgData name="hyt1220.ngsk@gmail.com" userId="bab6bdd7ca1746d4" providerId="LiveId" clId="{479E7213-FC40-4FC3-ABBB-ADB34C8C6770}" dt="2023-02-06T06:28:13.293" v="775" actId="478"/>
          <ac:spMkLst>
            <pc:docMk/>
            <pc:sldMk cId="2539883980" sldId="256"/>
            <ac:spMk id="8" creationId="{8942F558-AA6D-7967-3E9F-8E4EC61225D5}"/>
          </ac:spMkLst>
        </pc:spChg>
        <pc:spChg chg="mod">
          <ac:chgData name="hyt1220.ngsk@gmail.com" userId="bab6bdd7ca1746d4" providerId="LiveId" clId="{479E7213-FC40-4FC3-ABBB-ADB34C8C6770}" dt="2023-02-08T06:52:02.452" v="11925" actId="1037"/>
          <ac:spMkLst>
            <pc:docMk/>
            <pc:sldMk cId="2539883980" sldId="256"/>
            <ac:spMk id="9" creationId="{2CAC94E0-9875-CA4E-1F0E-C2A677E7DBCC}"/>
          </ac:spMkLst>
        </pc:spChg>
        <pc:spChg chg="del mod">
          <ac:chgData name="hyt1220.ngsk@gmail.com" userId="bab6bdd7ca1746d4" providerId="LiveId" clId="{479E7213-FC40-4FC3-ABBB-ADB34C8C6770}" dt="2023-02-08T03:57:46.449" v="6733" actId="478"/>
          <ac:spMkLst>
            <pc:docMk/>
            <pc:sldMk cId="2539883980" sldId="256"/>
            <ac:spMk id="10" creationId="{6B651F52-9C33-38FE-17A5-B51FA8C53A61}"/>
          </ac:spMkLst>
        </pc:spChg>
        <pc:spChg chg="add mod">
          <ac:chgData name="hyt1220.ngsk@gmail.com" userId="bab6bdd7ca1746d4" providerId="LiveId" clId="{479E7213-FC40-4FC3-ABBB-ADB34C8C6770}" dt="2023-02-08T06:52:02.452" v="11925" actId="1037"/>
          <ac:spMkLst>
            <pc:docMk/>
            <pc:sldMk cId="2539883980" sldId="256"/>
            <ac:spMk id="11" creationId="{21EBD793-392A-30CD-977C-6443954735B9}"/>
          </ac:spMkLst>
        </pc:spChg>
        <pc:spChg chg="add mod">
          <ac:chgData name="hyt1220.ngsk@gmail.com" userId="bab6bdd7ca1746d4" providerId="LiveId" clId="{479E7213-FC40-4FC3-ABBB-ADB34C8C6770}" dt="2023-02-08T06:52:02.452" v="11925" actId="1037"/>
          <ac:spMkLst>
            <pc:docMk/>
            <pc:sldMk cId="2539883980" sldId="256"/>
            <ac:spMk id="14" creationId="{195EA1CF-27B9-F40B-378B-8C6E36E83315}"/>
          </ac:spMkLst>
        </pc:spChg>
        <pc:spChg chg="del mod">
          <ac:chgData name="hyt1220.ngsk@gmail.com" userId="bab6bdd7ca1746d4" providerId="LiveId" clId="{479E7213-FC40-4FC3-ABBB-ADB34C8C6770}" dt="2023-02-08T03:57:38.388" v="6731" actId="478"/>
          <ac:spMkLst>
            <pc:docMk/>
            <pc:sldMk cId="2539883980" sldId="256"/>
            <ac:spMk id="15" creationId="{48EEACF1-087D-A416-7E9A-C00DDBD412FE}"/>
          </ac:spMkLst>
        </pc:spChg>
        <pc:spChg chg="del mod">
          <ac:chgData name="hyt1220.ngsk@gmail.com" userId="bab6bdd7ca1746d4" providerId="LiveId" clId="{479E7213-FC40-4FC3-ABBB-ADB34C8C6770}" dt="2023-02-08T03:57:38.388" v="6731" actId="478"/>
          <ac:spMkLst>
            <pc:docMk/>
            <pc:sldMk cId="2539883980" sldId="256"/>
            <ac:spMk id="16" creationId="{520A4688-7F1D-B3CD-6B27-2C0DF04DD387}"/>
          </ac:spMkLst>
        </pc:spChg>
        <pc:spChg chg="add mod">
          <ac:chgData name="hyt1220.ngsk@gmail.com" userId="bab6bdd7ca1746d4" providerId="LiveId" clId="{479E7213-FC40-4FC3-ABBB-ADB34C8C6770}" dt="2023-02-09T06:01:59.905" v="13042" actId="403"/>
          <ac:spMkLst>
            <pc:docMk/>
            <pc:sldMk cId="2539883980" sldId="256"/>
            <ac:spMk id="17" creationId="{DBEC62ED-B43E-7FF6-3B88-F8F4E29AF6D0}"/>
          </ac:spMkLst>
        </pc:spChg>
        <pc:spChg chg="add mod">
          <ac:chgData name="hyt1220.ngsk@gmail.com" userId="bab6bdd7ca1746d4" providerId="LiveId" clId="{479E7213-FC40-4FC3-ABBB-ADB34C8C6770}" dt="2023-02-09T06:01:59.905" v="13042" actId="403"/>
          <ac:spMkLst>
            <pc:docMk/>
            <pc:sldMk cId="2539883980" sldId="256"/>
            <ac:spMk id="20" creationId="{CF2EDA0C-FB31-5708-FE23-4F11583FFF6C}"/>
          </ac:spMkLst>
        </pc:spChg>
        <pc:spChg chg="add del mod">
          <ac:chgData name="hyt1220.ngsk@gmail.com" userId="bab6bdd7ca1746d4" providerId="LiveId" clId="{479E7213-FC40-4FC3-ABBB-ADB34C8C6770}" dt="2023-02-08T03:57:38.388" v="6731" actId="478"/>
          <ac:spMkLst>
            <pc:docMk/>
            <pc:sldMk cId="2539883980" sldId="256"/>
            <ac:spMk id="21" creationId="{A3FA60B9-137E-AD89-497C-160BF08913E6}"/>
          </ac:spMkLst>
        </pc:spChg>
        <pc:spChg chg="add del mod">
          <ac:chgData name="hyt1220.ngsk@gmail.com" userId="bab6bdd7ca1746d4" providerId="LiveId" clId="{479E7213-FC40-4FC3-ABBB-ADB34C8C6770}" dt="2023-02-06T06:23:05.495" v="529" actId="478"/>
          <ac:spMkLst>
            <pc:docMk/>
            <pc:sldMk cId="2539883980" sldId="256"/>
            <ac:spMk id="22" creationId="{FE8BABA2-EB31-381E-496B-1E3BAFA5F5B5}"/>
          </ac:spMkLst>
        </pc:spChg>
        <pc:spChg chg="add del mod">
          <ac:chgData name="hyt1220.ngsk@gmail.com" userId="bab6bdd7ca1746d4" providerId="LiveId" clId="{479E7213-FC40-4FC3-ABBB-ADB34C8C6770}" dt="2023-02-08T03:57:38.388" v="6731" actId="478"/>
          <ac:spMkLst>
            <pc:docMk/>
            <pc:sldMk cId="2539883980" sldId="256"/>
            <ac:spMk id="23" creationId="{DFAF30A1-D599-6BB2-835E-404AF20BFC81}"/>
          </ac:spMkLst>
        </pc:spChg>
        <pc:spChg chg="add del mod">
          <ac:chgData name="hyt1220.ngsk@gmail.com" userId="bab6bdd7ca1746d4" providerId="LiveId" clId="{479E7213-FC40-4FC3-ABBB-ADB34C8C6770}" dt="2023-02-08T03:57:38.388" v="6731" actId="478"/>
          <ac:spMkLst>
            <pc:docMk/>
            <pc:sldMk cId="2539883980" sldId="256"/>
            <ac:spMk id="24" creationId="{FB2DA58C-BF93-1CF3-F8D3-5FB60965053E}"/>
          </ac:spMkLst>
        </pc:spChg>
        <pc:spChg chg="add del mod">
          <ac:chgData name="hyt1220.ngsk@gmail.com" userId="bab6bdd7ca1746d4" providerId="LiveId" clId="{479E7213-FC40-4FC3-ABBB-ADB34C8C6770}" dt="2023-02-08T03:57:38.388" v="6731" actId="478"/>
          <ac:spMkLst>
            <pc:docMk/>
            <pc:sldMk cId="2539883980" sldId="256"/>
            <ac:spMk id="25" creationId="{63CDBE48-C578-D2BA-4C1E-7C1DD58286E7}"/>
          </ac:spMkLst>
        </pc:spChg>
        <pc:graphicFrameChg chg="del mod modGraphic">
          <ac:chgData name="hyt1220.ngsk@gmail.com" userId="bab6bdd7ca1746d4" providerId="LiveId" clId="{479E7213-FC40-4FC3-ABBB-ADB34C8C6770}" dt="2023-02-08T03:57:38.388" v="6731" actId="478"/>
          <ac:graphicFrameMkLst>
            <pc:docMk/>
            <pc:sldMk cId="2539883980" sldId="256"/>
            <ac:graphicFrameMk id="13" creationId="{3B66EE35-DC42-2C3B-FBC6-66377984475D}"/>
          </ac:graphicFrameMkLst>
        </pc:graphicFrameChg>
        <pc:cxnChg chg="add del mod">
          <ac:chgData name="hyt1220.ngsk@gmail.com" userId="bab6bdd7ca1746d4" providerId="LiveId" clId="{479E7213-FC40-4FC3-ABBB-ADB34C8C6770}" dt="2023-02-08T03:57:38.388" v="6731" actId="478"/>
          <ac:cxnSpMkLst>
            <pc:docMk/>
            <pc:sldMk cId="2539883980" sldId="256"/>
            <ac:cxnSpMk id="12" creationId="{514F86AC-AF1B-B6D9-9C16-ADBF47A72E09}"/>
          </ac:cxnSpMkLst>
        </pc:cxnChg>
        <pc:cxnChg chg="add del mod">
          <ac:chgData name="hyt1220.ngsk@gmail.com" userId="bab6bdd7ca1746d4" providerId="LiveId" clId="{479E7213-FC40-4FC3-ABBB-ADB34C8C6770}" dt="2023-02-08T03:57:38.388" v="6731" actId="478"/>
          <ac:cxnSpMkLst>
            <pc:docMk/>
            <pc:sldMk cId="2539883980" sldId="256"/>
            <ac:cxnSpMk id="18" creationId="{20563E27-E690-1955-97B1-6398F754AC89}"/>
          </ac:cxnSpMkLst>
        </pc:cxnChg>
        <pc:cxnChg chg="add del mod">
          <ac:chgData name="hyt1220.ngsk@gmail.com" userId="bab6bdd7ca1746d4" providerId="LiveId" clId="{479E7213-FC40-4FC3-ABBB-ADB34C8C6770}" dt="2023-02-08T03:57:38.388" v="6731" actId="478"/>
          <ac:cxnSpMkLst>
            <pc:docMk/>
            <pc:sldMk cId="2539883980" sldId="256"/>
            <ac:cxnSpMk id="19" creationId="{7B432032-E3D7-5C32-1347-F36793E5B70F}"/>
          </ac:cxnSpMkLst>
        </pc:cxnChg>
      </pc:sldChg>
      <pc:sldChg chg="delSp modSp mod">
        <pc:chgData name="hyt1220.ngsk@gmail.com" userId="bab6bdd7ca1746d4" providerId="LiveId" clId="{479E7213-FC40-4FC3-ABBB-ADB34C8C6770}" dt="2023-02-08T07:05:46.835" v="11965" actId="478"/>
        <pc:sldMkLst>
          <pc:docMk/>
          <pc:sldMk cId="432776157" sldId="257"/>
        </pc:sldMkLst>
        <pc:spChg chg="del mod">
          <ac:chgData name="hyt1220.ngsk@gmail.com" userId="bab6bdd7ca1746d4" providerId="LiveId" clId="{479E7213-FC40-4FC3-ABBB-ADB34C8C6770}" dt="2023-02-06T08:22:27.575" v="2034" actId="478"/>
          <ac:spMkLst>
            <pc:docMk/>
            <pc:sldMk cId="432776157" sldId="257"/>
            <ac:spMk id="2" creationId="{7286DE15-DD27-C565-3640-02D433754BE5}"/>
          </ac:spMkLst>
        </pc:spChg>
        <pc:spChg chg="del">
          <ac:chgData name="hyt1220.ngsk@gmail.com" userId="bab6bdd7ca1746d4" providerId="LiveId" clId="{479E7213-FC40-4FC3-ABBB-ADB34C8C6770}" dt="2023-02-08T07:05:46.835" v="11965" actId="478"/>
          <ac:spMkLst>
            <pc:docMk/>
            <pc:sldMk cId="432776157" sldId="257"/>
            <ac:spMk id="11" creationId="{11EA9A76-E2B5-69FB-1D43-45B8A3975E41}"/>
          </ac:spMkLst>
        </pc:spChg>
      </pc:sldChg>
      <pc:sldChg chg="addSp delSp modSp mod delAnim modAnim">
        <pc:chgData name="hyt1220.ngsk@gmail.com" userId="bab6bdd7ca1746d4" providerId="LiveId" clId="{479E7213-FC40-4FC3-ABBB-ADB34C8C6770}" dt="2023-02-10T06:56:58.441" v="14763" actId="1076"/>
        <pc:sldMkLst>
          <pc:docMk/>
          <pc:sldMk cId="1490630616" sldId="258"/>
        </pc:sldMkLst>
        <pc:spChg chg="add mod">
          <ac:chgData name="hyt1220.ngsk@gmail.com" userId="bab6bdd7ca1746d4" providerId="LiveId" clId="{479E7213-FC40-4FC3-ABBB-ADB34C8C6770}" dt="2023-02-10T04:29:41.578" v="14539" actId="20577"/>
          <ac:spMkLst>
            <pc:docMk/>
            <pc:sldMk cId="1490630616" sldId="258"/>
            <ac:spMk id="2" creationId="{E2C8A5C2-E0F8-0D05-A87C-4E4E12878BC1}"/>
          </ac:spMkLst>
        </pc:spChg>
        <pc:spChg chg="add mod ord">
          <ac:chgData name="hyt1220.ngsk@gmail.com" userId="bab6bdd7ca1746d4" providerId="LiveId" clId="{479E7213-FC40-4FC3-ABBB-ADB34C8C6770}" dt="2023-02-10T06:40:55.131" v="14663" actId="1036"/>
          <ac:spMkLst>
            <pc:docMk/>
            <pc:sldMk cId="1490630616" sldId="258"/>
            <ac:spMk id="4" creationId="{3B70A114-F50C-B1C0-6F04-607D61564142}"/>
          </ac:spMkLst>
        </pc:spChg>
        <pc:spChg chg="add mod ord">
          <ac:chgData name="hyt1220.ngsk@gmail.com" userId="bab6bdd7ca1746d4" providerId="LiveId" clId="{479E7213-FC40-4FC3-ABBB-ADB34C8C6770}" dt="2023-02-10T06:40:55.131" v="14663" actId="1036"/>
          <ac:spMkLst>
            <pc:docMk/>
            <pc:sldMk cId="1490630616" sldId="258"/>
            <ac:spMk id="5" creationId="{4219D2C9-52C0-4D4F-61A5-6E88530D4E55}"/>
          </ac:spMkLst>
        </pc:spChg>
        <pc:spChg chg="add mod">
          <ac:chgData name="hyt1220.ngsk@gmail.com" userId="bab6bdd7ca1746d4" providerId="LiveId" clId="{479E7213-FC40-4FC3-ABBB-ADB34C8C6770}" dt="2023-02-10T06:40:55.131" v="14663" actId="1036"/>
          <ac:spMkLst>
            <pc:docMk/>
            <pc:sldMk cId="1490630616" sldId="258"/>
            <ac:spMk id="6" creationId="{F64ADDF3-E76E-BB3B-36E1-96C14307FB8F}"/>
          </ac:spMkLst>
        </pc:spChg>
        <pc:spChg chg="add mod">
          <ac:chgData name="hyt1220.ngsk@gmail.com" userId="bab6bdd7ca1746d4" providerId="LiveId" clId="{479E7213-FC40-4FC3-ABBB-ADB34C8C6770}" dt="2023-02-08T07:46:12.468" v="12077" actId="14100"/>
          <ac:spMkLst>
            <pc:docMk/>
            <pc:sldMk cId="1490630616" sldId="258"/>
            <ac:spMk id="8" creationId="{1619FA28-5898-60C4-9B67-E6D8E819AA26}"/>
          </ac:spMkLst>
        </pc:spChg>
        <pc:spChg chg="del">
          <ac:chgData name="hyt1220.ngsk@gmail.com" userId="bab6bdd7ca1746d4" providerId="LiveId" clId="{479E7213-FC40-4FC3-ABBB-ADB34C8C6770}" dt="2023-02-06T08:23:06.022" v="2042" actId="478"/>
          <ac:spMkLst>
            <pc:docMk/>
            <pc:sldMk cId="1490630616" sldId="258"/>
            <ac:spMk id="8" creationId="{C81CF61B-1097-FBDC-E933-52AA91D7A8B3}"/>
          </ac:spMkLst>
        </pc:spChg>
        <pc:spChg chg="del mod">
          <ac:chgData name="hyt1220.ngsk@gmail.com" userId="bab6bdd7ca1746d4" providerId="LiveId" clId="{479E7213-FC40-4FC3-ABBB-ADB34C8C6770}" dt="2023-02-09T06:38:17.970" v="13479" actId="478"/>
          <ac:spMkLst>
            <pc:docMk/>
            <pc:sldMk cId="1490630616" sldId="258"/>
            <ac:spMk id="9" creationId="{2CAC94E0-9875-CA4E-1F0E-C2A677E7DBCC}"/>
          </ac:spMkLst>
        </pc:spChg>
        <pc:spChg chg="add mod">
          <ac:chgData name="hyt1220.ngsk@gmail.com" userId="bab6bdd7ca1746d4" providerId="LiveId" clId="{479E7213-FC40-4FC3-ABBB-ADB34C8C6770}" dt="2023-02-06T08:23:19.846" v="2046"/>
          <ac:spMkLst>
            <pc:docMk/>
            <pc:sldMk cId="1490630616" sldId="258"/>
            <ac:spMk id="11" creationId="{7393E394-F759-0109-AC00-AA6EAE5655A3}"/>
          </ac:spMkLst>
        </pc:spChg>
        <pc:spChg chg="add mod">
          <ac:chgData name="hyt1220.ngsk@gmail.com" userId="bab6bdd7ca1746d4" providerId="LiveId" clId="{479E7213-FC40-4FC3-ABBB-ADB34C8C6770}" dt="2023-02-09T06:38:27.052" v="13482" actId="20577"/>
          <ac:spMkLst>
            <pc:docMk/>
            <pc:sldMk cId="1490630616" sldId="258"/>
            <ac:spMk id="13" creationId="{26406FD3-FC90-78E3-9652-4890CD9A670E}"/>
          </ac:spMkLst>
        </pc:spChg>
        <pc:spChg chg="add mod">
          <ac:chgData name="hyt1220.ngsk@gmail.com" userId="bab6bdd7ca1746d4" providerId="LiveId" clId="{479E7213-FC40-4FC3-ABBB-ADB34C8C6770}" dt="2023-02-08T07:43:30.359" v="12060"/>
          <ac:spMkLst>
            <pc:docMk/>
            <pc:sldMk cId="1490630616" sldId="258"/>
            <ac:spMk id="13" creationId="{DBEC62ED-B43E-7FF6-3B88-F8F4E29AF6D0}"/>
          </ac:spMkLst>
        </pc:spChg>
        <pc:spChg chg="add mod">
          <ac:chgData name="hyt1220.ngsk@gmail.com" userId="bab6bdd7ca1746d4" providerId="LiveId" clId="{479E7213-FC40-4FC3-ABBB-ADB34C8C6770}" dt="2023-02-10T06:56:04.639" v="14724" actId="1036"/>
          <ac:spMkLst>
            <pc:docMk/>
            <pc:sldMk cId="1490630616" sldId="258"/>
            <ac:spMk id="15" creationId="{238D0420-26F1-9099-5B57-C8584ED31023}"/>
          </ac:spMkLst>
        </pc:spChg>
        <pc:spChg chg="add mod">
          <ac:chgData name="hyt1220.ngsk@gmail.com" userId="bab6bdd7ca1746d4" providerId="LiveId" clId="{479E7213-FC40-4FC3-ABBB-ADB34C8C6770}" dt="2023-02-10T06:56:09.381" v="14731" actId="1036"/>
          <ac:spMkLst>
            <pc:docMk/>
            <pc:sldMk cId="1490630616" sldId="258"/>
            <ac:spMk id="16" creationId="{FDAFCC8B-2E2A-F8E2-F800-B04B4A87CDBF}"/>
          </ac:spMkLst>
        </pc:spChg>
        <pc:spChg chg="add mod">
          <ac:chgData name="hyt1220.ngsk@gmail.com" userId="bab6bdd7ca1746d4" providerId="LiveId" clId="{479E7213-FC40-4FC3-ABBB-ADB34C8C6770}" dt="2023-02-10T06:56:12.927" v="14736" actId="1035"/>
          <ac:spMkLst>
            <pc:docMk/>
            <pc:sldMk cId="1490630616" sldId="258"/>
            <ac:spMk id="17" creationId="{5A03C934-D022-15DC-8242-F7A6D6E79452}"/>
          </ac:spMkLst>
        </pc:spChg>
        <pc:spChg chg="add mod">
          <ac:chgData name="hyt1220.ngsk@gmail.com" userId="bab6bdd7ca1746d4" providerId="LiveId" clId="{479E7213-FC40-4FC3-ABBB-ADB34C8C6770}" dt="2023-02-10T06:56:20.292" v="14745" actId="1035"/>
          <ac:spMkLst>
            <pc:docMk/>
            <pc:sldMk cId="1490630616" sldId="258"/>
            <ac:spMk id="18" creationId="{F446162B-0D29-2554-10D3-BEB963928C7E}"/>
          </ac:spMkLst>
        </pc:spChg>
        <pc:spChg chg="add mod">
          <ac:chgData name="hyt1220.ngsk@gmail.com" userId="bab6bdd7ca1746d4" providerId="LiveId" clId="{479E7213-FC40-4FC3-ABBB-ADB34C8C6770}" dt="2023-02-10T06:56:35.495" v="14757" actId="1038"/>
          <ac:spMkLst>
            <pc:docMk/>
            <pc:sldMk cId="1490630616" sldId="258"/>
            <ac:spMk id="19" creationId="{4B54E552-5F64-41C6-FBCB-4C369E7C2446}"/>
          </ac:spMkLst>
        </pc:spChg>
        <pc:spChg chg="add mod">
          <ac:chgData name="hyt1220.ngsk@gmail.com" userId="bab6bdd7ca1746d4" providerId="LiveId" clId="{479E7213-FC40-4FC3-ABBB-ADB34C8C6770}" dt="2023-02-10T06:56:42.687" v="14758" actId="1076"/>
          <ac:spMkLst>
            <pc:docMk/>
            <pc:sldMk cId="1490630616" sldId="258"/>
            <ac:spMk id="20" creationId="{F5B3BB48-4C5D-B488-84E1-2A52849096D2}"/>
          </ac:spMkLst>
        </pc:spChg>
        <pc:spChg chg="add mod">
          <ac:chgData name="hyt1220.ngsk@gmail.com" userId="bab6bdd7ca1746d4" providerId="LiveId" clId="{479E7213-FC40-4FC3-ABBB-ADB34C8C6770}" dt="2023-02-10T06:56:54.006" v="14762" actId="1035"/>
          <ac:spMkLst>
            <pc:docMk/>
            <pc:sldMk cId="1490630616" sldId="258"/>
            <ac:spMk id="21" creationId="{BD317111-10AE-C7C6-1893-868EABC8DA09}"/>
          </ac:spMkLst>
        </pc:spChg>
        <pc:spChg chg="add mod">
          <ac:chgData name="hyt1220.ngsk@gmail.com" userId="bab6bdd7ca1746d4" providerId="LiveId" clId="{479E7213-FC40-4FC3-ABBB-ADB34C8C6770}" dt="2023-02-10T06:56:58.441" v="14763" actId="1076"/>
          <ac:spMkLst>
            <pc:docMk/>
            <pc:sldMk cId="1490630616" sldId="258"/>
            <ac:spMk id="22" creationId="{91B1E8C9-2F53-2B7B-CA03-D9C1F3A1DDB3}"/>
          </ac:spMkLst>
        </pc:spChg>
        <pc:spChg chg="add mod">
          <ac:chgData name="hyt1220.ngsk@gmail.com" userId="bab6bdd7ca1746d4" providerId="LiveId" clId="{479E7213-FC40-4FC3-ABBB-ADB34C8C6770}" dt="2023-02-08T07:45:54.127" v="12076" actId="164"/>
          <ac:spMkLst>
            <pc:docMk/>
            <pc:sldMk cId="1490630616" sldId="258"/>
            <ac:spMk id="23" creationId="{5AC13E28-D4C3-F7D4-B829-1BD56E7890D3}"/>
          </ac:spMkLst>
        </pc:spChg>
        <pc:spChg chg="add mod">
          <ac:chgData name="hyt1220.ngsk@gmail.com" userId="bab6bdd7ca1746d4" providerId="LiveId" clId="{479E7213-FC40-4FC3-ABBB-ADB34C8C6770}" dt="2023-02-08T07:45:54.127" v="12076" actId="164"/>
          <ac:spMkLst>
            <pc:docMk/>
            <pc:sldMk cId="1490630616" sldId="258"/>
            <ac:spMk id="24" creationId="{024BDC54-5048-3590-C2B2-7E3D4E170324}"/>
          </ac:spMkLst>
        </pc:spChg>
        <pc:spChg chg="add mod">
          <ac:chgData name="hyt1220.ngsk@gmail.com" userId="bab6bdd7ca1746d4" providerId="LiveId" clId="{479E7213-FC40-4FC3-ABBB-ADB34C8C6770}" dt="2023-02-08T07:45:54.127" v="12076" actId="164"/>
          <ac:spMkLst>
            <pc:docMk/>
            <pc:sldMk cId="1490630616" sldId="258"/>
            <ac:spMk id="25" creationId="{FA2E5241-4F18-7212-7B96-19DE6BC66382}"/>
          </ac:spMkLst>
        </pc:spChg>
        <pc:spChg chg="add mod">
          <ac:chgData name="hyt1220.ngsk@gmail.com" userId="bab6bdd7ca1746d4" providerId="LiveId" clId="{479E7213-FC40-4FC3-ABBB-ADB34C8C6770}" dt="2023-02-08T07:47:46.278" v="12096" actId="164"/>
          <ac:spMkLst>
            <pc:docMk/>
            <pc:sldMk cId="1490630616" sldId="258"/>
            <ac:spMk id="27" creationId="{0949812E-A516-30C5-A08F-33696845947C}"/>
          </ac:spMkLst>
        </pc:spChg>
        <pc:spChg chg="add mod">
          <ac:chgData name="hyt1220.ngsk@gmail.com" userId="bab6bdd7ca1746d4" providerId="LiveId" clId="{479E7213-FC40-4FC3-ABBB-ADB34C8C6770}" dt="2023-02-08T07:47:46.278" v="12096" actId="164"/>
          <ac:spMkLst>
            <pc:docMk/>
            <pc:sldMk cId="1490630616" sldId="258"/>
            <ac:spMk id="28" creationId="{9EF96572-DDBD-215F-8FDE-D6BD56513A11}"/>
          </ac:spMkLst>
        </pc:spChg>
        <pc:spChg chg="add mod">
          <ac:chgData name="hyt1220.ngsk@gmail.com" userId="bab6bdd7ca1746d4" providerId="LiveId" clId="{479E7213-FC40-4FC3-ABBB-ADB34C8C6770}" dt="2023-02-08T07:47:46.278" v="12096" actId="164"/>
          <ac:spMkLst>
            <pc:docMk/>
            <pc:sldMk cId="1490630616" sldId="258"/>
            <ac:spMk id="29" creationId="{B43F3506-DA0A-0098-F254-2FC1B13ADB2D}"/>
          </ac:spMkLst>
        </pc:spChg>
        <pc:spChg chg="mod">
          <ac:chgData name="hyt1220.ngsk@gmail.com" userId="bab6bdd7ca1746d4" providerId="LiveId" clId="{479E7213-FC40-4FC3-ABBB-ADB34C8C6770}" dt="2023-02-08T07:50:08.207" v="12111"/>
          <ac:spMkLst>
            <pc:docMk/>
            <pc:sldMk cId="1490630616" sldId="258"/>
            <ac:spMk id="33" creationId="{88CC77B1-8595-4E26-B097-7C81766032C4}"/>
          </ac:spMkLst>
        </pc:spChg>
        <pc:spChg chg="mod">
          <ac:chgData name="hyt1220.ngsk@gmail.com" userId="bab6bdd7ca1746d4" providerId="LiveId" clId="{479E7213-FC40-4FC3-ABBB-ADB34C8C6770}" dt="2023-02-08T07:50:08.207" v="12111"/>
          <ac:spMkLst>
            <pc:docMk/>
            <pc:sldMk cId="1490630616" sldId="258"/>
            <ac:spMk id="34" creationId="{4D92D5B4-F8A8-8AF4-B893-02876E2D0B05}"/>
          </ac:spMkLst>
        </pc:spChg>
        <pc:spChg chg="mod">
          <ac:chgData name="hyt1220.ngsk@gmail.com" userId="bab6bdd7ca1746d4" providerId="LiveId" clId="{479E7213-FC40-4FC3-ABBB-ADB34C8C6770}" dt="2023-02-08T07:50:08.207" v="12111"/>
          <ac:spMkLst>
            <pc:docMk/>
            <pc:sldMk cId="1490630616" sldId="258"/>
            <ac:spMk id="35" creationId="{E196C966-3012-BDAB-2752-FBDB5C994204}"/>
          </ac:spMkLst>
        </pc:spChg>
        <pc:spChg chg="mod">
          <ac:chgData name="hyt1220.ngsk@gmail.com" userId="bab6bdd7ca1746d4" providerId="LiveId" clId="{479E7213-FC40-4FC3-ABBB-ADB34C8C6770}" dt="2023-02-08T07:50:08.207" v="12111"/>
          <ac:spMkLst>
            <pc:docMk/>
            <pc:sldMk cId="1490630616" sldId="258"/>
            <ac:spMk id="36" creationId="{92416786-4EB0-A4DB-8440-6C7D9831552F}"/>
          </ac:spMkLst>
        </pc:spChg>
        <pc:spChg chg="mod">
          <ac:chgData name="hyt1220.ngsk@gmail.com" userId="bab6bdd7ca1746d4" providerId="LiveId" clId="{479E7213-FC40-4FC3-ABBB-ADB34C8C6770}" dt="2023-02-08T07:50:08.207" v="12111"/>
          <ac:spMkLst>
            <pc:docMk/>
            <pc:sldMk cId="1490630616" sldId="258"/>
            <ac:spMk id="37" creationId="{E59692B3-9128-4BE2-441C-83EF54969FAD}"/>
          </ac:spMkLst>
        </pc:spChg>
        <pc:spChg chg="mod">
          <ac:chgData name="hyt1220.ngsk@gmail.com" userId="bab6bdd7ca1746d4" providerId="LiveId" clId="{479E7213-FC40-4FC3-ABBB-ADB34C8C6770}" dt="2023-02-08T07:50:08.207" v="12111"/>
          <ac:spMkLst>
            <pc:docMk/>
            <pc:sldMk cId="1490630616" sldId="258"/>
            <ac:spMk id="38" creationId="{CA8D3C77-5EFE-0197-8606-C59C07D0D32F}"/>
          </ac:spMkLst>
        </pc:spChg>
        <pc:spChg chg="mod">
          <ac:chgData name="hyt1220.ngsk@gmail.com" userId="bab6bdd7ca1746d4" providerId="LiveId" clId="{479E7213-FC40-4FC3-ABBB-ADB34C8C6770}" dt="2023-02-08T07:50:08.207" v="12111"/>
          <ac:spMkLst>
            <pc:docMk/>
            <pc:sldMk cId="1490630616" sldId="258"/>
            <ac:spMk id="39" creationId="{36DA9D1E-EBF5-F05D-71F5-BD9551ADBD23}"/>
          </ac:spMkLst>
        </pc:spChg>
        <pc:spChg chg="mod">
          <ac:chgData name="hyt1220.ngsk@gmail.com" userId="bab6bdd7ca1746d4" providerId="LiveId" clId="{479E7213-FC40-4FC3-ABBB-ADB34C8C6770}" dt="2023-02-08T07:54:27.440" v="12140"/>
          <ac:spMkLst>
            <pc:docMk/>
            <pc:sldMk cId="1490630616" sldId="258"/>
            <ac:spMk id="42" creationId="{7A685417-8E48-4484-BA62-08F589E96C3C}"/>
          </ac:spMkLst>
        </pc:spChg>
        <pc:spChg chg="mod">
          <ac:chgData name="hyt1220.ngsk@gmail.com" userId="bab6bdd7ca1746d4" providerId="LiveId" clId="{479E7213-FC40-4FC3-ABBB-ADB34C8C6770}" dt="2023-02-08T07:54:27.440" v="12140"/>
          <ac:spMkLst>
            <pc:docMk/>
            <pc:sldMk cId="1490630616" sldId="258"/>
            <ac:spMk id="43" creationId="{7BFFBBEC-E934-4176-B563-5357E4345950}"/>
          </ac:spMkLst>
        </pc:spChg>
        <pc:spChg chg="mod">
          <ac:chgData name="hyt1220.ngsk@gmail.com" userId="bab6bdd7ca1746d4" providerId="LiveId" clId="{479E7213-FC40-4FC3-ABBB-ADB34C8C6770}" dt="2023-02-08T07:54:27.440" v="12140"/>
          <ac:spMkLst>
            <pc:docMk/>
            <pc:sldMk cId="1490630616" sldId="258"/>
            <ac:spMk id="44" creationId="{3C4B87C4-3B78-96B5-9D59-CFBEC1D1BD70}"/>
          </ac:spMkLst>
        </pc:spChg>
        <pc:spChg chg="mod">
          <ac:chgData name="hyt1220.ngsk@gmail.com" userId="bab6bdd7ca1746d4" providerId="LiveId" clId="{479E7213-FC40-4FC3-ABBB-ADB34C8C6770}" dt="2023-02-08T07:54:27.440" v="12140"/>
          <ac:spMkLst>
            <pc:docMk/>
            <pc:sldMk cId="1490630616" sldId="258"/>
            <ac:spMk id="45" creationId="{1D6E0E60-780E-6FE3-A25B-995C1A05ED18}"/>
          </ac:spMkLst>
        </pc:spChg>
        <pc:spChg chg="mod">
          <ac:chgData name="hyt1220.ngsk@gmail.com" userId="bab6bdd7ca1746d4" providerId="LiveId" clId="{479E7213-FC40-4FC3-ABBB-ADB34C8C6770}" dt="2023-02-08T07:54:27.440" v="12140"/>
          <ac:spMkLst>
            <pc:docMk/>
            <pc:sldMk cId="1490630616" sldId="258"/>
            <ac:spMk id="46" creationId="{6F1E9BE5-4BB4-E456-8158-3773D6789808}"/>
          </ac:spMkLst>
        </pc:spChg>
        <pc:spChg chg="mod">
          <ac:chgData name="hyt1220.ngsk@gmail.com" userId="bab6bdd7ca1746d4" providerId="LiveId" clId="{479E7213-FC40-4FC3-ABBB-ADB34C8C6770}" dt="2023-02-08T07:54:27.440" v="12140"/>
          <ac:spMkLst>
            <pc:docMk/>
            <pc:sldMk cId="1490630616" sldId="258"/>
            <ac:spMk id="47" creationId="{853E1A80-C693-4F2F-1096-8FC2874F6821}"/>
          </ac:spMkLst>
        </pc:spChg>
        <pc:spChg chg="mod">
          <ac:chgData name="hyt1220.ngsk@gmail.com" userId="bab6bdd7ca1746d4" providerId="LiveId" clId="{479E7213-FC40-4FC3-ABBB-ADB34C8C6770}" dt="2023-02-08T07:54:27.440" v="12140"/>
          <ac:spMkLst>
            <pc:docMk/>
            <pc:sldMk cId="1490630616" sldId="258"/>
            <ac:spMk id="48" creationId="{F23E1997-C6B6-6D53-787E-33D5B3538CD3}"/>
          </ac:spMkLst>
        </pc:spChg>
        <pc:spChg chg="mod">
          <ac:chgData name="hyt1220.ngsk@gmail.com" userId="bab6bdd7ca1746d4" providerId="LiveId" clId="{479E7213-FC40-4FC3-ABBB-ADB34C8C6770}" dt="2023-02-08T07:56:42.810" v="12153"/>
          <ac:spMkLst>
            <pc:docMk/>
            <pc:sldMk cId="1490630616" sldId="258"/>
            <ac:spMk id="51" creationId="{0EE17BAE-C3C2-A0AF-D74C-EAA4E256BAD9}"/>
          </ac:spMkLst>
        </pc:spChg>
        <pc:spChg chg="mod">
          <ac:chgData name="hyt1220.ngsk@gmail.com" userId="bab6bdd7ca1746d4" providerId="LiveId" clId="{479E7213-FC40-4FC3-ABBB-ADB34C8C6770}" dt="2023-02-08T07:56:42.810" v="12153"/>
          <ac:spMkLst>
            <pc:docMk/>
            <pc:sldMk cId="1490630616" sldId="258"/>
            <ac:spMk id="52" creationId="{777CA5FD-21C5-64F6-A71F-6D0C4A3329B6}"/>
          </ac:spMkLst>
        </pc:spChg>
        <pc:spChg chg="mod">
          <ac:chgData name="hyt1220.ngsk@gmail.com" userId="bab6bdd7ca1746d4" providerId="LiveId" clId="{479E7213-FC40-4FC3-ABBB-ADB34C8C6770}" dt="2023-02-08T07:56:42.810" v="12153"/>
          <ac:spMkLst>
            <pc:docMk/>
            <pc:sldMk cId="1490630616" sldId="258"/>
            <ac:spMk id="53" creationId="{DC47F64D-CF55-6A37-16B6-ED52ADE8F834}"/>
          </ac:spMkLst>
        </pc:spChg>
        <pc:spChg chg="mod">
          <ac:chgData name="hyt1220.ngsk@gmail.com" userId="bab6bdd7ca1746d4" providerId="LiveId" clId="{479E7213-FC40-4FC3-ABBB-ADB34C8C6770}" dt="2023-02-08T07:56:42.810" v="12153"/>
          <ac:spMkLst>
            <pc:docMk/>
            <pc:sldMk cId="1490630616" sldId="258"/>
            <ac:spMk id="54" creationId="{CA265A29-2E31-52A6-8D8C-871775289A1D}"/>
          </ac:spMkLst>
        </pc:spChg>
        <pc:spChg chg="mod">
          <ac:chgData name="hyt1220.ngsk@gmail.com" userId="bab6bdd7ca1746d4" providerId="LiveId" clId="{479E7213-FC40-4FC3-ABBB-ADB34C8C6770}" dt="2023-02-08T07:56:42.810" v="12153"/>
          <ac:spMkLst>
            <pc:docMk/>
            <pc:sldMk cId="1490630616" sldId="258"/>
            <ac:spMk id="55" creationId="{0020E1C2-58D3-3BD0-57D6-E8916046C0DD}"/>
          </ac:spMkLst>
        </pc:spChg>
        <pc:spChg chg="mod">
          <ac:chgData name="hyt1220.ngsk@gmail.com" userId="bab6bdd7ca1746d4" providerId="LiveId" clId="{479E7213-FC40-4FC3-ABBB-ADB34C8C6770}" dt="2023-02-08T07:56:42.810" v="12153"/>
          <ac:spMkLst>
            <pc:docMk/>
            <pc:sldMk cId="1490630616" sldId="258"/>
            <ac:spMk id="56" creationId="{D1439ADE-7CB7-CA42-742F-C63AC3BC203A}"/>
          </ac:spMkLst>
        </pc:spChg>
        <pc:spChg chg="mod">
          <ac:chgData name="hyt1220.ngsk@gmail.com" userId="bab6bdd7ca1746d4" providerId="LiveId" clId="{479E7213-FC40-4FC3-ABBB-ADB34C8C6770}" dt="2023-02-08T07:56:42.810" v="12153"/>
          <ac:spMkLst>
            <pc:docMk/>
            <pc:sldMk cId="1490630616" sldId="258"/>
            <ac:spMk id="57" creationId="{8A65A1B4-559F-C23B-D248-A82998157C3F}"/>
          </ac:spMkLst>
        </pc:spChg>
        <pc:spChg chg="mod">
          <ac:chgData name="hyt1220.ngsk@gmail.com" userId="bab6bdd7ca1746d4" providerId="LiveId" clId="{479E7213-FC40-4FC3-ABBB-ADB34C8C6770}" dt="2023-02-08T08:00:57.623" v="12198"/>
          <ac:spMkLst>
            <pc:docMk/>
            <pc:sldMk cId="1490630616" sldId="258"/>
            <ac:spMk id="60" creationId="{8C22B457-5B61-038D-9B8D-3CC466068D50}"/>
          </ac:spMkLst>
        </pc:spChg>
        <pc:spChg chg="mod">
          <ac:chgData name="hyt1220.ngsk@gmail.com" userId="bab6bdd7ca1746d4" providerId="LiveId" clId="{479E7213-FC40-4FC3-ABBB-ADB34C8C6770}" dt="2023-02-08T08:00:57.623" v="12198"/>
          <ac:spMkLst>
            <pc:docMk/>
            <pc:sldMk cId="1490630616" sldId="258"/>
            <ac:spMk id="61" creationId="{1EB25210-CC83-8C32-5D6B-03FF7463B7DD}"/>
          </ac:spMkLst>
        </pc:spChg>
        <pc:spChg chg="mod">
          <ac:chgData name="hyt1220.ngsk@gmail.com" userId="bab6bdd7ca1746d4" providerId="LiveId" clId="{479E7213-FC40-4FC3-ABBB-ADB34C8C6770}" dt="2023-02-08T08:00:57.623" v="12198"/>
          <ac:spMkLst>
            <pc:docMk/>
            <pc:sldMk cId="1490630616" sldId="258"/>
            <ac:spMk id="62" creationId="{E0632C32-D637-F47E-5695-2185888CCE67}"/>
          </ac:spMkLst>
        </pc:spChg>
        <pc:spChg chg="mod">
          <ac:chgData name="hyt1220.ngsk@gmail.com" userId="bab6bdd7ca1746d4" providerId="LiveId" clId="{479E7213-FC40-4FC3-ABBB-ADB34C8C6770}" dt="2023-02-08T08:00:57.623" v="12198"/>
          <ac:spMkLst>
            <pc:docMk/>
            <pc:sldMk cId="1490630616" sldId="258"/>
            <ac:spMk id="63" creationId="{52E1AC8E-DB1E-E0C3-BD88-E425F244A753}"/>
          </ac:spMkLst>
        </pc:spChg>
        <pc:spChg chg="mod">
          <ac:chgData name="hyt1220.ngsk@gmail.com" userId="bab6bdd7ca1746d4" providerId="LiveId" clId="{479E7213-FC40-4FC3-ABBB-ADB34C8C6770}" dt="2023-02-08T08:00:57.623" v="12198"/>
          <ac:spMkLst>
            <pc:docMk/>
            <pc:sldMk cId="1490630616" sldId="258"/>
            <ac:spMk id="64" creationId="{EEFEA22C-317C-3811-FC66-C9B5B04452FE}"/>
          </ac:spMkLst>
        </pc:spChg>
        <pc:spChg chg="mod">
          <ac:chgData name="hyt1220.ngsk@gmail.com" userId="bab6bdd7ca1746d4" providerId="LiveId" clId="{479E7213-FC40-4FC3-ABBB-ADB34C8C6770}" dt="2023-02-08T08:00:57.623" v="12198"/>
          <ac:spMkLst>
            <pc:docMk/>
            <pc:sldMk cId="1490630616" sldId="258"/>
            <ac:spMk id="65" creationId="{290260DD-AB08-471E-8008-B098F36AFB60}"/>
          </ac:spMkLst>
        </pc:spChg>
        <pc:spChg chg="mod">
          <ac:chgData name="hyt1220.ngsk@gmail.com" userId="bab6bdd7ca1746d4" providerId="LiveId" clId="{479E7213-FC40-4FC3-ABBB-ADB34C8C6770}" dt="2023-02-08T08:00:57.623" v="12198"/>
          <ac:spMkLst>
            <pc:docMk/>
            <pc:sldMk cId="1490630616" sldId="258"/>
            <ac:spMk id="66" creationId="{6CA27EC4-520E-EA1B-6ECC-7B1DC1987A39}"/>
          </ac:spMkLst>
        </pc:spChg>
        <pc:spChg chg="mod">
          <ac:chgData name="hyt1220.ngsk@gmail.com" userId="bab6bdd7ca1746d4" providerId="LiveId" clId="{479E7213-FC40-4FC3-ABBB-ADB34C8C6770}" dt="2023-02-08T08:02:12.733" v="12211"/>
          <ac:spMkLst>
            <pc:docMk/>
            <pc:sldMk cId="1490630616" sldId="258"/>
            <ac:spMk id="69" creationId="{D6177A7D-9F20-026E-4DAB-EFA7509D9BAE}"/>
          </ac:spMkLst>
        </pc:spChg>
        <pc:spChg chg="mod">
          <ac:chgData name="hyt1220.ngsk@gmail.com" userId="bab6bdd7ca1746d4" providerId="LiveId" clId="{479E7213-FC40-4FC3-ABBB-ADB34C8C6770}" dt="2023-02-08T08:02:12.733" v="12211"/>
          <ac:spMkLst>
            <pc:docMk/>
            <pc:sldMk cId="1490630616" sldId="258"/>
            <ac:spMk id="70" creationId="{44215B07-D57B-D1BC-75FA-A8777127BC39}"/>
          </ac:spMkLst>
        </pc:spChg>
        <pc:spChg chg="mod">
          <ac:chgData name="hyt1220.ngsk@gmail.com" userId="bab6bdd7ca1746d4" providerId="LiveId" clId="{479E7213-FC40-4FC3-ABBB-ADB34C8C6770}" dt="2023-02-08T08:02:12.733" v="12211"/>
          <ac:spMkLst>
            <pc:docMk/>
            <pc:sldMk cId="1490630616" sldId="258"/>
            <ac:spMk id="71" creationId="{71F6D127-BBCE-185A-E1C9-CF5C5A4972D0}"/>
          </ac:spMkLst>
        </pc:spChg>
        <pc:spChg chg="mod">
          <ac:chgData name="hyt1220.ngsk@gmail.com" userId="bab6bdd7ca1746d4" providerId="LiveId" clId="{479E7213-FC40-4FC3-ABBB-ADB34C8C6770}" dt="2023-02-08T08:02:12.733" v="12211"/>
          <ac:spMkLst>
            <pc:docMk/>
            <pc:sldMk cId="1490630616" sldId="258"/>
            <ac:spMk id="72" creationId="{02D5CE74-EF59-1ABF-2B81-8F3225454211}"/>
          </ac:spMkLst>
        </pc:spChg>
        <pc:spChg chg="mod">
          <ac:chgData name="hyt1220.ngsk@gmail.com" userId="bab6bdd7ca1746d4" providerId="LiveId" clId="{479E7213-FC40-4FC3-ABBB-ADB34C8C6770}" dt="2023-02-08T08:02:12.733" v="12211"/>
          <ac:spMkLst>
            <pc:docMk/>
            <pc:sldMk cId="1490630616" sldId="258"/>
            <ac:spMk id="73" creationId="{A07F68BA-C29A-26AE-28E5-43EF05A7FA72}"/>
          </ac:spMkLst>
        </pc:spChg>
        <pc:spChg chg="mod">
          <ac:chgData name="hyt1220.ngsk@gmail.com" userId="bab6bdd7ca1746d4" providerId="LiveId" clId="{479E7213-FC40-4FC3-ABBB-ADB34C8C6770}" dt="2023-02-08T08:02:12.733" v="12211"/>
          <ac:spMkLst>
            <pc:docMk/>
            <pc:sldMk cId="1490630616" sldId="258"/>
            <ac:spMk id="74" creationId="{69137AC1-A9F4-4351-5F29-DBC1026BE0E6}"/>
          </ac:spMkLst>
        </pc:spChg>
        <pc:spChg chg="mod">
          <ac:chgData name="hyt1220.ngsk@gmail.com" userId="bab6bdd7ca1746d4" providerId="LiveId" clId="{479E7213-FC40-4FC3-ABBB-ADB34C8C6770}" dt="2023-02-08T08:02:12.733" v="12211"/>
          <ac:spMkLst>
            <pc:docMk/>
            <pc:sldMk cId="1490630616" sldId="258"/>
            <ac:spMk id="75" creationId="{8857598B-A3D9-D0EE-53B7-86F6BAF6E718}"/>
          </ac:spMkLst>
        </pc:spChg>
        <pc:spChg chg="add mod">
          <ac:chgData name="hyt1220.ngsk@gmail.com" userId="bab6bdd7ca1746d4" providerId="LiveId" clId="{479E7213-FC40-4FC3-ABBB-ADB34C8C6770}" dt="2023-02-10T06:40:59.808" v="14665" actId="6549"/>
          <ac:spMkLst>
            <pc:docMk/>
            <pc:sldMk cId="1490630616" sldId="258"/>
            <ac:spMk id="76" creationId="{038813A5-6B79-2314-0DF4-FF59CB20AD89}"/>
          </ac:spMkLst>
        </pc:spChg>
        <pc:spChg chg="add mod">
          <ac:chgData name="hyt1220.ngsk@gmail.com" userId="bab6bdd7ca1746d4" providerId="LiveId" clId="{479E7213-FC40-4FC3-ABBB-ADB34C8C6770}" dt="2023-02-10T06:45:08.391" v="14695"/>
          <ac:spMkLst>
            <pc:docMk/>
            <pc:sldMk cId="1490630616" sldId="258"/>
            <ac:spMk id="77" creationId="{2852F2CE-F95F-C8E9-49E0-971581090E43}"/>
          </ac:spMkLst>
        </pc:spChg>
        <pc:spChg chg="add mod ord">
          <ac:chgData name="hyt1220.ngsk@gmail.com" userId="bab6bdd7ca1746d4" providerId="LiveId" clId="{479E7213-FC40-4FC3-ABBB-ADB34C8C6770}" dt="2023-02-10T06:40:55.131" v="14663" actId="1036"/>
          <ac:spMkLst>
            <pc:docMk/>
            <pc:sldMk cId="1490630616" sldId="258"/>
            <ac:spMk id="78" creationId="{0350C7AA-DFB7-B216-85FE-0DFFEF8C5E4B}"/>
          </ac:spMkLst>
        </pc:spChg>
        <pc:spChg chg="add mod ord">
          <ac:chgData name="hyt1220.ngsk@gmail.com" userId="bab6bdd7ca1746d4" providerId="LiveId" clId="{479E7213-FC40-4FC3-ABBB-ADB34C8C6770}" dt="2023-02-10T06:40:55.131" v="14663" actId="1036"/>
          <ac:spMkLst>
            <pc:docMk/>
            <pc:sldMk cId="1490630616" sldId="258"/>
            <ac:spMk id="79" creationId="{94C9A410-B5E6-63B6-0E58-E1910236EFF1}"/>
          </ac:spMkLst>
        </pc:spChg>
        <pc:spChg chg="add mod ord">
          <ac:chgData name="hyt1220.ngsk@gmail.com" userId="bab6bdd7ca1746d4" providerId="LiveId" clId="{479E7213-FC40-4FC3-ABBB-ADB34C8C6770}" dt="2023-02-10T06:40:55.131" v="14663" actId="1036"/>
          <ac:spMkLst>
            <pc:docMk/>
            <pc:sldMk cId="1490630616" sldId="258"/>
            <ac:spMk id="80" creationId="{46B9B052-FACB-C8E5-C9DD-CAC32E133A01}"/>
          </ac:spMkLst>
        </pc:spChg>
        <pc:spChg chg="add mod ord">
          <ac:chgData name="hyt1220.ngsk@gmail.com" userId="bab6bdd7ca1746d4" providerId="LiveId" clId="{479E7213-FC40-4FC3-ABBB-ADB34C8C6770}" dt="2023-02-10T06:40:55.131" v="14663" actId="1036"/>
          <ac:spMkLst>
            <pc:docMk/>
            <pc:sldMk cId="1490630616" sldId="258"/>
            <ac:spMk id="81" creationId="{EE800992-CE2C-BF61-ED5D-A0C3B0E30807}"/>
          </ac:spMkLst>
        </pc:spChg>
        <pc:spChg chg="add mod ord">
          <ac:chgData name="hyt1220.ngsk@gmail.com" userId="bab6bdd7ca1746d4" providerId="LiveId" clId="{479E7213-FC40-4FC3-ABBB-ADB34C8C6770}" dt="2023-02-10T06:40:55.131" v="14663" actId="1036"/>
          <ac:spMkLst>
            <pc:docMk/>
            <pc:sldMk cId="1490630616" sldId="258"/>
            <ac:spMk id="82" creationId="{E49028C2-EDE3-DA3A-B314-669CA1C57485}"/>
          </ac:spMkLst>
        </pc:spChg>
        <pc:spChg chg="add mod ord">
          <ac:chgData name="hyt1220.ngsk@gmail.com" userId="bab6bdd7ca1746d4" providerId="LiveId" clId="{479E7213-FC40-4FC3-ABBB-ADB34C8C6770}" dt="2023-02-10T06:40:55.131" v="14663" actId="1036"/>
          <ac:spMkLst>
            <pc:docMk/>
            <pc:sldMk cId="1490630616" sldId="258"/>
            <ac:spMk id="83" creationId="{DCF9D69F-A6EB-2110-A18F-38C5D4D0414B}"/>
          </ac:spMkLst>
        </pc:spChg>
        <pc:spChg chg="add mod ord">
          <ac:chgData name="hyt1220.ngsk@gmail.com" userId="bab6bdd7ca1746d4" providerId="LiveId" clId="{479E7213-FC40-4FC3-ABBB-ADB34C8C6770}" dt="2023-02-10T06:40:55.131" v="14663" actId="1036"/>
          <ac:spMkLst>
            <pc:docMk/>
            <pc:sldMk cId="1490630616" sldId="258"/>
            <ac:spMk id="84" creationId="{CA40B100-0C4C-DDA5-F465-B36C327E86AC}"/>
          </ac:spMkLst>
        </pc:spChg>
        <pc:spChg chg="add mod ord">
          <ac:chgData name="hyt1220.ngsk@gmail.com" userId="bab6bdd7ca1746d4" providerId="LiveId" clId="{479E7213-FC40-4FC3-ABBB-ADB34C8C6770}" dt="2023-02-10T06:40:55.131" v="14663" actId="1036"/>
          <ac:spMkLst>
            <pc:docMk/>
            <pc:sldMk cId="1490630616" sldId="258"/>
            <ac:spMk id="85" creationId="{9EE20D0C-E987-7D89-ECBF-5F16D6CE17CF}"/>
          </ac:spMkLst>
        </pc:spChg>
        <pc:grpChg chg="add mod">
          <ac:chgData name="hyt1220.ngsk@gmail.com" userId="bab6bdd7ca1746d4" providerId="LiveId" clId="{479E7213-FC40-4FC3-ABBB-ADB34C8C6770}" dt="2023-02-08T07:47:46.278" v="12096" actId="164"/>
          <ac:grpSpMkLst>
            <pc:docMk/>
            <pc:sldMk cId="1490630616" sldId="258"/>
            <ac:grpSpMk id="26" creationId="{A00640EC-B914-E2A6-EB69-9B74A3D22A9B}"/>
          </ac:grpSpMkLst>
        </pc:grpChg>
        <pc:grpChg chg="add del mod">
          <ac:chgData name="hyt1220.ngsk@gmail.com" userId="bab6bdd7ca1746d4" providerId="LiveId" clId="{479E7213-FC40-4FC3-ABBB-ADB34C8C6770}" dt="2023-02-08T08:18:43.982" v="12332" actId="478"/>
          <ac:grpSpMkLst>
            <pc:docMk/>
            <pc:sldMk cId="1490630616" sldId="258"/>
            <ac:grpSpMk id="30" creationId="{A0F93E16-1A02-D668-7E21-171FB73C1350}"/>
          </ac:grpSpMkLst>
        </pc:grpChg>
        <pc:grpChg chg="add del mod">
          <ac:chgData name="hyt1220.ngsk@gmail.com" userId="bab6bdd7ca1746d4" providerId="LiveId" clId="{479E7213-FC40-4FC3-ABBB-ADB34C8C6770}" dt="2023-02-08T08:18:43.320" v="12331" actId="478"/>
          <ac:grpSpMkLst>
            <pc:docMk/>
            <pc:sldMk cId="1490630616" sldId="258"/>
            <ac:grpSpMk id="31" creationId="{8F183550-DC1B-F9E8-C572-E1314DB39730}"/>
          </ac:grpSpMkLst>
        </pc:grpChg>
        <pc:grpChg chg="mod">
          <ac:chgData name="hyt1220.ngsk@gmail.com" userId="bab6bdd7ca1746d4" providerId="LiveId" clId="{479E7213-FC40-4FC3-ABBB-ADB34C8C6770}" dt="2023-02-08T07:50:08.207" v="12111"/>
          <ac:grpSpMkLst>
            <pc:docMk/>
            <pc:sldMk cId="1490630616" sldId="258"/>
            <ac:grpSpMk id="32" creationId="{8CC2BEF7-0B31-7D34-4CD5-D9C9654EFDD4}"/>
          </ac:grpSpMkLst>
        </pc:grpChg>
        <pc:grpChg chg="add del mod">
          <ac:chgData name="hyt1220.ngsk@gmail.com" userId="bab6bdd7ca1746d4" providerId="LiveId" clId="{479E7213-FC40-4FC3-ABBB-ADB34C8C6770}" dt="2023-02-08T08:18:42.714" v="12330" actId="478"/>
          <ac:grpSpMkLst>
            <pc:docMk/>
            <pc:sldMk cId="1490630616" sldId="258"/>
            <ac:grpSpMk id="40" creationId="{22606032-F535-166B-601B-B3D4C2BDC5F3}"/>
          </ac:grpSpMkLst>
        </pc:grpChg>
        <pc:grpChg chg="mod">
          <ac:chgData name="hyt1220.ngsk@gmail.com" userId="bab6bdd7ca1746d4" providerId="LiveId" clId="{479E7213-FC40-4FC3-ABBB-ADB34C8C6770}" dt="2023-02-08T07:54:27.440" v="12140"/>
          <ac:grpSpMkLst>
            <pc:docMk/>
            <pc:sldMk cId="1490630616" sldId="258"/>
            <ac:grpSpMk id="41" creationId="{9CFF3EF8-A0F1-37FA-5D23-9FB62BAE0D1D}"/>
          </ac:grpSpMkLst>
        </pc:grpChg>
        <pc:grpChg chg="add del mod">
          <ac:chgData name="hyt1220.ngsk@gmail.com" userId="bab6bdd7ca1746d4" providerId="LiveId" clId="{479E7213-FC40-4FC3-ABBB-ADB34C8C6770}" dt="2023-02-08T08:18:42.085" v="12329" actId="478"/>
          <ac:grpSpMkLst>
            <pc:docMk/>
            <pc:sldMk cId="1490630616" sldId="258"/>
            <ac:grpSpMk id="49" creationId="{3E4D3202-072D-23C5-1D6B-31F7F1D9E809}"/>
          </ac:grpSpMkLst>
        </pc:grpChg>
        <pc:grpChg chg="mod">
          <ac:chgData name="hyt1220.ngsk@gmail.com" userId="bab6bdd7ca1746d4" providerId="LiveId" clId="{479E7213-FC40-4FC3-ABBB-ADB34C8C6770}" dt="2023-02-08T07:56:42.810" v="12153"/>
          <ac:grpSpMkLst>
            <pc:docMk/>
            <pc:sldMk cId="1490630616" sldId="258"/>
            <ac:grpSpMk id="50" creationId="{6C41A5A4-07CF-F03E-E9D2-E1D1FC6FC093}"/>
          </ac:grpSpMkLst>
        </pc:grpChg>
        <pc:grpChg chg="add del mod">
          <ac:chgData name="hyt1220.ngsk@gmail.com" userId="bab6bdd7ca1746d4" providerId="LiveId" clId="{479E7213-FC40-4FC3-ABBB-ADB34C8C6770}" dt="2023-02-08T08:18:41.452" v="12328" actId="478"/>
          <ac:grpSpMkLst>
            <pc:docMk/>
            <pc:sldMk cId="1490630616" sldId="258"/>
            <ac:grpSpMk id="58" creationId="{281184F3-3E23-21C7-BB3F-0891C2F88E33}"/>
          </ac:grpSpMkLst>
        </pc:grpChg>
        <pc:grpChg chg="mod">
          <ac:chgData name="hyt1220.ngsk@gmail.com" userId="bab6bdd7ca1746d4" providerId="LiveId" clId="{479E7213-FC40-4FC3-ABBB-ADB34C8C6770}" dt="2023-02-08T08:00:57.623" v="12198"/>
          <ac:grpSpMkLst>
            <pc:docMk/>
            <pc:sldMk cId="1490630616" sldId="258"/>
            <ac:grpSpMk id="59" creationId="{D505A500-064D-AB3C-2F02-FE86AF0BA970}"/>
          </ac:grpSpMkLst>
        </pc:grpChg>
        <pc:grpChg chg="add del mod">
          <ac:chgData name="hyt1220.ngsk@gmail.com" userId="bab6bdd7ca1746d4" providerId="LiveId" clId="{479E7213-FC40-4FC3-ABBB-ADB34C8C6770}" dt="2023-02-08T08:18:37.658" v="12327" actId="478"/>
          <ac:grpSpMkLst>
            <pc:docMk/>
            <pc:sldMk cId="1490630616" sldId="258"/>
            <ac:grpSpMk id="67" creationId="{BF5004B7-8E76-0BD6-248C-F1B1467CA643}"/>
          </ac:grpSpMkLst>
        </pc:grpChg>
        <pc:grpChg chg="mod">
          <ac:chgData name="hyt1220.ngsk@gmail.com" userId="bab6bdd7ca1746d4" providerId="LiveId" clId="{479E7213-FC40-4FC3-ABBB-ADB34C8C6770}" dt="2023-02-08T08:02:12.733" v="12211"/>
          <ac:grpSpMkLst>
            <pc:docMk/>
            <pc:sldMk cId="1490630616" sldId="258"/>
            <ac:grpSpMk id="68" creationId="{190A8502-A07A-869E-04C1-11CAC5D59519}"/>
          </ac:grpSpMkLst>
        </pc:grpChg>
        <pc:picChg chg="del mod">
          <ac:chgData name="hyt1220.ngsk@gmail.com" userId="bab6bdd7ca1746d4" providerId="LiveId" clId="{479E7213-FC40-4FC3-ABBB-ADB34C8C6770}" dt="2023-02-10T06:54:54.177" v="14698" actId="478"/>
          <ac:picMkLst>
            <pc:docMk/>
            <pc:sldMk cId="1490630616" sldId="258"/>
            <ac:picMk id="3" creationId="{A3EAB223-2E13-4EEF-DF6E-5C8847C93738}"/>
          </ac:picMkLst>
        </pc:picChg>
        <pc:picChg chg="add mod ord">
          <ac:chgData name="hyt1220.ngsk@gmail.com" userId="bab6bdd7ca1746d4" providerId="LiveId" clId="{479E7213-FC40-4FC3-ABBB-ADB34C8C6770}" dt="2023-02-10T06:55:42.527" v="14720" actId="1036"/>
          <ac:picMkLst>
            <pc:docMk/>
            <pc:sldMk cId="1490630616" sldId="258"/>
            <ac:picMk id="9" creationId="{9C9E18C6-EBE6-5DE2-21FE-47601FFFAFCD}"/>
          </ac:picMkLst>
        </pc:picChg>
        <pc:cxnChg chg="del">
          <ac:chgData name="hyt1220.ngsk@gmail.com" userId="bab6bdd7ca1746d4" providerId="LiveId" clId="{479E7213-FC40-4FC3-ABBB-ADB34C8C6770}" dt="2023-02-09T06:37:51.895" v="13475" actId="478"/>
          <ac:cxnSpMkLst>
            <pc:docMk/>
            <pc:sldMk cId="1490630616" sldId="258"/>
            <ac:cxnSpMk id="7" creationId="{1757E6F4-2E32-E00B-7EA4-3D6835A43441}"/>
          </ac:cxnSpMkLst>
        </pc:cxnChg>
        <pc:cxnChg chg="add mod">
          <ac:chgData name="hyt1220.ngsk@gmail.com" userId="bab6bdd7ca1746d4" providerId="LiveId" clId="{479E7213-FC40-4FC3-ABBB-ADB34C8C6770}" dt="2023-02-09T06:38:02.400" v="13476"/>
          <ac:cxnSpMkLst>
            <pc:docMk/>
            <pc:sldMk cId="1490630616" sldId="258"/>
            <ac:cxnSpMk id="8" creationId="{FA75E962-0930-C67F-7399-361DCB52494A}"/>
          </ac:cxnSpMkLst>
        </pc:cxnChg>
        <pc:cxnChg chg="add mod">
          <ac:chgData name="hyt1220.ngsk@gmail.com" userId="bab6bdd7ca1746d4" providerId="LiveId" clId="{479E7213-FC40-4FC3-ABBB-ADB34C8C6770}" dt="2023-02-10T06:40:55.131" v="14663" actId="1036"/>
          <ac:cxnSpMkLst>
            <pc:docMk/>
            <pc:sldMk cId="1490630616" sldId="258"/>
            <ac:cxnSpMk id="10" creationId="{90761112-B338-29A4-FB21-20B6A54063AA}"/>
          </ac:cxnSpMkLst>
        </pc:cxnChg>
        <pc:cxnChg chg="add mod">
          <ac:chgData name="hyt1220.ngsk@gmail.com" userId="bab6bdd7ca1746d4" providerId="LiveId" clId="{479E7213-FC40-4FC3-ABBB-ADB34C8C6770}" dt="2023-02-10T06:40:55.131" v="14663" actId="1036"/>
          <ac:cxnSpMkLst>
            <pc:docMk/>
            <pc:sldMk cId="1490630616" sldId="258"/>
            <ac:cxnSpMk id="12" creationId="{A6691708-A135-7810-DD2D-FEBFDEBD90E4}"/>
          </ac:cxnSpMkLst>
        </pc:cxnChg>
        <pc:cxnChg chg="add mod">
          <ac:chgData name="hyt1220.ngsk@gmail.com" userId="bab6bdd7ca1746d4" providerId="LiveId" clId="{479E7213-FC40-4FC3-ABBB-ADB34C8C6770}" dt="2023-02-10T06:40:55.131" v="14663" actId="1036"/>
          <ac:cxnSpMkLst>
            <pc:docMk/>
            <pc:sldMk cId="1490630616" sldId="258"/>
            <ac:cxnSpMk id="14" creationId="{ED338887-B1D7-B5F2-8789-750AE4489DF8}"/>
          </ac:cxnSpMkLst>
        </pc:cxnChg>
      </pc:sldChg>
      <pc:sldChg chg="addSp delSp modSp mod delAnim modAnim">
        <pc:chgData name="hyt1220.ngsk@gmail.com" userId="bab6bdd7ca1746d4" providerId="LiveId" clId="{479E7213-FC40-4FC3-ABBB-ADB34C8C6770}" dt="2023-02-09T07:20:19.701" v="14201"/>
        <pc:sldMkLst>
          <pc:docMk/>
          <pc:sldMk cId="4044886508" sldId="259"/>
        </pc:sldMkLst>
        <pc:spChg chg="del mod">
          <ac:chgData name="hyt1220.ngsk@gmail.com" userId="bab6bdd7ca1746d4" providerId="LiveId" clId="{479E7213-FC40-4FC3-ABBB-ADB34C8C6770}" dt="2023-02-06T08:39:40.533" v="3318" actId="478"/>
          <ac:spMkLst>
            <pc:docMk/>
            <pc:sldMk cId="4044886508" sldId="259"/>
            <ac:spMk id="2" creationId="{6D981C6D-53A1-4B79-6304-DAD19526B459}"/>
          </ac:spMkLst>
        </pc:spChg>
        <pc:spChg chg="add mod">
          <ac:chgData name="hyt1220.ngsk@gmail.com" userId="bab6bdd7ca1746d4" providerId="LiveId" clId="{479E7213-FC40-4FC3-ABBB-ADB34C8C6770}" dt="2023-02-09T06:46:57.373" v="13647" actId="20577"/>
          <ac:spMkLst>
            <pc:docMk/>
            <pc:sldMk cId="4044886508" sldId="259"/>
            <ac:spMk id="3" creationId="{0788C42B-E98B-703F-DF28-74E9D5FFDB83}"/>
          </ac:spMkLst>
        </pc:spChg>
        <pc:spChg chg="del mod">
          <ac:chgData name="hyt1220.ngsk@gmail.com" userId="bab6bdd7ca1746d4" providerId="LiveId" clId="{479E7213-FC40-4FC3-ABBB-ADB34C8C6770}" dt="2023-02-06T08:39:40.533" v="3318" actId="478"/>
          <ac:spMkLst>
            <pc:docMk/>
            <pc:sldMk cId="4044886508" sldId="259"/>
            <ac:spMk id="3" creationId="{5BB332D8-6BB0-511E-E558-992C329A4F96}"/>
          </ac:spMkLst>
        </pc:spChg>
        <pc:spChg chg="add mod">
          <ac:chgData name="hyt1220.ngsk@gmail.com" userId="bab6bdd7ca1746d4" providerId="LiveId" clId="{479E7213-FC40-4FC3-ABBB-ADB34C8C6770}" dt="2023-02-09T06:13:22.065" v="13212" actId="403"/>
          <ac:spMkLst>
            <pc:docMk/>
            <pc:sldMk cId="4044886508" sldId="259"/>
            <ac:spMk id="4" creationId="{31050824-EFB9-4C01-E0B3-78A93E4A51DE}"/>
          </ac:spMkLst>
        </pc:spChg>
        <pc:spChg chg="del mod">
          <ac:chgData name="hyt1220.ngsk@gmail.com" userId="bab6bdd7ca1746d4" providerId="LiveId" clId="{479E7213-FC40-4FC3-ABBB-ADB34C8C6770}" dt="2023-02-06T08:39:40.533" v="3318" actId="478"/>
          <ac:spMkLst>
            <pc:docMk/>
            <pc:sldMk cId="4044886508" sldId="259"/>
            <ac:spMk id="4" creationId="{88F41D1D-C3D8-8F41-D29B-9B80C0F7E902}"/>
          </ac:spMkLst>
        </pc:spChg>
        <pc:spChg chg="add mod">
          <ac:chgData name="hyt1220.ngsk@gmail.com" userId="bab6bdd7ca1746d4" providerId="LiveId" clId="{479E7213-FC40-4FC3-ABBB-ADB34C8C6770}" dt="2023-02-09T06:15:10.815" v="13236" actId="1076"/>
          <ac:spMkLst>
            <pc:docMk/>
            <pc:sldMk cId="4044886508" sldId="259"/>
            <ac:spMk id="5" creationId="{84ABC6AF-17CC-A5CB-DCFD-16727D73111F}"/>
          </ac:spMkLst>
        </pc:spChg>
        <pc:spChg chg="del mod">
          <ac:chgData name="hyt1220.ngsk@gmail.com" userId="bab6bdd7ca1746d4" providerId="LiveId" clId="{479E7213-FC40-4FC3-ABBB-ADB34C8C6770}" dt="2023-02-06T08:39:40.533" v="3318" actId="478"/>
          <ac:spMkLst>
            <pc:docMk/>
            <pc:sldMk cId="4044886508" sldId="259"/>
            <ac:spMk id="5" creationId="{A6AB6CBC-CFD0-208A-0C50-2A92EF0B387B}"/>
          </ac:spMkLst>
        </pc:spChg>
        <pc:spChg chg="add mod">
          <ac:chgData name="hyt1220.ngsk@gmail.com" userId="bab6bdd7ca1746d4" providerId="LiveId" clId="{479E7213-FC40-4FC3-ABBB-ADB34C8C6770}" dt="2023-02-09T06:15:27.493" v="13241" actId="1076"/>
          <ac:spMkLst>
            <pc:docMk/>
            <pc:sldMk cId="4044886508" sldId="259"/>
            <ac:spMk id="6" creationId="{27F9EB12-C916-4A67-B69C-8C621BC564A8}"/>
          </ac:spMkLst>
        </pc:spChg>
        <pc:spChg chg="del">
          <ac:chgData name="hyt1220.ngsk@gmail.com" userId="bab6bdd7ca1746d4" providerId="LiveId" clId="{479E7213-FC40-4FC3-ABBB-ADB34C8C6770}" dt="2023-02-06T08:23:08.675" v="2043" actId="478"/>
          <ac:spMkLst>
            <pc:docMk/>
            <pc:sldMk cId="4044886508" sldId="259"/>
            <ac:spMk id="6" creationId="{58586007-A6DD-BDD1-4056-59891884F91E}"/>
          </ac:spMkLst>
        </pc:spChg>
        <pc:spChg chg="add mod">
          <ac:chgData name="hyt1220.ngsk@gmail.com" userId="bab6bdd7ca1746d4" providerId="LiveId" clId="{479E7213-FC40-4FC3-ABBB-ADB34C8C6770}" dt="2023-02-06T08:23:20.850" v="2047"/>
          <ac:spMkLst>
            <pc:docMk/>
            <pc:sldMk cId="4044886508" sldId="259"/>
            <ac:spMk id="8" creationId="{E834ACC4-4F22-0DDB-EBBE-A0A9B10E2225}"/>
          </ac:spMkLst>
        </pc:spChg>
        <pc:spChg chg="del mod">
          <ac:chgData name="hyt1220.ngsk@gmail.com" userId="bab6bdd7ca1746d4" providerId="LiveId" clId="{479E7213-FC40-4FC3-ABBB-ADB34C8C6770}" dt="2023-02-09T06:46:30.646" v="13586" actId="478"/>
          <ac:spMkLst>
            <pc:docMk/>
            <pc:sldMk cId="4044886508" sldId="259"/>
            <ac:spMk id="9" creationId="{2CAC94E0-9875-CA4E-1F0E-C2A677E7DBCC}"/>
          </ac:spMkLst>
        </pc:spChg>
        <pc:spChg chg="add mod">
          <ac:chgData name="hyt1220.ngsk@gmail.com" userId="bab6bdd7ca1746d4" providerId="LiveId" clId="{479E7213-FC40-4FC3-ABBB-ADB34C8C6770}" dt="2023-02-09T06:15:21.424" v="13239" actId="1076"/>
          <ac:spMkLst>
            <pc:docMk/>
            <pc:sldMk cId="4044886508" sldId="259"/>
            <ac:spMk id="10" creationId="{C95DDF11-5D94-0B44-3BB0-CBFF13E8C550}"/>
          </ac:spMkLst>
        </pc:spChg>
        <pc:spChg chg="add del mod">
          <ac:chgData name="hyt1220.ngsk@gmail.com" userId="bab6bdd7ca1746d4" providerId="LiveId" clId="{479E7213-FC40-4FC3-ABBB-ADB34C8C6770}" dt="2023-02-06T08:27:28.337" v="2382" actId="478"/>
          <ac:spMkLst>
            <pc:docMk/>
            <pc:sldMk cId="4044886508" sldId="259"/>
            <ac:spMk id="10" creationId="{E82AE249-68D0-B300-9A19-D4924988E2B8}"/>
          </ac:spMkLst>
        </pc:spChg>
        <pc:spChg chg="add del mod">
          <ac:chgData name="hyt1220.ngsk@gmail.com" userId="bab6bdd7ca1746d4" providerId="LiveId" clId="{479E7213-FC40-4FC3-ABBB-ADB34C8C6770}" dt="2023-02-07T03:22:54.627" v="3825" actId="478"/>
          <ac:spMkLst>
            <pc:docMk/>
            <pc:sldMk cId="4044886508" sldId="259"/>
            <ac:spMk id="11" creationId="{454F936D-924C-429D-7E59-3C7439AB196D}"/>
          </ac:spMkLst>
        </pc:spChg>
        <pc:spChg chg="add del mod">
          <ac:chgData name="hyt1220.ngsk@gmail.com" userId="bab6bdd7ca1746d4" providerId="LiveId" clId="{479E7213-FC40-4FC3-ABBB-ADB34C8C6770}" dt="2023-02-08T05:03:20.567" v="7986" actId="478"/>
          <ac:spMkLst>
            <pc:docMk/>
            <pc:sldMk cId="4044886508" sldId="259"/>
            <ac:spMk id="12" creationId="{3E2E9474-35A7-6B0A-2716-3B908D9B7493}"/>
          </ac:spMkLst>
        </pc:spChg>
        <pc:spChg chg="mod">
          <ac:chgData name="hyt1220.ngsk@gmail.com" userId="bab6bdd7ca1746d4" providerId="LiveId" clId="{479E7213-FC40-4FC3-ABBB-ADB34C8C6770}" dt="2023-02-08T07:47:50.897" v="12097"/>
          <ac:spMkLst>
            <pc:docMk/>
            <pc:sldMk cId="4044886508" sldId="259"/>
            <ac:spMk id="12" creationId="{664C4907-EA03-C53E-1719-F764328675A4}"/>
          </ac:spMkLst>
        </pc:spChg>
        <pc:spChg chg="add del mod">
          <ac:chgData name="hyt1220.ngsk@gmail.com" userId="bab6bdd7ca1746d4" providerId="LiveId" clId="{479E7213-FC40-4FC3-ABBB-ADB34C8C6770}" dt="2023-02-08T05:03:20.567" v="7986" actId="478"/>
          <ac:spMkLst>
            <pc:docMk/>
            <pc:sldMk cId="4044886508" sldId="259"/>
            <ac:spMk id="13" creationId="{001A856F-EB34-B8A5-3F5F-82550CA013F5}"/>
          </ac:spMkLst>
        </pc:spChg>
        <pc:spChg chg="mod">
          <ac:chgData name="hyt1220.ngsk@gmail.com" userId="bab6bdd7ca1746d4" providerId="LiveId" clId="{479E7213-FC40-4FC3-ABBB-ADB34C8C6770}" dt="2023-02-08T07:47:50.897" v="12097"/>
          <ac:spMkLst>
            <pc:docMk/>
            <pc:sldMk cId="4044886508" sldId="259"/>
            <ac:spMk id="13" creationId="{2353C8CE-24A8-055D-993F-AD8C36DE43C9}"/>
          </ac:spMkLst>
        </pc:spChg>
        <pc:spChg chg="add del mod ord">
          <ac:chgData name="hyt1220.ngsk@gmail.com" userId="bab6bdd7ca1746d4" providerId="LiveId" clId="{479E7213-FC40-4FC3-ABBB-ADB34C8C6770}" dt="2023-02-08T05:03:20.567" v="7986" actId="478"/>
          <ac:spMkLst>
            <pc:docMk/>
            <pc:sldMk cId="4044886508" sldId="259"/>
            <ac:spMk id="14" creationId="{02749534-4340-BB14-EDF1-9CC46A60D902}"/>
          </ac:spMkLst>
        </pc:spChg>
        <pc:spChg chg="mod">
          <ac:chgData name="hyt1220.ngsk@gmail.com" userId="bab6bdd7ca1746d4" providerId="LiveId" clId="{479E7213-FC40-4FC3-ABBB-ADB34C8C6770}" dt="2023-02-08T07:47:50.897" v="12097"/>
          <ac:spMkLst>
            <pc:docMk/>
            <pc:sldMk cId="4044886508" sldId="259"/>
            <ac:spMk id="14" creationId="{53D618F4-9A5B-5B3B-CE29-2660FD5FF6BE}"/>
          </ac:spMkLst>
        </pc:spChg>
        <pc:spChg chg="mod">
          <ac:chgData name="hyt1220.ngsk@gmail.com" userId="bab6bdd7ca1746d4" providerId="LiveId" clId="{479E7213-FC40-4FC3-ABBB-ADB34C8C6770}" dt="2023-02-08T07:47:50.897" v="12097"/>
          <ac:spMkLst>
            <pc:docMk/>
            <pc:sldMk cId="4044886508" sldId="259"/>
            <ac:spMk id="15" creationId="{05A093B8-1B56-6AD6-7A4C-57F26A439E8E}"/>
          </ac:spMkLst>
        </pc:spChg>
        <pc:spChg chg="add del mod ord">
          <ac:chgData name="hyt1220.ngsk@gmail.com" userId="bab6bdd7ca1746d4" providerId="LiveId" clId="{479E7213-FC40-4FC3-ABBB-ADB34C8C6770}" dt="2023-02-08T05:03:20.567" v="7986" actId="478"/>
          <ac:spMkLst>
            <pc:docMk/>
            <pc:sldMk cId="4044886508" sldId="259"/>
            <ac:spMk id="15" creationId="{BD4027FC-DF16-1618-9BCE-E31B765BC5E4}"/>
          </ac:spMkLst>
        </pc:spChg>
        <pc:spChg chg="mod">
          <ac:chgData name="hyt1220.ngsk@gmail.com" userId="bab6bdd7ca1746d4" providerId="LiveId" clId="{479E7213-FC40-4FC3-ABBB-ADB34C8C6770}" dt="2023-02-08T07:47:50.897" v="12097"/>
          <ac:spMkLst>
            <pc:docMk/>
            <pc:sldMk cId="4044886508" sldId="259"/>
            <ac:spMk id="16" creationId="{1B3FC76B-8B6D-43A4-D811-645DC80B85BE}"/>
          </ac:spMkLst>
        </pc:spChg>
        <pc:spChg chg="add del mod">
          <ac:chgData name="hyt1220.ngsk@gmail.com" userId="bab6bdd7ca1746d4" providerId="LiveId" clId="{479E7213-FC40-4FC3-ABBB-ADB34C8C6770}" dt="2023-02-08T05:03:20.567" v="7986" actId="478"/>
          <ac:spMkLst>
            <pc:docMk/>
            <pc:sldMk cId="4044886508" sldId="259"/>
            <ac:spMk id="16" creationId="{21AF771E-CB06-A9A2-0CBD-FC69C80D553F}"/>
          </ac:spMkLst>
        </pc:spChg>
        <pc:spChg chg="add del mod">
          <ac:chgData name="hyt1220.ngsk@gmail.com" userId="bab6bdd7ca1746d4" providerId="LiveId" clId="{479E7213-FC40-4FC3-ABBB-ADB34C8C6770}" dt="2023-02-06T08:51:12.654" v="3575" actId="478"/>
          <ac:spMkLst>
            <pc:docMk/>
            <pc:sldMk cId="4044886508" sldId="259"/>
            <ac:spMk id="16" creationId="{A64F0A01-615D-9149-FB15-FF9C4C2A094F}"/>
          </ac:spMkLst>
        </pc:spChg>
        <pc:spChg chg="add del mod">
          <ac:chgData name="hyt1220.ngsk@gmail.com" userId="bab6bdd7ca1746d4" providerId="LiveId" clId="{479E7213-FC40-4FC3-ABBB-ADB34C8C6770}" dt="2023-02-08T05:03:20.567" v="7986" actId="478"/>
          <ac:spMkLst>
            <pc:docMk/>
            <pc:sldMk cId="4044886508" sldId="259"/>
            <ac:spMk id="17" creationId="{791F1065-EE27-C3DD-B7C3-6F797940FF5F}"/>
          </ac:spMkLst>
        </pc:spChg>
        <pc:spChg chg="mod">
          <ac:chgData name="hyt1220.ngsk@gmail.com" userId="bab6bdd7ca1746d4" providerId="LiveId" clId="{479E7213-FC40-4FC3-ABBB-ADB34C8C6770}" dt="2023-02-08T07:47:50.897" v="12097"/>
          <ac:spMkLst>
            <pc:docMk/>
            <pc:sldMk cId="4044886508" sldId="259"/>
            <ac:spMk id="17" creationId="{CA346904-2D7E-5ACC-AEBE-7E7A9754C067}"/>
          </ac:spMkLst>
        </pc:spChg>
        <pc:spChg chg="add del mod">
          <ac:chgData name="hyt1220.ngsk@gmail.com" userId="bab6bdd7ca1746d4" providerId="LiveId" clId="{479E7213-FC40-4FC3-ABBB-ADB34C8C6770}" dt="2023-02-08T05:03:20.567" v="7986" actId="478"/>
          <ac:spMkLst>
            <pc:docMk/>
            <pc:sldMk cId="4044886508" sldId="259"/>
            <ac:spMk id="18" creationId="{2DCD2C78-63EF-20BB-83BE-949FC55D8BDE}"/>
          </ac:spMkLst>
        </pc:spChg>
        <pc:spChg chg="mod">
          <ac:chgData name="hyt1220.ngsk@gmail.com" userId="bab6bdd7ca1746d4" providerId="LiveId" clId="{479E7213-FC40-4FC3-ABBB-ADB34C8C6770}" dt="2023-02-08T07:47:50.897" v="12097"/>
          <ac:spMkLst>
            <pc:docMk/>
            <pc:sldMk cId="4044886508" sldId="259"/>
            <ac:spMk id="18" creationId="{34FCA7AC-50F4-B998-8270-650DCB42D6E4}"/>
          </ac:spMkLst>
        </pc:spChg>
        <pc:spChg chg="add del mod">
          <ac:chgData name="hyt1220.ngsk@gmail.com" userId="bab6bdd7ca1746d4" providerId="LiveId" clId="{479E7213-FC40-4FC3-ABBB-ADB34C8C6770}" dt="2023-02-08T05:03:20.567" v="7986" actId="478"/>
          <ac:spMkLst>
            <pc:docMk/>
            <pc:sldMk cId="4044886508" sldId="259"/>
            <ac:spMk id="19" creationId="{DA3BA594-BF37-6FB8-5F2B-8DDDD1C8140D}"/>
          </ac:spMkLst>
        </pc:spChg>
        <pc:spChg chg="add del mod">
          <ac:chgData name="hyt1220.ngsk@gmail.com" userId="bab6bdd7ca1746d4" providerId="LiveId" clId="{479E7213-FC40-4FC3-ABBB-ADB34C8C6770}" dt="2023-02-08T05:03:20.567" v="7986" actId="478"/>
          <ac:spMkLst>
            <pc:docMk/>
            <pc:sldMk cId="4044886508" sldId="259"/>
            <ac:spMk id="20" creationId="{108221C4-6D05-3118-5650-B1351C4112D8}"/>
          </ac:spMkLst>
        </pc:spChg>
        <pc:spChg chg="add mod">
          <ac:chgData name="hyt1220.ngsk@gmail.com" userId="bab6bdd7ca1746d4" providerId="LiveId" clId="{479E7213-FC40-4FC3-ABBB-ADB34C8C6770}" dt="2023-02-08T05:19:23.700" v="8145" actId="164"/>
          <ac:spMkLst>
            <pc:docMk/>
            <pc:sldMk cId="4044886508" sldId="259"/>
            <ac:spMk id="29" creationId="{CEF35BB0-9BD8-82A2-398B-091BA410B3C8}"/>
          </ac:spMkLst>
        </pc:spChg>
        <pc:grpChg chg="add del mod">
          <ac:chgData name="hyt1220.ngsk@gmail.com" userId="bab6bdd7ca1746d4" providerId="LiveId" clId="{479E7213-FC40-4FC3-ABBB-ADB34C8C6770}" dt="2023-02-08T07:47:53.154" v="12098"/>
          <ac:grpSpMkLst>
            <pc:docMk/>
            <pc:sldMk cId="4044886508" sldId="259"/>
            <ac:grpSpMk id="2" creationId="{31B4376E-AF16-5B0C-F7BE-C35FA138C6D8}"/>
          </ac:grpSpMkLst>
        </pc:grpChg>
        <pc:grpChg chg="mod">
          <ac:chgData name="hyt1220.ngsk@gmail.com" userId="bab6bdd7ca1746d4" providerId="LiveId" clId="{479E7213-FC40-4FC3-ABBB-ADB34C8C6770}" dt="2023-02-08T07:47:50.897" v="12097"/>
          <ac:grpSpMkLst>
            <pc:docMk/>
            <pc:sldMk cId="4044886508" sldId="259"/>
            <ac:grpSpMk id="3" creationId="{1A065C1B-96DE-8067-B808-28638F664163}"/>
          </ac:grpSpMkLst>
        </pc:grpChg>
        <pc:grpChg chg="add del mod">
          <ac:chgData name="hyt1220.ngsk@gmail.com" userId="bab6bdd7ca1746d4" providerId="LiveId" clId="{479E7213-FC40-4FC3-ABBB-ADB34C8C6770}" dt="2023-02-09T06:12:47.469" v="13207" actId="478"/>
          <ac:grpSpMkLst>
            <pc:docMk/>
            <pc:sldMk cId="4044886508" sldId="259"/>
            <ac:grpSpMk id="30" creationId="{06512EF6-F976-1A2E-5200-69A7027A3FD3}"/>
          </ac:grpSpMkLst>
        </pc:grpChg>
        <pc:picChg chg="add del mod">
          <ac:chgData name="hyt1220.ngsk@gmail.com" userId="bab6bdd7ca1746d4" providerId="LiveId" clId="{479E7213-FC40-4FC3-ABBB-ADB34C8C6770}" dt="2023-02-08T05:14:36.108" v="8013" actId="478"/>
          <ac:picMkLst>
            <pc:docMk/>
            <pc:sldMk cId="4044886508" sldId="259"/>
            <ac:picMk id="3" creationId="{158D188E-C985-94C6-D7DB-D1395FB117A4}"/>
          </ac:picMkLst>
        </pc:picChg>
        <pc:picChg chg="add mod">
          <ac:chgData name="hyt1220.ngsk@gmail.com" userId="bab6bdd7ca1746d4" providerId="LiveId" clId="{479E7213-FC40-4FC3-ABBB-ADB34C8C6770}" dt="2023-02-09T06:14:02.189" v="13219" actId="1076"/>
          <ac:picMkLst>
            <pc:docMk/>
            <pc:sldMk cId="4044886508" sldId="259"/>
            <ac:picMk id="11" creationId="{B024B6C9-4A2F-37DF-EBD1-6F2C8F0FDF8E}"/>
          </ac:picMkLst>
        </pc:picChg>
        <pc:picChg chg="add del mod">
          <ac:chgData name="hyt1220.ngsk@gmail.com" userId="bab6bdd7ca1746d4" providerId="LiveId" clId="{479E7213-FC40-4FC3-ABBB-ADB34C8C6770}" dt="2023-02-09T06:12:42.717" v="13206" actId="478"/>
          <ac:picMkLst>
            <pc:docMk/>
            <pc:sldMk cId="4044886508" sldId="259"/>
            <ac:picMk id="22" creationId="{261CD014-94A3-B166-2E36-A1819108952E}"/>
          </ac:picMkLst>
        </pc:picChg>
        <pc:cxnChg chg="add mod">
          <ac:chgData name="hyt1220.ngsk@gmail.com" userId="bab6bdd7ca1746d4" providerId="LiveId" clId="{479E7213-FC40-4FC3-ABBB-ADB34C8C6770}" dt="2023-02-09T06:46:40.218" v="13587"/>
          <ac:cxnSpMkLst>
            <pc:docMk/>
            <pc:sldMk cId="4044886508" sldId="259"/>
            <ac:cxnSpMk id="2" creationId="{0E8B3B76-8E42-66D1-454A-6813EA8B6504}"/>
          </ac:cxnSpMkLst>
        </pc:cxnChg>
        <pc:cxnChg chg="del">
          <ac:chgData name="hyt1220.ngsk@gmail.com" userId="bab6bdd7ca1746d4" providerId="LiveId" clId="{479E7213-FC40-4FC3-ABBB-ADB34C8C6770}" dt="2023-02-09T06:46:30.646" v="13586" actId="478"/>
          <ac:cxnSpMkLst>
            <pc:docMk/>
            <pc:sldMk cId="4044886508" sldId="259"/>
            <ac:cxnSpMk id="7" creationId="{1757E6F4-2E32-E00B-7EA4-3D6835A43441}"/>
          </ac:cxnSpMkLst>
        </pc:cxnChg>
        <pc:cxnChg chg="add mod">
          <ac:chgData name="hyt1220.ngsk@gmail.com" userId="bab6bdd7ca1746d4" providerId="LiveId" clId="{479E7213-FC40-4FC3-ABBB-ADB34C8C6770}" dt="2023-02-08T05:19:23.700" v="8145" actId="164"/>
          <ac:cxnSpMkLst>
            <pc:docMk/>
            <pc:sldMk cId="4044886508" sldId="259"/>
            <ac:cxnSpMk id="24" creationId="{55A82696-47DC-5E8C-BCB3-4B9F64353B11}"/>
          </ac:cxnSpMkLst>
        </pc:cxnChg>
        <pc:cxnChg chg="add mod">
          <ac:chgData name="hyt1220.ngsk@gmail.com" userId="bab6bdd7ca1746d4" providerId="LiveId" clId="{479E7213-FC40-4FC3-ABBB-ADB34C8C6770}" dt="2023-02-08T05:19:23.700" v="8145" actId="164"/>
          <ac:cxnSpMkLst>
            <pc:docMk/>
            <pc:sldMk cId="4044886508" sldId="259"/>
            <ac:cxnSpMk id="25" creationId="{46E6CD24-7F09-3BE4-584E-CA81EB2D895C}"/>
          </ac:cxnSpMkLst>
        </pc:cxnChg>
        <pc:cxnChg chg="add mod">
          <ac:chgData name="hyt1220.ngsk@gmail.com" userId="bab6bdd7ca1746d4" providerId="LiveId" clId="{479E7213-FC40-4FC3-ABBB-ADB34C8C6770}" dt="2023-02-08T07:35:10.720" v="11987" actId="1038"/>
          <ac:cxnSpMkLst>
            <pc:docMk/>
            <pc:sldMk cId="4044886508" sldId="259"/>
            <ac:cxnSpMk id="28" creationId="{BBDA848C-ED2A-6571-401B-C57B1C1034B6}"/>
          </ac:cxnSpMkLst>
        </pc:cxnChg>
      </pc:sldChg>
      <pc:sldChg chg="addSp delSp modSp mod delAnim modAnim">
        <pc:chgData name="hyt1220.ngsk@gmail.com" userId="bab6bdd7ca1746d4" providerId="LiveId" clId="{479E7213-FC40-4FC3-ABBB-ADB34C8C6770}" dt="2023-02-09T07:23:35.356" v="14251"/>
        <pc:sldMkLst>
          <pc:docMk/>
          <pc:sldMk cId="752362389" sldId="260"/>
        </pc:sldMkLst>
        <pc:spChg chg="del">
          <ac:chgData name="hyt1220.ngsk@gmail.com" userId="bab6bdd7ca1746d4" providerId="LiveId" clId="{479E7213-FC40-4FC3-ABBB-ADB34C8C6770}" dt="2023-02-07T04:11:49.242" v="4447" actId="478"/>
          <ac:spMkLst>
            <pc:docMk/>
            <pc:sldMk cId="752362389" sldId="260"/>
            <ac:spMk id="2" creationId="{17CB27D0-B16F-61F6-33A7-41CEF38D5F97}"/>
          </ac:spMkLst>
        </pc:spChg>
        <pc:spChg chg="del mod">
          <ac:chgData name="hyt1220.ngsk@gmail.com" userId="bab6bdd7ca1746d4" providerId="LiveId" clId="{479E7213-FC40-4FC3-ABBB-ADB34C8C6770}" dt="2023-02-07T04:11:46.666" v="4446" actId="478"/>
          <ac:spMkLst>
            <pc:docMk/>
            <pc:sldMk cId="752362389" sldId="260"/>
            <ac:spMk id="3" creationId="{6FC3431A-AFEE-3DC6-2FA6-7F6968DCF754}"/>
          </ac:spMkLst>
        </pc:spChg>
        <pc:spChg chg="add mod">
          <ac:chgData name="hyt1220.ngsk@gmail.com" userId="bab6bdd7ca1746d4" providerId="LiveId" clId="{479E7213-FC40-4FC3-ABBB-ADB34C8C6770}" dt="2023-02-09T07:05:58.903" v="13942" actId="20577"/>
          <ac:spMkLst>
            <pc:docMk/>
            <pc:sldMk cId="752362389" sldId="260"/>
            <ac:spMk id="3" creationId="{F112710F-ADC9-0883-C668-3D7B5822782E}"/>
          </ac:spMkLst>
        </pc:spChg>
        <pc:spChg chg="del">
          <ac:chgData name="hyt1220.ngsk@gmail.com" userId="bab6bdd7ca1746d4" providerId="LiveId" clId="{479E7213-FC40-4FC3-ABBB-ADB34C8C6770}" dt="2023-02-06T08:23:10.894" v="2044" actId="478"/>
          <ac:spMkLst>
            <pc:docMk/>
            <pc:sldMk cId="752362389" sldId="260"/>
            <ac:spMk id="4" creationId="{52D8A640-26D0-BA2E-AB10-5F7C6499056E}"/>
          </ac:spMkLst>
        </pc:spChg>
        <pc:spChg chg="add mod">
          <ac:chgData name="hyt1220.ngsk@gmail.com" userId="bab6bdd7ca1746d4" providerId="LiveId" clId="{479E7213-FC40-4FC3-ABBB-ADB34C8C6770}" dt="2023-02-09T06:59:38.600" v="13873" actId="14100"/>
          <ac:spMkLst>
            <pc:docMk/>
            <pc:sldMk cId="752362389" sldId="260"/>
            <ac:spMk id="4" creationId="{8F450888-AB7A-D82A-782E-59DFBB9609D8}"/>
          </ac:spMkLst>
        </pc:spChg>
        <pc:spChg chg="add mod">
          <ac:chgData name="hyt1220.ngsk@gmail.com" userId="bab6bdd7ca1746d4" providerId="LiveId" clId="{479E7213-FC40-4FC3-ABBB-ADB34C8C6770}" dt="2023-02-06T08:23:22.172" v="2048"/>
          <ac:spMkLst>
            <pc:docMk/>
            <pc:sldMk cId="752362389" sldId="260"/>
            <ac:spMk id="5" creationId="{E6447241-8546-4A29-CC51-4799588D3368}"/>
          </ac:spMkLst>
        </pc:spChg>
        <pc:spChg chg="add mod">
          <ac:chgData name="hyt1220.ngsk@gmail.com" userId="bab6bdd7ca1746d4" providerId="LiveId" clId="{479E7213-FC40-4FC3-ABBB-ADB34C8C6770}" dt="2023-02-09T07:06:22.198" v="13957" actId="20577"/>
          <ac:spMkLst>
            <pc:docMk/>
            <pc:sldMk cId="752362389" sldId="260"/>
            <ac:spMk id="6" creationId="{AC4EE11F-0B04-0B8E-19EF-6E4EFA44BD3A}"/>
          </ac:spMkLst>
        </pc:spChg>
        <pc:spChg chg="add del mod">
          <ac:chgData name="hyt1220.ngsk@gmail.com" userId="bab6bdd7ca1746d4" providerId="LiveId" clId="{479E7213-FC40-4FC3-ABBB-ADB34C8C6770}" dt="2023-02-08T05:56:09.530" v="8909" actId="478"/>
          <ac:spMkLst>
            <pc:docMk/>
            <pc:sldMk cId="752362389" sldId="260"/>
            <ac:spMk id="6" creationId="{B4EB568E-C529-4714-DB6A-DC7189949788}"/>
          </ac:spMkLst>
        </pc:spChg>
        <pc:spChg chg="add mod ord">
          <ac:chgData name="hyt1220.ngsk@gmail.com" userId="bab6bdd7ca1746d4" providerId="LiveId" clId="{479E7213-FC40-4FC3-ABBB-ADB34C8C6770}" dt="2023-02-09T07:22:47.921" v="14248" actId="1037"/>
          <ac:spMkLst>
            <pc:docMk/>
            <pc:sldMk cId="752362389" sldId="260"/>
            <ac:spMk id="8" creationId="{3C13AF61-63FA-06F1-42F9-EAB5B2801E77}"/>
          </ac:spMkLst>
        </pc:spChg>
        <pc:spChg chg="del mod">
          <ac:chgData name="hyt1220.ngsk@gmail.com" userId="bab6bdd7ca1746d4" providerId="LiveId" clId="{479E7213-FC40-4FC3-ABBB-ADB34C8C6770}" dt="2023-02-09T06:58:59.042" v="13852" actId="478"/>
          <ac:spMkLst>
            <pc:docMk/>
            <pc:sldMk cId="752362389" sldId="260"/>
            <ac:spMk id="9" creationId="{2CAC94E0-9875-CA4E-1F0E-C2A677E7DBCC}"/>
          </ac:spMkLst>
        </pc:spChg>
        <pc:spChg chg="add mod ord">
          <ac:chgData name="hyt1220.ngsk@gmail.com" userId="bab6bdd7ca1746d4" providerId="LiveId" clId="{479E7213-FC40-4FC3-ABBB-ADB34C8C6770}" dt="2023-02-09T07:22:47.921" v="14248" actId="1037"/>
          <ac:spMkLst>
            <pc:docMk/>
            <pc:sldMk cId="752362389" sldId="260"/>
            <ac:spMk id="11" creationId="{A1A08C37-F3AF-649C-4153-59E43EDCCE24}"/>
          </ac:spMkLst>
        </pc:spChg>
        <pc:spChg chg="add del mod">
          <ac:chgData name="hyt1220.ngsk@gmail.com" userId="bab6bdd7ca1746d4" providerId="LiveId" clId="{479E7213-FC40-4FC3-ABBB-ADB34C8C6770}" dt="2023-02-08T08:40:32.013" v="12572" actId="478"/>
          <ac:spMkLst>
            <pc:docMk/>
            <pc:sldMk cId="752362389" sldId="260"/>
            <ac:spMk id="12" creationId="{EAF861DA-6797-BB97-1B94-5D7B8B749766}"/>
          </ac:spMkLst>
        </pc:spChg>
        <pc:spChg chg="add del mod">
          <ac:chgData name="hyt1220.ngsk@gmail.com" userId="bab6bdd7ca1746d4" providerId="LiveId" clId="{479E7213-FC40-4FC3-ABBB-ADB34C8C6770}" dt="2023-02-09T06:56:36.443" v="13830" actId="478"/>
          <ac:spMkLst>
            <pc:docMk/>
            <pc:sldMk cId="752362389" sldId="260"/>
            <ac:spMk id="13" creationId="{98432664-0E35-64BF-36A2-D0D16E0BA69A}"/>
          </ac:spMkLst>
        </pc:spChg>
        <pc:spChg chg="add del mod">
          <ac:chgData name="hyt1220.ngsk@gmail.com" userId="bab6bdd7ca1746d4" providerId="LiveId" clId="{479E7213-FC40-4FC3-ABBB-ADB34C8C6770}" dt="2023-02-08T05:56:09.530" v="8909" actId="478"/>
          <ac:spMkLst>
            <pc:docMk/>
            <pc:sldMk cId="752362389" sldId="260"/>
            <ac:spMk id="14" creationId="{34D4B543-5164-A333-B778-1312D4C340BE}"/>
          </ac:spMkLst>
        </pc:spChg>
        <pc:spChg chg="add mod ord">
          <ac:chgData name="hyt1220.ngsk@gmail.com" userId="bab6bdd7ca1746d4" providerId="LiveId" clId="{479E7213-FC40-4FC3-ABBB-ADB34C8C6770}" dt="2023-02-09T07:22:47.921" v="14248" actId="1037"/>
          <ac:spMkLst>
            <pc:docMk/>
            <pc:sldMk cId="752362389" sldId="260"/>
            <ac:spMk id="14" creationId="{38126B15-C388-B63B-9158-197A221AAA16}"/>
          </ac:spMkLst>
        </pc:spChg>
        <pc:spChg chg="add mod">
          <ac:chgData name="hyt1220.ngsk@gmail.com" userId="bab6bdd7ca1746d4" providerId="LiveId" clId="{479E7213-FC40-4FC3-ABBB-ADB34C8C6770}" dt="2023-02-09T07:00:48.750" v="13892" actId="20577"/>
          <ac:spMkLst>
            <pc:docMk/>
            <pc:sldMk cId="752362389" sldId="260"/>
            <ac:spMk id="15" creationId="{314E66FF-3D41-5FB7-26B9-A81A9663AEE3}"/>
          </ac:spMkLst>
        </pc:spChg>
        <pc:spChg chg="add mod ord">
          <ac:chgData name="hyt1220.ngsk@gmail.com" userId="bab6bdd7ca1746d4" providerId="LiveId" clId="{479E7213-FC40-4FC3-ABBB-ADB34C8C6770}" dt="2023-02-09T07:22:47.921" v="14248" actId="1037"/>
          <ac:spMkLst>
            <pc:docMk/>
            <pc:sldMk cId="752362389" sldId="260"/>
            <ac:spMk id="16" creationId="{765F8032-B8F3-BF1C-2FB2-29DAE52CF767}"/>
          </ac:spMkLst>
        </pc:spChg>
        <pc:spChg chg="add del mod">
          <ac:chgData name="hyt1220.ngsk@gmail.com" userId="bab6bdd7ca1746d4" providerId="LiveId" clId="{479E7213-FC40-4FC3-ABBB-ADB34C8C6770}" dt="2023-02-08T05:56:09.530" v="8909" actId="478"/>
          <ac:spMkLst>
            <pc:docMk/>
            <pc:sldMk cId="752362389" sldId="260"/>
            <ac:spMk id="16" creationId="{C4E330EA-874C-DB1C-D685-EF4A2FD3B909}"/>
          </ac:spMkLst>
        </pc:spChg>
        <pc:spChg chg="add mod ord">
          <ac:chgData name="hyt1220.ngsk@gmail.com" userId="bab6bdd7ca1746d4" providerId="LiveId" clId="{479E7213-FC40-4FC3-ABBB-ADB34C8C6770}" dt="2023-02-09T07:22:47.921" v="14248" actId="1037"/>
          <ac:spMkLst>
            <pc:docMk/>
            <pc:sldMk cId="752362389" sldId="260"/>
            <ac:spMk id="17" creationId="{801FF34B-7923-7064-779D-24333268256D}"/>
          </ac:spMkLst>
        </pc:spChg>
        <pc:spChg chg="add mod ord">
          <ac:chgData name="hyt1220.ngsk@gmail.com" userId="bab6bdd7ca1746d4" providerId="LiveId" clId="{479E7213-FC40-4FC3-ABBB-ADB34C8C6770}" dt="2023-02-09T07:22:47.921" v="14248" actId="1037"/>
          <ac:spMkLst>
            <pc:docMk/>
            <pc:sldMk cId="752362389" sldId="260"/>
            <ac:spMk id="18" creationId="{BFBD8038-6DAF-B4D6-3431-BB05D2DF3244}"/>
          </ac:spMkLst>
        </pc:spChg>
        <pc:spChg chg="add mod">
          <ac:chgData name="hyt1220.ngsk@gmail.com" userId="bab6bdd7ca1746d4" providerId="LiveId" clId="{479E7213-FC40-4FC3-ABBB-ADB34C8C6770}" dt="2023-02-09T06:59:08.691" v="13863" actId="20577"/>
          <ac:spMkLst>
            <pc:docMk/>
            <pc:sldMk cId="752362389" sldId="260"/>
            <ac:spMk id="19" creationId="{94A21184-B0AB-0970-0CF1-19678C011EA3}"/>
          </ac:spMkLst>
        </pc:spChg>
        <pc:graphicFrameChg chg="add del mod">
          <ac:chgData name="hyt1220.ngsk@gmail.com" userId="bab6bdd7ca1746d4" providerId="LiveId" clId="{479E7213-FC40-4FC3-ABBB-ADB34C8C6770}" dt="2023-02-07T04:23:06.120" v="4656"/>
          <ac:graphicFrameMkLst>
            <pc:docMk/>
            <pc:sldMk cId="752362389" sldId="260"/>
            <ac:graphicFrameMk id="8" creationId="{39F3964D-E0EB-3A95-59F1-6EB1893A92EB}"/>
          </ac:graphicFrameMkLst>
        </pc:graphicFrameChg>
        <pc:graphicFrameChg chg="add mod modGraphic">
          <ac:chgData name="hyt1220.ngsk@gmail.com" userId="bab6bdd7ca1746d4" providerId="LiveId" clId="{479E7213-FC40-4FC3-ABBB-ADB34C8C6770}" dt="2023-02-09T06:59:29.506" v="13872" actId="1035"/>
          <ac:graphicFrameMkLst>
            <pc:docMk/>
            <pc:sldMk cId="752362389" sldId="260"/>
            <ac:graphicFrameMk id="10" creationId="{36159B11-7FBC-81FA-D62C-145C92286580}"/>
          </ac:graphicFrameMkLst>
        </pc:graphicFrameChg>
        <pc:graphicFrameChg chg="add del mod">
          <ac:chgData name="hyt1220.ngsk@gmail.com" userId="bab6bdd7ca1746d4" providerId="LiveId" clId="{479E7213-FC40-4FC3-ABBB-ADB34C8C6770}" dt="2023-02-07T04:25:28.962" v="4793"/>
          <ac:graphicFrameMkLst>
            <pc:docMk/>
            <pc:sldMk cId="752362389" sldId="260"/>
            <ac:graphicFrameMk id="11" creationId="{AADE7E06-8925-916D-2C1C-DEBBDBCC0D1C}"/>
          </ac:graphicFrameMkLst>
        </pc:graphicFrameChg>
        <pc:graphicFrameChg chg="add del mod modGraphic">
          <ac:chgData name="hyt1220.ngsk@gmail.com" userId="bab6bdd7ca1746d4" providerId="LiveId" clId="{479E7213-FC40-4FC3-ABBB-ADB34C8C6770}" dt="2023-02-08T05:56:09.530" v="8909" actId="478"/>
          <ac:graphicFrameMkLst>
            <pc:docMk/>
            <pc:sldMk cId="752362389" sldId="260"/>
            <ac:graphicFrameMk id="12" creationId="{2E2A286E-B2D5-D02F-3140-FECFD3126B83}"/>
          </ac:graphicFrameMkLst>
        </pc:graphicFrameChg>
        <pc:picChg chg="add mod modCrop">
          <ac:chgData name="hyt1220.ngsk@gmail.com" userId="bab6bdd7ca1746d4" providerId="LiveId" clId="{479E7213-FC40-4FC3-ABBB-ADB34C8C6770}" dt="2023-02-09T07:01:00.453" v="13895" actId="1076"/>
          <ac:picMkLst>
            <pc:docMk/>
            <pc:sldMk cId="752362389" sldId="260"/>
            <ac:picMk id="2" creationId="{5B22CC33-490D-ECB5-479A-5194CA19B0C2}"/>
          </ac:picMkLst>
        </pc:picChg>
        <pc:cxnChg chg="del">
          <ac:chgData name="hyt1220.ngsk@gmail.com" userId="bab6bdd7ca1746d4" providerId="LiveId" clId="{479E7213-FC40-4FC3-ABBB-ADB34C8C6770}" dt="2023-02-09T06:59:00.341" v="13853" actId="478"/>
          <ac:cxnSpMkLst>
            <pc:docMk/>
            <pc:sldMk cId="752362389" sldId="260"/>
            <ac:cxnSpMk id="7" creationId="{1757E6F4-2E32-E00B-7EA4-3D6835A43441}"/>
          </ac:cxnSpMkLst>
        </pc:cxnChg>
        <pc:cxnChg chg="add mod">
          <ac:chgData name="hyt1220.ngsk@gmail.com" userId="bab6bdd7ca1746d4" providerId="LiveId" clId="{479E7213-FC40-4FC3-ABBB-ADB34C8C6770}" dt="2023-02-09T06:58:55.259" v="13851"/>
          <ac:cxnSpMkLst>
            <pc:docMk/>
            <pc:sldMk cId="752362389" sldId="260"/>
            <ac:cxnSpMk id="12" creationId="{E968CD8A-7A0D-9F03-32A8-58C52684B92B}"/>
          </ac:cxnSpMkLst>
        </pc:cxnChg>
      </pc:sldChg>
      <pc:sldChg chg="addSp delSp modSp mod modAnim">
        <pc:chgData name="hyt1220.ngsk@gmail.com" userId="bab6bdd7ca1746d4" providerId="LiveId" clId="{479E7213-FC40-4FC3-ABBB-ADB34C8C6770}" dt="2023-02-10T06:42:52.962" v="14686" actId="1076"/>
        <pc:sldMkLst>
          <pc:docMk/>
          <pc:sldMk cId="435749641" sldId="261"/>
        </pc:sldMkLst>
        <pc:spChg chg="del">
          <ac:chgData name="hyt1220.ngsk@gmail.com" userId="bab6bdd7ca1746d4" providerId="LiveId" clId="{479E7213-FC40-4FC3-ABBB-ADB34C8C6770}" dt="2023-02-07T04:43:27.474" v="5642" actId="478"/>
          <ac:spMkLst>
            <pc:docMk/>
            <pc:sldMk cId="435749641" sldId="261"/>
            <ac:spMk id="2" creationId="{1945B96E-1DE1-081C-9B41-82B7683FF466}"/>
          </ac:spMkLst>
        </pc:spChg>
        <pc:spChg chg="add mod">
          <ac:chgData name="hyt1220.ngsk@gmail.com" userId="bab6bdd7ca1746d4" providerId="LiveId" clId="{479E7213-FC40-4FC3-ABBB-ADB34C8C6770}" dt="2023-02-09T07:12:29.926" v="14067" actId="20577"/>
          <ac:spMkLst>
            <pc:docMk/>
            <pc:sldMk cId="435749641" sldId="261"/>
            <ac:spMk id="3" creationId="{25F81053-EE67-091C-7BB2-E9A212CACA4E}"/>
          </ac:spMkLst>
        </pc:spChg>
        <pc:spChg chg="add del mod">
          <ac:chgData name="hyt1220.ngsk@gmail.com" userId="bab6bdd7ca1746d4" providerId="LiveId" clId="{479E7213-FC40-4FC3-ABBB-ADB34C8C6770}" dt="2023-02-08T06:27:08.606" v="10247" actId="478"/>
          <ac:spMkLst>
            <pc:docMk/>
            <pc:sldMk cId="435749641" sldId="261"/>
            <ac:spMk id="3" creationId="{3287E0A7-8032-4DF7-8406-ECA102A15838}"/>
          </ac:spMkLst>
        </pc:spChg>
        <pc:spChg chg="del">
          <ac:chgData name="hyt1220.ngsk@gmail.com" userId="bab6bdd7ca1746d4" providerId="LiveId" clId="{479E7213-FC40-4FC3-ABBB-ADB34C8C6770}" dt="2023-02-06T08:23:12.925" v="2045" actId="478"/>
          <ac:spMkLst>
            <pc:docMk/>
            <pc:sldMk cId="435749641" sldId="261"/>
            <ac:spMk id="3" creationId="{AB73D8D8-5A71-B5EE-6783-8C452EB89581}"/>
          </ac:spMkLst>
        </pc:spChg>
        <pc:spChg chg="add mod">
          <ac:chgData name="hyt1220.ngsk@gmail.com" userId="bab6bdd7ca1746d4" providerId="LiveId" clId="{479E7213-FC40-4FC3-ABBB-ADB34C8C6770}" dt="2023-02-06T08:23:23.299" v="2049"/>
          <ac:spMkLst>
            <pc:docMk/>
            <pc:sldMk cId="435749641" sldId="261"/>
            <ac:spMk id="4" creationId="{2E969D8B-0FA7-542B-2FFB-9BB6323B511F}"/>
          </ac:spMkLst>
        </pc:spChg>
        <pc:spChg chg="add mod">
          <ac:chgData name="hyt1220.ngsk@gmail.com" userId="bab6bdd7ca1746d4" providerId="LiveId" clId="{479E7213-FC40-4FC3-ABBB-ADB34C8C6770}" dt="2023-02-10T06:42:52.962" v="14686" actId="1076"/>
          <ac:spMkLst>
            <pc:docMk/>
            <pc:sldMk cId="435749641" sldId="261"/>
            <ac:spMk id="5" creationId="{9E0261F2-720E-9297-751A-3E40A178FD3A}"/>
          </ac:spMkLst>
        </pc:spChg>
        <pc:spChg chg="add del mod">
          <ac:chgData name="hyt1220.ngsk@gmail.com" userId="bab6bdd7ca1746d4" providerId="LiveId" clId="{479E7213-FC40-4FC3-ABBB-ADB34C8C6770}" dt="2023-02-08T06:27:08.606" v="10247" actId="478"/>
          <ac:spMkLst>
            <pc:docMk/>
            <pc:sldMk cId="435749641" sldId="261"/>
            <ac:spMk id="6" creationId="{2BE2F85A-DD1E-91DF-4BF0-689FC8C09FFD}"/>
          </ac:spMkLst>
        </pc:spChg>
        <pc:spChg chg="add mod">
          <ac:chgData name="hyt1220.ngsk@gmail.com" userId="bab6bdd7ca1746d4" providerId="LiveId" clId="{479E7213-FC40-4FC3-ABBB-ADB34C8C6770}" dt="2023-02-10T04:33:17.083" v="14610" actId="20577"/>
          <ac:spMkLst>
            <pc:docMk/>
            <pc:sldMk cId="435749641" sldId="261"/>
            <ac:spMk id="8" creationId="{AFC5839D-0352-CF30-0180-779A9118C5A4}"/>
          </ac:spMkLst>
        </pc:spChg>
        <pc:spChg chg="del mod">
          <ac:chgData name="hyt1220.ngsk@gmail.com" userId="bab6bdd7ca1746d4" providerId="LiveId" clId="{479E7213-FC40-4FC3-ABBB-ADB34C8C6770}" dt="2023-02-09T07:12:23.033" v="14053" actId="478"/>
          <ac:spMkLst>
            <pc:docMk/>
            <pc:sldMk cId="435749641" sldId="261"/>
            <ac:spMk id="9" creationId="{2CAC94E0-9875-CA4E-1F0E-C2A677E7DBCC}"/>
          </ac:spMkLst>
        </pc:spChg>
        <pc:spChg chg="del">
          <ac:chgData name="hyt1220.ngsk@gmail.com" userId="bab6bdd7ca1746d4" providerId="LiveId" clId="{479E7213-FC40-4FC3-ABBB-ADB34C8C6770}" dt="2023-02-07T04:43:30.179" v="5643" actId="478"/>
          <ac:spMkLst>
            <pc:docMk/>
            <pc:sldMk cId="435749641" sldId="261"/>
            <ac:spMk id="10" creationId="{6B651F52-9C33-38FE-17A5-B51FA8C53A61}"/>
          </ac:spMkLst>
        </pc:spChg>
        <pc:spChg chg="add del mod">
          <ac:chgData name="hyt1220.ngsk@gmail.com" userId="bab6bdd7ca1746d4" providerId="LiveId" clId="{479E7213-FC40-4FC3-ABBB-ADB34C8C6770}" dt="2023-02-08T06:27:08.606" v="10247" actId="478"/>
          <ac:spMkLst>
            <pc:docMk/>
            <pc:sldMk cId="435749641" sldId="261"/>
            <ac:spMk id="12" creationId="{4E4E76E9-DA32-CA58-4294-C1994E8C10CF}"/>
          </ac:spMkLst>
        </pc:spChg>
        <pc:picChg chg="add del mod">
          <ac:chgData name="hyt1220.ngsk@gmail.com" userId="bab6bdd7ca1746d4" providerId="LiveId" clId="{479E7213-FC40-4FC3-ABBB-ADB34C8C6770}" dt="2023-02-08T06:02:33.322" v="9004"/>
          <ac:picMkLst>
            <pc:docMk/>
            <pc:sldMk cId="435749641" sldId="261"/>
            <ac:picMk id="2" creationId="{26C8F855-A857-17E8-97B3-1D4A66B3E08D}"/>
          </ac:picMkLst>
        </pc:picChg>
        <pc:picChg chg="add del mod">
          <ac:chgData name="hyt1220.ngsk@gmail.com" userId="bab6bdd7ca1746d4" providerId="LiveId" clId="{479E7213-FC40-4FC3-ABBB-ADB34C8C6770}" dt="2023-02-08T06:27:08.606" v="10247" actId="478"/>
          <ac:picMkLst>
            <pc:docMk/>
            <pc:sldMk cId="435749641" sldId="261"/>
            <ac:picMk id="11" creationId="{40E7BFC5-1589-8FA1-6396-8F3BA536F4CB}"/>
          </ac:picMkLst>
        </pc:picChg>
        <pc:cxnChg chg="add mod">
          <ac:chgData name="hyt1220.ngsk@gmail.com" userId="bab6bdd7ca1746d4" providerId="LiveId" clId="{479E7213-FC40-4FC3-ABBB-ADB34C8C6770}" dt="2023-02-09T07:12:19.088" v="14051"/>
          <ac:cxnSpMkLst>
            <pc:docMk/>
            <pc:sldMk cId="435749641" sldId="261"/>
            <ac:cxnSpMk id="2" creationId="{9C840367-B977-66DC-01A1-5D04DC6E38A9}"/>
          </ac:cxnSpMkLst>
        </pc:cxnChg>
        <pc:cxnChg chg="del">
          <ac:chgData name="hyt1220.ngsk@gmail.com" userId="bab6bdd7ca1746d4" providerId="LiveId" clId="{479E7213-FC40-4FC3-ABBB-ADB34C8C6770}" dt="2023-02-09T07:12:21.916" v="14052" actId="478"/>
          <ac:cxnSpMkLst>
            <pc:docMk/>
            <pc:sldMk cId="435749641" sldId="261"/>
            <ac:cxnSpMk id="7" creationId="{1757E6F4-2E32-E00B-7EA4-3D6835A43441}"/>
          </ac:cxnSpMkLst>
        </pc:cxnChg>
      </pc:sldChg>
      <pc:sldChg chg="addSp delSp modSp add mod delAnim modAnim">
        <pc:chgData name="hyt1220.ngsk@gmail.com" userId="bab6bdd7ca1746d4" providerId="LiveId" clId="{479E7213-FC40-4FC3-ABBB-ADB34C8C6770}" dt="2023-02-09T10:05:00.883" v="14327" actId="404"/>
        <pc:sldMkLst>
          <pc:docMk/>
          <pc:sldMk cId="1440483799" sldId="262"/>
        </pc:sldMkLst>
        <pc:spChg chg="mod">
          <ac:chgData name="hyt1220.ngsk@gmail.com" userId="bab6bdd7ca1746d4" providerId="LiveId" clId="{479E7213-FC40-4FC3-ABBB-ADB34C8C6770}" dt="2023-02-09T07:14:55.372" v="14153" actId="1037"/>
          <ac:spMkLst>
            <pc:docMk/>
            <pc:sldMk cId="1440483799" sldId="262"/>
            <ac:spMk id="2" creationId="{3C099F92-1D42-977A-50DE-042434B65975}"/>
          </ac:spMkLst>
        </pc:spChg>
        <pc:spChg chg="mod">
          <ac:chgData name="hyt1220.ngsk@gmail.com" userId="bab6bdd7ca1746d4" providerId="LiveId" clId="{479E7213-FC40-4FC3-ABBB-ADB34C8C6770}" dt="2023-02-09T07:15:53.751" v="14179" actId="1076"/>
          <ac:spMkLst>
            <pc:docMk/>
            <pc:sldMk cId="1440483799" sldId="262"/>
            <ac:spMk id="4" creationId="{7E8E6665-1AB5-049D-755E-980EF0BD2105}"/>
          </ac:spMkLst>
        </pc:spChg>
        <pc:spChg chg="add mod">
          <ac:chgData name="hyt1220.ngsk@gmail.com" userId="bab6bdd7ca1746d4" providerId="LiveId" clId="{479E7213-FC40-4FC3-ABBB-ADB34C8C6770}" dt="2023-02-09T07:14:55.372" v="14153" actId="1037"/>
          <ac:spMkLst>
            <pc:docMk/>
            <pc:sldMk cId="1440483799" sldId="262"/>
            <ac:spMk id="5" creationId="{402CB6C5-264B-DDE0-19E8-758F9BA1748A}"/>
          </ac:spMkLst>
        </pc:spChg>
        <pc:spChg chg="mod">
          <ac:chgData name="hyt1220.ngsk@gmail.com" userId="bab6bdd7ca1746d4" providerId="LiveId" clId="{479E7213-FC40-4FC3-ABBB-ADB34C8C6770}" dt="2023-02-09T07:15:56.351" v="14180" actId="14100"/>
          <ac:spMkLst>
            <pc:docMk/>
            <pc:sldMk cId="1440483799" sldId="262"/>
            <ac:spMk id="6" creationId="{C6D0C85C-D724-8395-D863-EA3CF996DBF9}"/>
          </ac:spMkLst>
        </pc:spChg>
        <pc:spChg chg="mod">
          <ac:chgData name="hyt1220.ngsk@gmail.com" userId="bab6bdd7ca1746d4" providerId="LiveId" clId="{479E7213-FC40-4FC3-ABBB-ADB34C8C6770}" dt="2023-02-09T06:35:42.008" v="13385" actId="1035"/>
          <ac:spMkLst>
            <pc:docMk/>
            <pc:sldMk cId="1440483799" sldId="262"/>
            <ac:spMk id="9" creationId="{2CAC94E0-9875-CA4E-1F0E-C2A677E7DBCC}"/>
          </ac:spMkLst>
        </pc:spChg>
        <pc:spChg chg="mod">
          <ac:chgData name="hyt1220.ngsk@gmail.com" userId="bab6bdd7ca1746d4" providerId="LiveId" clId="{479E7213-FC40-4FC3-ABBB-ADB34C8C6770}" dt="2023-02-09T06:36:06.127" v="13414" actId="1035"/>
          <ac:spMkLst>
            <pc:docMk/>
            <pc:sldMk cId="1440483799" sldId="262"/>
            <ac:spMk id="10" creationId="{6B651F52-9C33-38FE-17A5-B51FA8C53A61}"/>
          </ac:spMkLst>
        </pc:spChg>
        <pc:spChg chg="mod">
          <ac:chgData name="hyt1220.ngsk@gmail.com" userId="bab6bdd7ca1746d4" providerId="LiveId" clId="{479E7213-FC40-4FC3-ABBB-ADB34C8C6770}" dt="2023-02-09T07:14:55.372" v="14153" actId="1037"/>
          <ac:spMkLst>
            <pc:docMk/>
            <pc:sldMk cId="1440483799" sldId="262"/>
            <ac:spMk id="15" creationId="{48EEACF1-087D-A416-7E9A-C00DDBD412FE}"/>
          </ac:spMkLst>
        </pc:spChg>
        <pc:spChg chg="del mod">
          <ac:chgData name="hyt1220.ngsk@gmail.com" userId="bab6bdd7ca1746d4" providerId="LiveId" clId="{479E7213-FC40-4FC3-ABBB-ADB34C8C6770}" dt="2023-02-09T06:03:20.181" v="13060" actId="478"/>
          <ac:spMkLst>
            <pc:docMk/>
            <pc:sldMk cId="1440483799" sldId="262"/>
            <ac:spMk id="16" creationId="{520A4688-7F1D-B3CD-6B27-2C0DF04DD387}"/>
          </ac:spMkLst>
        </pc:spChg>
        <pc:spChg chg="mod">
          <ac:chgData name="hyt1220.ngsk@gmail.com" userId="bab6bdd7ca1746d4" providerId="LiveId" clId="{479E7213-FC40-4FC3-ABBB-ADB34C8C6770}" dt="2023-02-09T06:35:57.721" v="13404" actId="1036"/>
          <ac:spMkLst>
            <pc:docMk/>
            <pc:sldMk cId="1440483799" sldId="262"/>
            <ac:spMk id="21" creationId="{A3FA60B9-137E-AD89-497C-160BF08913E6}"/>
          </ac:spMkLst>
        </pc:spChg>
        <pc:spChg chg="mod">
          <ac:chgData name="hyt1220.ngsk@gmail.com" userId="bab6bdd7ca1746d4" providerId="LiveId" clId="{479E7213-FC40-4FC3-ABBB-ADB34C8C6770}" dt="2023-02-09T07:15:01.360" v="14154" actId="14100"/>
          <ac:spMkLst>
            <pc:docMk/>
            <pc:sldMk cId="1440483799" sldId="262"/>
            <ac:spMk id="23" creationId="{DFAF30A1-D599-6BB2-835E-404AF20BFC81}"/>
          </ac:spMkLst>
        </pc:spChg>
        <pc:spChg chg="mod">
          <ac:chgData name="hyt1220.ngsk@gmail.com" userId="bab6bdd7ca1746d4" providerId="LiveId" clId="{479E7213-FC40-4FC3-ABBB-ADB34C8C6770}" dt="2023-02-09T07:16:04.402" v="14183" actId="1076"/>
          <ac:spMkLst>
            <pc:docMk/>
            <pc:sldMk cId="1440483799" sldId="262"/>
            <ac:spMk id="24" creationId="{FB2DA58C-BF93-1CF3-F8D3-5FB60965053E}"/>
          </ac:spMkLst>
        </pc:spChg>
        <pc:spChg chg="mod">
          <ac:chgData name="hyt1220.ngsk@gmail.com" userId="bab6bdd7ca1746d4" providerId="LiveId" clId="{479E7213-FC40-4FC3-ABBB-ADB34C8C6770}" dt="2023-02-09T10:05:00.883" v="14327" actId="404"/>
          <ac:spMkLst>
            <pc:docMk/>
            <pc:sldMk cId="1440483799" sldId="262"/>
            <ac:spMk id="25" creationId="{63CDBE48-C578-D2BA-4C1E-7C1DD58286E7}"/>
          </ac:spMkLst>
        </pc:spChg>
        <pc:graphicFrameChg chg="mod modGraphic">
          <ac:chgData name="hyt1220.ngsk@gmail.com" userId="bab6bdd7ca1746d4" providerId="LiveId" clId="{479E7213-FC40-4FC3-ABBB-ADB34C8C6770}" dt="2023-02-09T07:15:18.288" v="14163" actId="404"/>
          <ac:graphicFrameMkLst>
            <pc:docMk/>
            <pc:sldMk cId="1440483799" sldId="262"/>
            <ac:graphicFrameMk id="13" creationId="{3B66EE35-DC42-2C3B-FBC6-66377984475D}"/>
          </ac:graphicFrameMkLst>
        </pc:graphicFrameChg>
        <pc:cxnChg chg="mod">
          <ac:chgData name="hyt1220.ngsk@gmail.com" userId="bab6bdd7ca1746d4" providerId="LiveId" clId="{479E7213-FC40-4FC3-ABBB-ADB34C8C6770}" dt="2023-02-09T06:35:42.008" v="13385" actId="1035"/>
          <ac:cxnSpMkLst>
            <pc:docMk/>
            <pc:sldMk cId="1440483799" sldId="262"/>
            <ac:cxnSpMk id="7" creationId="{1757E6F4-2E32-E00B-7EA4-3D6835A43441}"/>
          </ac:cxnSpMkLst>
        </pc:cxnChg>
        <pc:cxnChg chg="del mod">
          <ac:chgData name="hyt1220.ngsk@gmail.com" userId="bab6bdd7ca1746d4" providerId="LiveId" clId="{479E7213-FC40-4FC3-ABBB-ADB34C8C6770}" dt="2023-02-09T06:08:01.699" v="13104" actId="478"/>
          <ac:cxnSpMkLst>
            <pc:docMk/>
            <pc:sldMk cId="1440483799" sldId="262"/>
            <ac:cxnSpMk id="12" creationId="{514F86AC-AF1B-B6D9-9C16-ADBF47A72E09}"/>
          </ac:cxnSpMkLst>
        </pc:cxnChg>
        <pc:cxnChg chg="mod">
          <ac:chgData name="hyt1220.ngsk@gmail.com" userId="bab6bdd7ca1746d4" providerId="LiveId" clId="{479E7213-FC40-4FC3-ABBB-ADB34C8C6770}" dt="2023-02-09T07:16:01.390" v="14182" actId="1076"/>
          <ac:cxnSpMkLst>
            <pc:docMk/>
            <pc:sldMk cId="1440483799" sldId="262"/>
            <ac:cxnSpMk id="18" creationId="{20563E27-E690-1955-97B1-6398F754AC89}"/>
          </ac:cxnSpMkLst>
        </pc:cxnChg>
        <pc:cxnChg chg="mod">
          <ac:chgData name="hyt1220.ngsk@gmail.com" userId="bab6bdd7ca1746d4" providerId="LiveId" clId="{479E7213-FC40-4FC3-ABBB-ADB34C8C6770}" dt="2023-02-09T07:16:12.786" v="14185" actId="1076"/>
          <ac:cxnSpMkLst>
            <pc:docMk/>
            <pc:sldMk cId="1440483799" sldId="262"/>
            <ac:cxnSpMk id="19" creationId="{7B432032-E3D7-5C32-1347-F36793E5B70F}"/>
          </ac:cxnSpMkLst>
        </pc:cxnChg>
        <pc:cxnChg chg="add mod">
          <ac:chgData name="hyt1220.ngsk@gmail.com" userId="bab6bdd7ca1746d4" providerId="LiveId" clId="{479E7213-FC40-4FC3-ABBB-ADB34C8C6770}" dt="2023-02-09T07:15:04.296" v="14159" actId="1037"/>
          <ac:cxnSpMkLst>
            <pc:docMk/>
            <pc:sldMk cId="1440483799" sldId="262"/>
            <ac:cxnSpMk id="22" creationId="{90190FFF-7410-1C8A-D415-95C779DA4E6D}"/>
          </ac:cxnSpMkLst>
        </pc:cxnChg>
      </pc:sldChg>
      <pc:sldChg chg="addSp delSp modSp add mod delAnim modAnim">
        <pc:chgData name="hyt1220.ngsk@gmail.com" userId="bab6bdd7ca1746d4" providerId="LiveId" clId="{479E7213-FC40-4FC3-ABBB-ADB34C8C6770}" dt="2023-02-10T04:17:52.881" v="14400" actId="20577"/>
        <pc:sldMkLst>
          <pc:docMk/>
          <pc:sldMk cId="2915385817" sldId="263"/>
        </pc:sldMkLst>
        <pc:spChg chg="del">
          <ac:chgData name="hyt1220.ngsk@gmail.com" userId="bab6bdd7ca1746d4" providerId="LiveId" clId="{479E7213-FC40-4FC3-ABBB-ADB34C8C6770}" dt="2023-02-08T04:02:59.976" v="6775" actId="478"/>
          <ac:spMkLst>
            <pc:docMk/>
            <pc:sldMk cId="2915385817" sldId="263"/>
            <ac:spMk id="2" creationId="{3C099F92-1D42-977A-50DE-042434B65975}"/>
          </ac:spMkLst>
        </pc:spChg>
        <pc:spChg chg="add mod">
          <ac:chgData name="hyt1220.ngsk@gmail.com" userId="bab6bdd7ca1746d4" providerId="LiveId" clId="{479E7213-FC40-4FC3-ABBB-ADB34C8C6770}" dt="2023-02-09T06:29:13.968" v="13288" actId="571"/>
          <ac:spMkLst>
            <pc:docMk/>
            <pc:sldMk cId="2915385817" sldId="263"/>
            <ac:spMk id="2" creationId="{85473ECA-2912-81AB-A8F0-83938635A62A}"/>
          </ac:spMkLst>
        </pc:spChg>
        <pc:spChg chg="del">
          <ac:chgData name="hyt1220.ngsk@gmail.com" userId="bab6bdd7ca1746d4" providerId="LiveId" clId="{479E7213-FC40-4FC3-ABBB-ADB34C8C6770}" dt="2023-02-08T04:02:59.976" v="6775" actId="478"/>
          <ac:spMkLst>
            <pc:docMk/>
            <pc:sldMk cId="2915385817" sldId="263"/>
            <ac:spMk id="4" creationId="{7E8E6665-1AB5-049D-755E-980EF0BD2105}"/>
          </ac:spMkLst>
        </pc:spChg>
        <pc:spChg chg="add mod">
          <ac:chgData name="hyt1220.ngsk@gmail.com" userId="bab6bdd7ca1746d4" providerId="LiveId" clId="{479E7213-FC40-4FC3-ABBB-ADB34C8C6770}" dt="2023-02-09T06:29:13.968" v="13288" actId="571"/>
          <ac:spMkLst>
            <pc:docMk/>
            <pc:sldMk cId="2915385817" sldId="263"/>
            <ac:spMk id="4" creationId="{BC0AC2D9-6B7C-857D-E440-E676D0ABB030}"/>
          </ac:spMkLst>
        </pc:spChg>
        <pc:spChg chg="add mod">
          <ac:chgData name="hyt1220.ngsk@gmail.com" userId="bab6bdd7ca1746d4" providerId="LiveId" clId="{479E7213-FC40-4FC3-ABBB-ADB34C8C6770}" dt="2023-02-09T06:36:35.774" v="13453" actId="1035"/>
          <ac:spMkLst>
            <pc:docMk/>
            <pc:sldMk cId="2915385817" sldId="263"/>
            <ac:spMk id="5" creationId="{C9CB406D-511F-62F4-A991-36DFA6FFEE11}"/>
          </ac:spMkLst>
        </pc:spChg>
        <pc:spChg chg="add mod">
          <ac:chgData name="hyt1220.ngsk@gmail.com" userId="bab6bdd7ca1746d4" providerId="LiveId" clId="{479E7213-FC40-4FC3-ABBB-ADB34C8C6770}" dt="2023-02-09T06:29:13.968" v="13288" actId="571"/>
          <ac:spMkLst>
            <pc:docMk/>
            <pc:sldMk cId="2915385817" sldId="263"/>
            <ac:spMk id="6" creationId="{68A225C3-EB7E-85F7-6B1B-8435D8AE1B56}"/>
          </ac:spMkLst>
        </pc:spChg>
        <pc:spChg chg="del">
          <ac:chgData name="hyt1220.ngsk@gmail.com" userId="bab6bdd7ca1746d4" providerId="LiveId" clId="{479E7213-FC40-4FC3-ABBB-ADB34C8C6770}" dt="2023-02-08T04:02:59.976" v="6775" actId="478"/>
          <ac:spMkLst>
            <pc:docMk/>
            <pc:sldMk cId="2915385817" sldId="263"/>
            <ac:spMk id="6" creationId="{C6D0C85C-D724-8395-D863-EA3CF996DBF9}"/>
          </ac:spMkLst>
        </pc:spChg>
        <pc:spChg chg="add mod">
          <ac:chgData name="hyt1220.ngsk@gmail.com" userId="bab6bdd7ca1746d4" providerId="LiveId" clId="{479E7213-FC40-4FC3-ABBB-ADB34C8C6770}" dt="2023-02-09T06:45:50.325" v="13585" actId="403"/>
          <ac:spMkLst>
            <pc:docMk/>
            <pc:sldMk cId="2915385817" sldId="263"/>
            <ac:spMk id="8" creationId="{8A6ABD55-2983-879C-2748-8623B8EF8267}"/>
          </ac:spMkLst>
        </pc:spChg>
        <pc:spChg chg="del mod">
          <ac:chgData name="hyt1220.ngsk@gmail.com" userId="bab6bdd7ca1746d4" providerId="LiveId" clId="{479E7213-FC40-4FC3-ABBB-ADB34C8C6770}" dt="2023-02-09T06:36:14.815" v="13415" actId="478"/>
          <ac:spMkLst>
            <pc:docMk/>
            <pc:sldMk cId="2915385817" sldId="263"/>
            <ac:spMk id="9" creationId="{2CAC94E0-9875-CA4E-1F0E-C2A677E7DBCC}"/>
          </ac:spMkLst>
        </pc:spChg>
        <pc:spChg chg="del">
          <ac:chgData name="hyt1220.ngsk@gmail.com" userId="bab6bdd7ca1746d4" providerId="LiveId" clId="{479E7213-FC40-4FC3-ABBB-ADB34C8C6770}" dt="2023-02-08T04:02:59.976" v="6775" actId="478"/>
          <ac:spMkLst>
            <pc:docMk/>
            <pc:sldMk cId="2915385817" sldId="263"/>
            <ac:spMk id="10" creationId="{6B651F52-9C33-38FE-17A5-B51FA8C53A61}"/>
          </ac:spMkLst>
        </pc:spChg>
        <pc:spChg chg="del">
          <ac:chgData name="hyt1220.ngsk@gmail.com" userId="bab6bdd7ca1746d4" providerId="LiveId" clId="{479E7213-FC40-4FC3-ABBB-ADB34C8C6770}" dt="2023-02-08T04:02:59.976" v="6775" actId="478"/>
          <ac:spMkLst>
            <pc:docMk/>
            <pc:sldMk cId="2915385817" sldId="263"/>
            <ac:spMk id="15" creationId="{48EEACF1-087D-A416-7E9A-C00DDBD412FE}"/>
          </ac:spMkLst>
        </pc:spChg>
        <pc:spChg chg="del">
          <ac:chgData name="hyt1220.ngsk@gmail.com" userId="bab6bdd7ca1746d4" providerId="LiveId" clId="{479E7213-FC40-4FC3-ABBB-ADB34C8C6770}" dt="2023-02-08T04:02:59.976" v="6775" actId="478"/>
          <ac:spMkLst>
            <pc:docMk/>
            <pc:sldMk cId="2915385817" sldId="263"/>
            <ac:spMk id="16" creationId="{520A4688-7F1D-B3CD-6B27-2C0DF04DD387}"/>
          </ac:spMkLst>
        </pc:spChg>
        <pc:spChg chg="add mod">
          <ac:chgData name="hyt1220.ngsk@gmail.com" userId="bab6bdd7ca1746d4" providerId="LiveId" clId="{479E7213-FC40-4FC3-ABBB-ADB34C8C6770}" dt="2023-02-09T06:36:27.661" v="13437" actId="20577"/>
          <ac:spMkLst>
            <pc:docMk/>
            <pc:sldMk cId="2915385817" sldId="263"/>
            <ac:spMk id="17" creationId="{111BBAD8-20A9-4A55-8766-42491195CCA8}"/>
          </ac:spMkLst>
        </pc:spChg>
        <pc:spChg chg="del">
          <ac:chgData name="hyt1220.ngsk@gmail.com" userId="bab6bdd7ca1746d4" providerId="LiveId" clId="{479E7213-FC40-4FC3-ABBB-ADB34C8C6770}" dt="2023-02-08T04:02:59.976" v="6775" actId="478"/>
          <ac:spMkLst>
            <pc:docMk/>
            <pc:sldMk cId="2915385817" sldId="263"/>
            <ac:spMk id="21" creationId="{A3FA60B9-137E-AD89-497C-160BF08913E6}"/>
          </ac:spMkLst>
        </pc:spChg>
        <pc:spChg chg="del">
          <ac:chgData name="hyt1220.ngsk@gmail.com" userId="bab6bdd7ca1746d4" providerId="LiveId" clId="{479E7213-FC40-4FC3-ABBB-ADB34C8C6770}" dt="2023-02-08T04:02:59.976" v="6775" actId="478"/>
          <ac:spMkLst>
            <pc:docMk/>
            <pc:sldMk cId="2915385817" sldId="263"/>
            <ac:spMk id="23" creationId="{DFAF30A1-D599-6BB2-835E-404AF20BFC81}"/>
          </ac:spMkLst>
        </pc:spChg>
        <pc:spChg chg="del">
          <ac:chgData name="hyt1220.ngsk@gmail.com" userId="bab6bdd7ca1746d4" providerId="LiveId" clId="{479E7213-FC40-4FC3-ABBB-ADB34C8C6770}" dt="2023-02-08T04:02:59.976" v="6775" actId="478"/>
          <ac:spMkLst>
            <pc:docMk/>
            <pc:sldMk cId="2915385817" sldId="263"/>
            <ac:spMk id="24" creationId="{FB2DA58C-BF93-1CF3-F8D3-5FB60965053E}"/>
          </ac:spMkLst>
        </pc:spChg>
        <pc:spChg chg="del">
          <ac:chgData name="hyt1220.ngsk@gmail.com" userId="bab6bdd7ca1746d4" providerId="LiveId" clId="{479E7213-FC40-4FC3-ABBB-ADB34C8C6770}" dt="2023-02-08T04:02:59.976" v="6775" actId="478"/>
          <ac:spMkLst>
            <pc:docMk/>
            <pc:sldMk cId="2915385817" sldId="263"/>
            <ac:spMk id="25" creationId="{63CDBE48-C578-D2BA-4C1E-7C1DD58286E7}"/>
          </ac:spMkLst>
        </pc:spChg>
        <pc:spChg chg="add mod">
          <ac:chgData name="hyt1220.ngsk@gmail.com" userId="bab6bdd7ca1746d4" providerId="LiveId" clId="{479E7213-FC40-4FC3-ABBB-ADB34C8C6770}" dt="2023-02-09T06:37:20.543" v="13471" actId="1036"/>
          <ac:spMkLst>
            <pc:docMk/>
            <pc:sldMk cId="2915385817" sldId="263"/>
            <ac:spMk id="35" creationId="{41FA6BF2-345C-3613-F3F8-20315B69767F}"/>
          </ac:spMkLst>
        </pc:spChg>
        <pc:spChg chg="add del mod">
          <ac:chgData name="hyt1220.ngsk@gmail.com" userId="bab6bdd7ca1746d4" providerId="LiveId" clId="{479E7213-FC40-4FC3-ABBB-ADB34C8C6770}" dt="2023-02-08T04:27:34.766" v="7051"/>
          <ac:spMkLst>
            <pc:docMk/>
            <pc:sldMk cId="2915385817" sldId="263"/>
            <ac:spMk id="36" creationId="{EB13D3E6-BD70-8729-242F-A93EC6FA293B}"/>
          </ac:spMkLst>
        </pc:spChg>
        <pc:spChg chg="add del mod">
          <ac:chgData name="hyt1220.ngsk@gmail.com" userId="bab6bdd7ca1746d4" providerId="LiveId" clId="{479E7213-FC40-4FC3-ABBB-ADB34C8C6770}" dt="2023-02-08T04:32:30.340" v="7222" actId="478"/>
          <ac:spMkLst>
            <pc:docMk/>
            <pc:sldMk cId="2915385817" sldId="263"/>
            <ac:spMk id="37" creationId="{ABA3A265-5B88-5A68-03B9-0D9BB2A4D2E5}"/>
          </ac:spMkLst>
        </pc:spChg>
        <pc:spChg chg="add mod">
          <ac:chgData name="hyt1220.ngsk@gmail.com" userId="bab6bdd7ca1746d4" providerId="LiveId" clId="{479E7213-FC40-4FC3-ABBB-ADB34C8C6770}" dt="2023-02-09T06:37:20.543" v="13471" actId="1036"/>
          <ac:spMkLst>
            <pc:docMk/>
            <pc:sldMk cId="2915385817" sldId="263"/>
            <ac:spMk id="38" creationId="{973FB3FF-6107-4D5F-B80C-7810BFFE7176}"/>
          </ac:spMkLst>
        </pc:spChg>
        <pc:spChg chg="add del mod">
          <ac:chgData name="hyt1220.ngsk@gmail.com" userId="bab6bdd7ca1746d4" providerId="LiveId" clId="{479E7213-FC40-4FC3-ABBB-ADB34C8C6770}" dt="2023-02-08T04:36:29.936" v="7268" actId="478"/>
          <ac:spMkLst>
            <pc:docMk/>
            <pc:sldMk cId="2915385817" sldId="263"/>
            <ac:spMk id="39" creationId="{D68E67E9-9ADE-0FC6-25B7-4282D2CE1DE4}"/>
          </ac:spMkLst>
        </pc:spChg>
        <pc:spChg chg="add mod">
          <ac:chgData name="hyt1220.ngsk@gmail.com" userId="bab6bdd7ca1746d4" providerId="LiveId" clId="{479E7213-FC40-4FC3-ABBB-ADB34C8C6770}" dt="2023-02-09T09:10:40.925" v="14326" actId="20577"/>
          <ac:spMkLst>
            <pc:docMk/>
            <pc:sldMk cId="2915385817" sldId="263"/>
            <ac:spMk id="40" creationId="{5342950D-2A60-A83E-A5E5-8837AB7E9EBD}"/>
          </ac:spMkLst>
        </pc:spChg>
        <pc:spChg chg="add mod">
          <ac:chgData name="hyt1220.ngsk@gmail.com" userId="bab6bdd7ca1746d4" providerId="LiveId" clId="{479E7213-FC40-4FC3-ABBB-ADB34C8C6770}" dt="2023-02-10T04:17:52.881" v="14400" actId="20577"/>
          <ac:spMkLst>
            <pc:docMk/>
            <pc:sldMk cId="2915385817" sldId="263"/>
            <ac:spMk id="41" creationId="{F2E98B7C-9112-0451-99F0-B2DF48F3D65A}"/>
          </ac:spMkLst>
        </pc:spChg>
        <pc:spChg chg="add mod">
          <ac:chgData name="hyt1220.ngsk@gmail.com" userId="bab6bdd7ca1746d4" providerId="LiveId" clId="{479E7213-FC40-4FC3-ABBB-ADB34C8C6770}" dt="2023-02-09T06:36:35.774" v="13453" actId="1035"/>
          <ac:spMkLst>
            <pc:docMk/>
            <pc:sldMk cId="2915385817" sldId="263"/>
            <ac:spMk id="42" creationId="{4C32D50C-F661-2A64-7363-2779BA4D6B05}"/>
          </ac:spMkLst>
        </pc:spChg>
        <pc:spChg chg="add mod">
          <ac:chgData name="hyt1220.ngsk@gmail.com" userId="bab6bdd7ca1746d4" providerId="LiveId" clId="{479E7213-FC40-4FC3-ABBB-ADB34C8C6770}" dt="2023-02-09T06:36:35.774" v="13453" actId="1035"/>
          <ac:spMkLst>
            <pc:docMk/>
            <pc:sldMk cId="2915385817" sldId="263"/>
            <ac:spMk id="43" creationId="{0C84A09D-75DC-5B4C-11AF-8C6DDC7782ED}"/>
          </ac:spMkLst>
        </pc:spChg>
        <pc:spChg chg="add mod">
          <ac:chgData name="hyt1220.ngsk@gmail.com" userId="bab6bdd7ca1746d4" providerId="LiveId" clId="{479E7213-FC40-4FC3-ABBB-ADB34C8C6770}" dt="2023-02-09T06:36:35.774" v="13453" actId="1035"/>
          <ac:spMkLst>
            <pc:docMk/>
            <pc:sldMk cId="2915385817" sldId="263"/>
            <ac:spMk id="44" creationId="{EB8AC871-0FB5-89BE-847B-0E43E75464FC}"/>
          </ac:spMkLst>
        </pc:spChg>
        <pc:spChg chg="add mod">
          <ac:chgData name="hyt1220.ngsk@gmail.com" userId="bab6bdd7ca1746d4" providerId="LiveId" clId="{479E7213-FC40-4FC3-ABBB-ADB34C8C6770}" dt="2023-02-09T09:10:34.343" v="14320" actId="20577"/>
          <ac:spMkLst>
            <pc:docMk/>
            <pc:sldMk cId="2915385817" sldId="263"/>
            <ac:spMk id="45" creationId="{307125D8-801C-E95C-E2AD-286A61015FD7}"/>
          </ac:spMkLst>
        </pc:spChg>
        <pc:graphicFrameChg chg="del">
          <ac:chgData name="hyt1220.ngsk@gmail.com" userId="bab6bdd7ca1746d4" providerId="LiveId" clId="{479E7213-FC40-4FC3-ABBB-ADB34C8C6770}" dt="2023-02-08T04:02:59.976" v="6775" actId="478"/>
          <ac:graphicFrameMkLst>
            <pc:docMk/>
            <pc:sldMk cId="2915385817" sldId="263"/>
            <ac:graphicFrameMk id="13" creationId="{3B66EE35-DC42-2C3B-FBC6-66377984475D}"/>
          </ac:graphicFrameMkLst>
        </pc:graphicFrameChg>
        <pc:picChg chg="add mod">
          <ac:chgData name="hyt1220.ngsk@gmail.com" userId="bab6bdd7ca1746d4" providerId="LiveId" clId="{479E7213-FC40-4FC3-ABBB-ADB34C8C6770}" dt="2023-02-09T06:36:35.774" v="13453" actId="1035"/>
          <ac:picMkLst>
            <pc:docMk/>
            <pc:sldMk cId="2915385817" sldId="263"/>
            <ac:picMk id="11" creationId="{9E6793E0-96E0-E56C-29A2-8E1D19FD2365}"/>
          </ac:picMkLst>
        </pc:picChg>
        <pc:picChg chg="add mod">
          <ac:chgData name="hyt1220.ngsk@gmail.com" userId="bab6bdd7ca1746d4" providerId="LiveId" clId="{479E7213-FC40-4FC3-ABBB-ADB34C8C6770}" dt="2023-02-09T06:36:35.774" v="13453" actId="1035"/>
          <ac:picMkLst>
            <pc:docMk/>
            <pc:sldMk cId="2915385817" sldId="263"/>
            <ac:picMk id="13" creationId="{6C423F56-A76C-F523-9A23-EF59FDA4F8D9}"/>
          </ac:picMkLst>
        </pc:picChg>
        <pc:picChg chg="add del mod">
          <ac:chgData name="hyt1220.ngsk@gmail.com" userId="bab6bdd7ca1746d4" providerId="LiveId" clId="{479E7213-FC40-4FC3-ABBB-ADB34C8C6770}" dt="2023-02-08T04:14:29.877" v="6957" actId="478"/>
          <ac:picMkLst>
            <pc:docMk/>
            <pc:sldMk cId="2915385817" sldId="263"/>
            <ac:picMk id="14" creationId="{B7FA82BD-7B4C-BB53-D827-DC3AA36987FA}"/>
          </ac:picMkLst>
        </pc:picChg>
        <pc:picChg chg="add mod">
          <ac:chgData name="hyt1220.ngsk@gmail.com" userId="bab6bdd7ca1746d4" providerId="LiveId" clId="{479E7213-FC40-4FC3-ABBB-ADB34C8C6770}" dt="2023-02-09T06:36:35.774" v="13453" actId="1035"/>
          <ac:picMkLst>
            <pc:docMk/>
            <pc:sldMk cId="2915385817" sldId="263"/>
            <ac:picMk id="15" creationId="{D2085BCF-90E2-735C-E371-2D2DC6F06D36}"/>
          </ac:picMkLst>
        </pc:picChg>
        <pc:picChg chg="add del mod">
          <ac:chgData name="hyt1220.ngsk@gmail.com" userId="bab6bdd7ca1746d4" providerId="LiveId" clId="{479E7213-FC40-4FC3-ABBB-ADB34C8C6770}" dt="2023-02-08T04:15:19.821" v="6961" actId="478"/>
          <ac:picMkLst>
            <pc:docMk/>
            <pc:sldMk cId="2915385817" sldId="263"/>
            <ac:picMk id="20" creationId="{42ADCD15-04C9-0102-B99C-78026EB5FB41}"/>
          </ac:picMkLst>
        </pc:picChg>
        <pc:picChg chg="add del mod">
          <ac:chgData name="hyt1220.ngsk@gmail.com" userId="bab6bdd7ca1746d4" providerId="LiveId" clId="{479E7213-FC40-4FC3-ABBB-ADB34C8C6770}" dt="2023-02-08T04:15:19.821" v="6961" actId="478"/>
          <ac:picMkLst>
            <pc:docMk/>
            <pc:sldMk cId="2915385817" sldId="263"/>
            <ac:picMk id="26" creationId="{8B707170-A417-1EBB-9B45-FAD311015DB4}"/>
          </ac:picMkLst>
        </pc:picChg>
        <pc:picChg chg="add del mod">
          <ac:chgData name="hyt1220.ngsk@gmail.com" userId="bab6bdd7ca1746d4" providerId="LiveId" clId="{479E7213-FC40-4FC3-ABBB-ADB34C8C6770}" dt="2023-02-08T04:15:19.821" v="6961" actId="478"/>
          <ac:picMkLst>
            <pc:docMk/>
            <pc:sldMk cId="2915385817" sldId="263"/>
            <ac:picMk id="28" creationId="{3B9E67FB-2B4C-6B9E-CDFA-019DA6934071}"/>
          </ac:picMkLst>
        </pc:picChg>
        <pc:picChg chg="add del mod modCrop">
          <ac:chgData name="hyt1220.ngsk@gmail.com" userId="bab6bdd7ca1746d4" providerId="LiveId" clId="{479E7213-FC40-4FC3-ABBB-ADB34C8C6770}" dt="2023-02-09T06:29:43.922" v="13291" actId="478"/>
          <ac:picMkLst>
            <pc:docMk/>
            <pc:sldMk cId="2915385817" sldId="263"/>
            <ac:picMk id="30" creationId="{421EE70B-E62E-7862-BE64-3F393A36097C}"/>
          </ac:picMkLst>
        </pc:picChg>
        <pc:picChg chg="add del mod">
          <ac:chgData name="hyt1220.ngsk@gmail.com" userId="bab6bdd7ca1746d4" providerId="LiveId" clId="{479E7213-FC40-4FC3-ABBB-ADB34C8C6770}" dt="2023-02-09T06:29:43.922" v="13291" actId="478"/>
          <ac:picMkLst>
            <pc:docMk/>
            <pc:sldMk cId="2915385817" sldId="263"/>
            <ac:picMk id="32" creationId="{D45498EF-D6F9-C56D-24B8-03963C33FB3D}"/>
          </ac:picMkLst>
        </pc:picChg>
        <pc:picChg chg="add del mod">
          <ac:chgData name="hyt1220.ngsk@gmail.com" userId="bab6bdd7ca1746d4" providerId="LiveId" clId="{479E7213-FC40-4FC3-ABBB-ADB34C8C6770}" dt="2023-02-09T06:29:43.922" v="13291" actId="478"/>
          <ac:picMkLst>
            <pc:docMk/>
            <pc:sldMk cId="2915385817" sldId="263"/>
            <ac:picMk id="34" creationId="{C350D892-AB07-B92F-CC60-33333D54FE5D}"/>
          </ac:picMkLst>
        </pc:picChg>
        <pc:cxnChg chg="del">
          <ac:chgData name="hyt1220.ngsk@gmail.com" userId="bab6bdd7ca1746d4" providerId="LiveId" clId="{479E7213-FC40-4FC3-ABBB-ADB34C8C6770}" dt="2023-02-09T06:36:14.815" v="13415" actId="478"/>
          <ac:cxnSpMkLst>
            <pc:docMk/>
            <pc:sldMk cId="2915385817" sldId="263"/>
            <ac:cxnSpMk id="7" creationId="{1757E6F4-2E32-E00B-7EA4-3D6835A43441}"/>
          </ac:cxnSpMkLst>
        </pc:cxnChg>
        <pc:cxnChg chg="del mod">
          <ac:chgData name="hyt1220.ngsk@gmail.com" userId="bab6bdd7ca1746d4" providerId="LiveId" clId="{479E7213-FC40-4FC3-ABBB-ADB34C8C6770}" dt="2023-02-08T04:02:59.976" v="6775" actId="478"/>
          <ac:cxnSpMkLst>
            <pc:docMk/>
            <pc:sldMk cId="2915385817" sldId="263"/>
            <ac:cxnSpMk id="12" creationId="{514F86AC-AF1B-B6D9-9C16-ADBF47A72E09}"/>
          </ac:cxnSpMkLst>
        </pc:cxnChg>
        <pc:cxnChg chg="add mod">
          <ac:chgData name="hyt1220.ngsk@gmail.com" userId="bab6bdd7ca1746d4" providerId="LiveId" clId="{479E7213-FC40-4FC3-ABBB-ADB34C8C6770}" dt="2023-02-09T06:36:21.591" v="13416"/>
          <ac:cxnSpMkLst>
            <pc:docMk/>
            <pc:sldMk cId="2915385817" sldId="263"/>
            <ac:cxnSpMk id="16" creationId="{FEAA6A41-36CD-8BA7-D142-CA85FC8B79D9}"/>
          </ac:cxnSpMkLst>
        </pc:cxnChg>
        <pc:cxnChg chg="del">
          <ac:chgData name="hyt1220.ngsk@gmail.com" userId="bab6bdd7ca1746d4" providerId="LiveId" clId="{479E7213-FC40-4FC3-ABBB-ADB34C8C6770}" dt="2023-02-08T04:02:59.976" v="6775" actId="478"/>
          <ac:cxnSpMkLst>
            <pc:docMk/>
            <pc:sldMk cId="2915385817" sldId="263"/>
            <ac:cxnSpMk id="18" creationId="{20563E27-E690-1955-97B1-6398F754AC89}"/>
          </ac:cxnSpMkLst>
        </pc:cxnChg>
        <pc:cxnChg chg="del">
          <ac:chgData name="hyt1220.ngsk@gmail.com" userId="bab6bdd7ca1746d4" providerId="LiveId" clId="{479E7213-FC40-4FC3-ABBB-ADB34C8C6770}" dt="2023-02-08T04:02:59.976" v="6775" actId="478"/>
          <ac:cxnSpMkLst>
            <pc:docMk/>
            <pc:sldMk cId="2915385817" sldId="263"/>
            <ac:cxnSpMk id="19" creationId="{7B432032-E3D7-5C32-1347-F36793E5B70F}"/>
          </ac:cxnSpMkLst>
        </pc:cxnChg>
      </pc:sldChg>
      <pc:sldChg chg="addSp delSp modSp add mod modAnim">
        <pc:chgData name="hyt1220.ngsk@gmail.com" userId="bab6bdd7ca1746d4" providerId="LiveId" clId="{479E7213-FC40-4FC3-ABBB-ADB34C8C6770}" dt="2023-02-13T03:01:26.069" v="14766" actId="20577"/>
        <pc:sldMkLst>
          <pc:docMk/>
          <pc:sldMk cId="1708015558" sldId="264"/>
        </pc:sldMkLst>
        <pc:spChg chg="add del mod">
          <ac:chgData name="hyt1220.ngsk@gmail.com" userId="bab6bdd7ca1746d4" providerId="LiveId" clId="{479E7213-FC40-4FC3-ABBB-ADB34C8C6770}" dt="2023-02-08T05:27:01.044" v="8147"/>
          <ac:spMkLst>
            <pc:docMk/>
            <pc:sldMk cId="1708015558" sldId="264"/>
            <ac:spMk id="2" creationId="{869C2246-C025-A406-C381-46D493284ED7}"/>
          </ac:spMkLst>
        </pc:spChg>
        <pc:spChg chg="add mod">
          <ac:chgData name="hyt1220.ngsk@gmail.com" userId="bab6bdd7ca1746d4" providerId="LiveId" clId="{479E7213-FC40-4FC3-ABBB-ADB34C8C6770}" dt="2023-02-09T06:47:34.186" v="13682" actId="20577"/>
          <ac:spMkLst>
            <pc:docMk/>
            <pc:sldMk cId="1708015558" sldId="264"/>
            <ac:spMk id="3" creationId="{5C62C21D-453A-AB56-51C7-AF723DD1B248}"/>
          </ac:spMkLst>
        </pc:spChg>
        <pc:spChg chg="del">
          <ac:chgData name="hyt1220.ngsk@gmail.com" userId="bab6bdd7ca1746d4" providerId="LiveId" clId="{479E7213-FC40-4FC3-ABBB-ADB34C8C6770}" dt="2023-02-08T05:04:08.110" v="7987" actId="478"/>
          <ac:spMkLst>
            <pc:docMk/>
            <pc:sldMk cId="1708015558" sldId="264"/>
            <ac:spMk id="4" creationId="{31050824-EFB9-4C01-E0B3-78A93E4A51DE}"/>
          </ac:spMkLst>
        </pc:spChg>
        <pc:spChg chg="del">
          <ac:chgData name="hyt1220.ngsk@gmail.com" userId="bab6bdd7ca1746d4" providerId="LiveId" clId="{479E7213-FC40-4FC3-ABBB-ADB34C8C6770}" dt="2023-02-08T05:04:08.110" v="7987" actId="478"/>
          <ac:spMkLst>
            <pc:docMk/>
            <pc:sldMk cId="1708015558" sldId="264"/>
            <ac:spMk id="5" creationId="{84ABC6AF-17CC-A5CB-DCFD-16727D73111F}"/>
          </ac:spMkLst>
        </pc:spChg>
        <pc:spChg chg="del">
          <ac:chgData name="hyt1220.ngsk@gmail.com" userId="bab6bdd7ca1746d4" providerId="LiveId" clId="{479E7213-FC40-4FC3-ABBB-ADB34C8C6770}" dt="2023-02-08T05:04:08.110" v="7987" actId="478"/>
          <ac:spMkLst>
            <pc:docMk/>
            <pc:sldMk cId="1708015558" sldId="264"/>
            <ac:spMk id="6" creationId="{27F9EB12-C916-4A67-B69C-8C621BC564A8}"/>
          </ac:spMkLst>
        </pc:spChg>
        <pc:spChg chg="del mod">
          <ac:chgData name="hyt1220.ngsk@gmail.com" userId="bab6bdd7ca1746d4" providerId="LiveId" clId="{479E7213-FC40-4FC3-ABBB-ADB34C8C6770}" dt="2023-02-09T06:47:43.067" v="13683" actId="478"/>
          <ac:spMkLst>
            <pc:docMk/>
            <pc:sldMk cId="1708015558" sldId="264"/>
            <ac:spMk id="9" creationId="{2CAC94E0-9875-CA4E-1F0E-C2A677E7DBCC}"/>
          </ac:spMkLst>
        </pc:spChg>
        <pc:spChg chg="del">
          <ac:chgData name="hyt1220.ngsk@gmail.com" userId="bab6bdd7ca1746d4" providerId="LiveId" clId="{479E7213-FC40-4FC3-ABBB-ADB34C8C6770}" dt="2023-02-08T05:04:08.110" v="7987" actId="478"/>
          <ac:spMkLst>
            <pc:docMk/>
            <pc:sldMk cId="1708015558" sldId="264"/>
            <ac:spMk id="10" creationId="{C95DDF11-5D94-0B44-3BB0-CBFF13E8C550}"/>
          </ac:spMkLst>
        </pc:spChg>
        <pc:spChg chg="add mod">
          <ac:chgData name="hyt1220.ngsk@gmail.com" userId="bab6bdd7ca1746d4" providerId="LiveId" clId="{479E7213-FC40-4FC3-ABBB-ADB34C8C6770}" dt="2023-02-09T06:50:08.684" v="13720" actId="14100"/>
          <ac:spMkLst>
            <pc:docMk/>
            <pc:sldMk cId="1708015558" sldId="264"/>
            <ac:spMk id="11" creationId="{588CA683-E48F-978B-30E9-AA16D816BEBB}"/>
          </ac:spMkLst>
        </pc:spChg>
        <pc:spChg chg="del mod">
          <ac:chgData name="hyt1220.ngsk@gmail.com" userId="bab6bdd7ca1746d4" providerId="LiveId" clId="{479E7213-FC40-4FC3-ABBB-ADB34C8C6770}" dt="2023-02-08T05:27:35.809" v="8206" actId="478"/>
          <ac:spMkLst>
            <pc:docMk/>
            <pc:sldMk cId="1708015558" sldId="264"/>
            <ac:spMk id="12" creationId="{3E2E9474-35A7-6B0A-2716-3B908D9B7493}"/>
          </ac:spMkLst>
        </pc:spChg>
        <pc:spChg chg="del">
          <ac:chgData name="hyt1220.ngsk@gmail.com" userId="bab6bdd7ca1746d4" providerId="LiveId" clId="{479E7213-FC40-4FC3-ABBB-ADB34C8C6770}" dt="2023-02-08T05:44:26.097" v="8544" actId="478"/>
          <ac:spMkLst>
            <pc:docMk/>
            <pc:sldMk cId="1708015558" sldId="264"/>
            <ac:spMk id="13" creationId="{001A856F-EB34-B8A5-3F5F-82550CA013F5}"/>
          </ac:spMkLst>
        </pc:spChg>
        <pc:spChg chg="mod">
          <ac:chgData name="hyt1220.ngsk@gmail.com" userId="bab6bdd7ca1746d4" providerId="LiveId" clId="{479E7213-FC40-4FC3-ABBB-ADB34C8C6770}" dt="2023-02-09T06:52:31.776" v="13776" actId="1076"/>
          <ac:spMkLst>
            <pc:docMk/>
            <pc:sldMk cId="1708015558" sldId="264"/>
            <ac:spMk id="14" creationId="{02749534-4340-BB14-EDF1-9CC46A60D902}"/>
          </ac:spMkLst>
        </pc:spChg>
        <pc:spChg chg="mod">
          <ac:chgData name="hyt1220.ngsk@gmail.com" userId="bab6bdd7ca1746d4" providerId="LiveId" clId="{479E7213-FC40-4FC3-ABBB-ADB34C8C6770}" dt="2023-02-09T06:52:47.504" v="13780" actId="1076"/>
          <ac:spMkLst>
            <pc:docMk/>
            <pc:sldMk cId="1708015558" sldId="264"/>
            <ac:spMk id="15" creationId="{BD4027FC-DF16-1618-9BCE-E31B765BC5E4}"/>
          </ac:spMkLst>
        </pc:spChg>
        <pc:spChg chg="mod">
          <ac:chgData name="hyt1220.ngsk@gmail.com" userId="bab6bdd7ca1746d4" providerId="LiveId" clId="{479E7213-FC40-4FC3-ABBB-ADB34C8C6770}" dt="2023-02-09T07:26:00.233" v="14297" actId="14100"/>
          <ac:spMkLst>
            <pc:docMk/>
            <pc:sldMk cId="1708015558" sldId="264"/>
            <ac:spMk id="16" creationId="{21AF771E-CB06-A9A2-0CBD-FC69C80D553F}"/>
          </ac:spMkLst>
        </pc:spChg>
        <pc:spChg chg="mod">
          <ac:chgData name="hyt1220.ngsk@gmail.com" userId="bab6bdd7ca1746d4" providerId="LiveId" clId="{479E7213-FC40-4FC3-ABBB-ADB34C8C6770}" dt="2023-02-13T03:01:26.069" v="14766" actId="20577"/>
          <ac:spMkLst>
            <pc:docMk/>
            <pc:sldMk cId="1708015558" sldId="264"/>
            <ac:spMk id="17" creationId="{791F1065-EE27-C3DD-B7C3-6F797940FF5F}"/>
          </ac:spMkLst>
        </pc:spChg>
        <pc:spChg chg="mod">
          <ac:chgData name="hyt1220.ngsk@gmail.com" userId="bab6bdd7ca1746d4" providerId="LiveId" clId="{479E7213-FC40-4FC3-ABBB-ADB34C8C6770}" dt="2023-02-10T06:41:24.065" v="14680" actId="20577"/>
          <ac:spMkLst>
            <pc:docMk/>
            <pc:sldMk cId="1708015558" sldId="264"/>
            <ac:spMk id="18" creationId="{2DCD2C78-63EF-20BB-83BE-949FC55D8BDE}"/>
          </ac:spMkLst>
        </pc:spChg>
        <pc:spChg chg="mod">
          <ac:chgData name="hyt1220.ngsk@gmail.com" userId="bab6bdd7ca1746d4" providerId="LiveId" clId="{479E7213-FC40-4FC3-ABBB-ADB34C8C6770}" dt="2023-02-08T05:52:15.751" v="8903" actId="1076"/>
          <ac:spMkLst>
            <pc:docMk/>
            <pc:sldMk cId="1708015558" sldId="264"/>
            <ac:spMk id="19" creationId="{DA3BA594-BF37-6FB8-5F2B-8DDDD1C8140D}"/>
          </ac:spMkLst>
        </pc:spChg>
        <pc:spChg chg="mod">
          <ac:chgData name="hyt1220.ngsk@gmail.com" userId="bab6bdd7ca1746d4" providerId="LiveId" clId="{479E7213-FC40-4FC3-ABBB-ADB34C8C6770}" dt="2023-02-08T05:52:45.528" v="8906" actId="1076"/>
          <ac:spMkLst>
            <pc:docMk/>
            <pc:sldMk cId="1708015558" sldId="264"/>
            <ac:spMk id="20" creationId="{108221C4-6D05-3118-5650-B1351C4112D8}"/>
          </ac:spMkLst>
        </pc:spChg>
        <pc:spChg chg="add mod">
          <ac:chgData name="hyt1220.ngsk@gmail.com" userId="bab6bdd7ca1746d4" providerId="LiveId" clId="{479E7213-FC40-4FC3-ABBB-ADB34C8C6770}" dt="2023-02-09T06:50:15.853" v="13740" actId="1036"/>
          <ac:spMkLst>
            <pc:docMk/>
            <pc:sldMk cId="1708015558" sldId="264"/>
            <ac:spMk id="21" creationId="{8E67FEC1-7D66-1A1F-2978-C0DF3BC29212}"/>
          </ac:spMkLst>
        </pc:spChg>
        <pc:spChg chg="add mod">
          <ac:chgData name="hyt1220.ngsk@gmail.com" userId="bab6bdd7ca1746d4" providerId="LiveId" clId="{479E7213-FC40-4FC3-ABBB-ADB34C8C6770}" dt="2023-02-09T06:50:15.853" v="13740" actId="1036"/>
          <ac:spMkLst>
            <pc:docMk/>
            <pc:sldMk cId="1708015558" sldId="264"/>
            <ac:spMk id="22" creationId="{9D349F26-0BB2-1B3A-6520-76CCE7D60395}"/>
          </ac:spMkLst>
        </pc:spChg>
        <pc:spChg chg="add mod">
          <ac:chgData name="hyt1220.ngsk@gmail.com" userId="bab6bdd7ca1746d4" providerId="LiveId" clId="{479E7213-FC40-4FC3-ABBB-ADB34C8C6770}" dt="2023-02-09T06:50:29.684" v="13752" actId="14100"/>
          <ac:spMkLst>
            <pc:docMk/>
            <pc:sldMk cId="1708015558" sldId="264"/>
            <ac:spMk id="23" creationId="{C9C3E094-7CAF-007E-597A-707808F4AC5A}"/>
          </ac:spMkLst>
        </pc:spChg>
        <pc:spChg chg="add mod">
          <ac:chgData name="hyt1220.ngsk@gmail.com" userId="bab6bdd7ca1746d4" providerId="LiveId" clId="{479E7213-FC40-4FC3-ABBB-ADB34C8C6770}" dt="2023-02-09T06:54:46.754" v="13818" actId="14100"/>
          <ac:spMkLst>
            <pc:docMk/>
            <pc:sldMk cId="1708015558" sldId="264"/>
            <ac:spMk id="24" creationId="{6DC46C67-3A1F-4F66-CBC0-1E7E049E0EA4}"/>
          </ac:spMkLst>
        </pc:spChg>
        <pc:spChg chg="add del mod">
          <ac:chgData name="hyt1220.ngsk@gmail.com" userId="bab6bdd7ca1746d4" providerId="LiveId" clId="{479E7213-FC40-4FC3-ABBB-ADB34C8C6770}" dt="2023-02-08T05:53:02.907" v="8907" actId="478"/>
          <ac:spMkLst>
            <pc:docMk/>
            <pc:sldMk cId="1708015558" sldId="264"/>
            <ac:spMk id="25" creationId="{7A8C1C3B-B248-31B1-4FC3-46B5BD6F6762}"/>
          </ac:spMkLst>
        </pc:spChg>
        <pc:spChg chg="add del mod">
          <ac:chgData name="hyt1220.ngsk@gmail.com" userId="bab6bdd7ca1746d4" providerId="LiveId" clId="{479E7213-FC40-4FC3-ABBB-ADB34C8C6770}" dt="2023-02-08T05:48:04.323" v="8661" actId="478"/>
          <ac:spMkLst>
            <pc:docMk/>
            <pc:sldMk cId="1708015558" sldId="264"/>
            <ac:spMk id="26" creationId="{59292E92-E106-4114-F4BF-75B7888452C8}"/>
          </ac:spMkLst>
        </pc:spChg>
        <pc:spChg chg="add del mod">
          <ac:chgData name="hyt1220.ngsk@gmail.com" userId="bab6bdd7ca1746d4" providerId="LiveId" clId="{479E7213-FC40-4FC3-ABBB-ADB34C8C6770}" dt="2023-02-08T05:48:04.323" v="8661" actId="478"/>
          <ac:spMkLst>
            <pc:docMk/>
            <pc:sldMk cId="1708015558" sldId="264"/>
            <ac:spMk id="27" creationId="{48F039EC-A4B6-56E1-82A0-75EE327201C3}"/>
          </ac:spMkLst>
        </pc:spChg>
        <pc:spChg chg="add del mod">
          <ac:chgData name="hyt1220.ngsk@gmail.com" userId="bab6bdd7ca1746d4" providerId="LiveId" clId="{479E7213-FC40-4FC3-ABBB-ADB34C8C6770}" dt="2023-02-08T05:48:04.323" v="8661" actId="478"/>
          <ac:spMkLst>
            <pc:docMk/>
            <pc:sldMk cId="1708015558" sldId="264"/>
            <ac:spMk id="28" creationId="{9138F271-9907-370F-7F0B-AB02BA72DC24}"/>
          </ac:spMkLst>
        </pc:spChg>
        <pc:spChg chg="add del mod">
          <ac:chgData name="hyt1220.ngsk@gmail.com" userId="bab6bdd7ca1746d4" providerId="LiveId" clId="{479E7213-FC40-4FC3-ABBB-ADB34C8C6770}" dt="2023-02-08T05:48:04.323" v="8661" actId="478"/>
          <ac:spMkLst>
            <pc:docMk/>
            <pc:sldMk cId="1708015558" sldId="264"/>
            <ac:spMk id="29" creationId="{B733C103-0ED9-2727-C240-291510938D88}"/>
          </ac:spMkLst>
        </pc:spChg>
        <pc:spChg chg="add del mod">
          <ac:chgData name="hyt1220.ngsk@gmail.com" userId="bab6bdd7ca1746d4" providerId="LiveId" clId="{479E7213-FC40-4FC3-ABBB-ADB34C8C6770}" dt="2023-02-08T05:48:04.323" v="8661" actId="478"/>
          <ac:spMkLst>
            <pc:docMk/>
            <pc:sldMk cId="1708015558" sldId="264"/>
            <ac:spMk id="30" creationId="{D6D33C86-08D5-93A4-E0AA-A1A929D96D91}"/>
          </ac:spMkLst>
        </pc:spChg>
        <pc:spChg chg="add del mod">
          <ac:chgData name="hyt1220.ngsk@gmail.com" userId="bab6bdd7ca1746d4" providerId="LiveId" clId="{479E7213-FC40-4FC3-ABBB-ADB34C8C6770}" dt="2023-02-08T05:48:04.323" v="8661" actId="478"/>
          <ac:spMkLst>
            <pc:docMk/>
            <pc:sldMk cId="1708015558" sldId="264"/>
            <ac:spMk id="31" creationId="{FB7373C4-8EB7-B0C0-366C-87BE05AE74A6}"/>
          </ac:spMkLst>
        </pc:spChg>
        <pc:spChg chg="add del mod">
          <ac:chgData name="hyt1220.ngsk@gmail.com" userId="bab6bdd7ca1746d4" providerId="LiveId" clId="{479E7213-FC40-4FC3-ABBB-ADB34C8C6770}" dt="2023-02-08T05:51:48.686" v="8898" actId="478"/>
          <ac:spMkLst>
            <pc:docMk/>
            <pc:sldMk cId="1708015558" sldId="264"/>
            <ac:spMk id="32" creationId="{347856ED-3608-BCBE-4F8E-5C9B32EF1957}"/>
          </ac:spMkLst>
        </pc:spChg>
        <pc:spChg chg="add mod">
          <ac:chgData name="hyt1220.ngsk@gmail.com" userId="bab6bdd7ca1746d4" providerId="LiveId" clId="{479E7213-FC40-4FC3-ABBB-ADB34C8C6770}" dt="2023-02-10T04:26:08.757" v="14512"/>
          <ac:spMkLst>
            <pc:docMk/>
            <pc:sldMk cId="1708015558" sldId="264"/>
            <ac:spMk id="33" creationId="{E8127BFF-78E8-83CF-0BD0-886AA7F47346}"/>
          </ac:spMkLst>
        </pc:spChg>
        <pc:spChg chg="add mod">
          <ac:chgData name="hyt1220.ngsk@gmail.com" userId="bab6bdd7ca1746d4" providerId="LiveId" clId="{479E7213-FC40-4FC3-ABBB-ADB34C8C6770}" dt="2023-02-09T06:54:36.735" v="13816" actId="1036"/>
          <ac:spMkLst>
            <pc:docMk/>
            <pc:sldMk cId="1708015558" sldId="264"/>
            <ac:spMk id="34" creationId="{B9CB9C51-40B0-6636-5DE2-66A1C1D7EC37}"/>
          </ac:spMkLst>
        </pc:spChg>
        <pc:spChg chg="add mod">
          <ac:chgData name="hyt1220.ngsk@gmail.com" userId="bab6bdd7ca1746d4" providerId="LiveId" clId="{479E7213-FC40-4FC3-ABBB-ADB34C8C6770}" dt="2023-02-09T06:54:36.735" v="13816" actId="1036"/>
          <ac:spMkLst>
            <pc:docMk/>
            <pc:sldMk cId="1708015558" sldId="264"/>
            <ac:spMk id="35" creationId="{9B980367-99FC-A0F8-3216-D2CD9414A25E}"/>
          </ac:spMkLst>
        </pc:spChg>
        <pc:spChg chg="add mod">
          <ac:chgData name="hyt1220.ngsk@gmail.com" userId="bab6bdd7ca1746d4" providerId="LiveId" clId="{479E7213-FC40-4FC3-ABBB-ADB34C8C6770}" dt="2023-02-09T06:54:58.424" v="13819" actId="1076"/>
          <ac:spMkLst>
            <pc:docMk/>
            <pc:sldMk cId="1708015558" sldId="264"/>
            <ac:spMk id="36" creationId="{799F1C0A-26D0-EA70-8C45-439740F0AC76}"/>
          </ac:spMkLst>
        </pc:spChg>
        <pc:spChg chg="add mod">
          <ac:chgData name="hyt1220.ngsk@gmail.com" userId="bab6bdd7ca1746d4" providerId="LiveId" clId="{479E7213-FC40-4FC3-ABBB-ADB34C8C6770}" dt="2023-02-09T06:54:36.735" v="13816" actId="1036"/>
          <ac:spMkLst>
            <pc:docMk/>
            <pc:sldMk cId="1708015558" sldId="264"/>
            <ac:spMk id="37" creationId="{21477C28-13EB-8A41-1594-7849B9FACEE2}"/>
          </ac:spMkLst>
        </pc:spChg>
        <pc:picChg chg="del">
          <ac:chgData name="hyt1220.ngsk@gmail.com" userId="bab6bdd7ca1746d4" providerId="LiveId" clId="{479E7213-FC40-4FC3-ABBB-ADB34C8C6770}" dt="2023-02-08T05:04:10.459" v="7988" actId="478"/>
          <ac:picMkLst>
            <pc:docMk/>
            <pc:sldMk cId="1708015558" sldId="264"/>
            <ac:picMk id="3" creationId="{158D188E-C985-94C6-D7DB-D1395FB117A4}"/>
          </ac:picMkLst>
        </pc:picChg>
        <pc:cxnChg chg="add mod">
          <ac:chgData name="hyt1220.ngsk@gmail.com" userId="bab6bdd7ca1746d4" providerId="LiveId" clId="{479E7213-FC40-4FC3-ABBB-ADB34C8C6770}" dt="2023-02-09T06:47:21.135" v="13648"/>
          <ac:cxnSpMkLst>
            <pc:docMk/>
            <pc:sldMk cId="1708015558" sldId="264"/>
            <ac:cxnSpMk id="2" creationId="{9417F1FA-2F3B-8657-68F3-6D617F8EB508}"/>
          </ac:cxnSpMkLst>
        </pc:cxnChg>
        <pc:cxnChg chg="del">
          <ac:chgData name="hyt1220.ngsk@gmail.com" userId="bab6bdd7ca1746d4" providerId="LiveId" clId="{479E7213-FC40-4FC3-ABBB-ADB34C8C6770}" dt="2023-02-09T06:47:44.347" v="13684" actId="478"/>
          <ac:cxnSpMkLst>
            <pc:docMk/>
            <pc:sldMk cId="1708015558" sldId="264"/>
            <ac:cxnSpMk id="7" creationId="{1757E6F4-2E32-E00B-7EA4-3D6835A43441}"/>
          </ac:cxnSpMkLst>
        </pc:cxnChg>
      </pc:sldChg>
      <pc:sldChg chg="addSp delSp modSp add mod addAnim delAnim modAnim">
        <pc:chgData name="hyt1220.ngsk@gmail.com" userId="bab6bdd7ca1746d4" providerId="LiveId" clId="{479E7213-FC40-4FC3-ABBB-ADB34C8C6770}" dt="2023-02-10T03:51:07.400" v="14374" actId="1076"/>
        <pc:sldMkLst>
          <pc:docMk/>
          <pc:sldMk cId="856175132" sldId="265"/>
        </pc:sldMkLst>
        <pc:spChg chg="add del mod">
          <ac:chgData name="hyt1220.ngsk@gmail.com" userId="bab6bdd7ca1746d4" providerId="LiveId" clId="{479E7213-FC40-4FC3-ABBB-ADB34C8C6770}" dt="2023-02-09T07:08:59.630" v="14000" actId="14100"/>
          <ac:spMkLst>
            <pc:docMk/>
            <pc:sldMk cId="856175132" sldId="265"/>
            <ac:spMk id="2" creationId="{57FBDE6C-166F-C114-8DBC-347D400DA784}"/>
          </ac:spMkLst>
        </pc:spChg>
        <pc:spChg chg="add mod">
          <ac:chgData name="hyt1220.ngsk@gmail.com" userId="bab6bdd7ca1746d4" providerId="LiveId" clId="{479E7213-FC40-4FC3-ABBB-ADB34C8C6770}" dt="2023-02-10T03:50:59.975" v="14371" actId="2710"/>
          <ac:spMkLst>
            <pc:docMk/>
            <pc:sldMk cId="856175132" sldId="265"/>
            <ac:spMk id="3" creationId="{8610408D-23C6-ED48-9F26-CD965D50AFA7}"/>
          </ac:spMkLst>
        </pc:spChg>
        <pc:spChg chg="add mod">
          <ac:chgData name="hyt1220.ngsk@gmail.com" userId="bab6bdd7ca1746d4" providerId="LiveId" clId="{479E7213-FC40-4FC3-ABBB-ADB34C8C6770}" dt="2023-02-10T03:51:07.400" v="14374" actId="1076"/>
          <ac:spMkLst>
            <pc:docMk/>
            <pc:sldMk cId="856175132" sldId="265"/>
            <ac:spMk id="4" creationId="{8EA36E2C-498C-97DF-A05F-4FE3415DAEFA}"/>
          </ac:spMkLst>
        </pc:spChg>
        <pc:spChg chg="del">
          <ac:chgData name="hyt1220.ngsk@gmail.com" userId="bab6bdd7ca1746d4" providerId="LiveId" clId="{479E7213-FC40-4FC3-ABBB-ADB34C8C6770}" dt="2023-02-08T06:15:01.089" v="9899" actId="478"/>
          <ac:spMkLst>
            <pc:docMk/>
            <pc:sldMk cId="856175132" sldId="265"/>
            <ac:spMk id="4" creationId="{8F450888-AB7A-D82A-782E-59DFBB9609D8}"/>
          </ac:spMkLst>
        </pc:spChg>
        <pc:spChg chg="add del mod ord">
          <ac:chgData name="hyt1220.ngsk@gmail.com" userId="bab6bdd7ca1746d4" providerId="LiveId" clId="{479E7213-FC40-4FC3-ABBB-ADB34C8C6770}" dt="2023-02-10T01:32:30.795" v="14338" actId="1038"/>
          <ac:spMkLst>
            <pc:docMk/>
            <pc:sldMk cId="856175132" sldId="265"/>
            <ac:spMk id="6" creationId="{84E5D568-F0BB-2662-5367-4C03EEFC137F}"/>
          </ac:spMkLst>
        </pc:spChg>
        <pc:spChg chg="del mod">
          <ac:chgData name="hyt1220.ngsk@gmail.com" userId="bab6bdd7ca1746d4" providerId="LiveId" clId="{479E7213-FC40-4FC3-ABBB-ADB34C8C6770}" dt="2023-02-08T06:17:18.103" v="9952" actId="478"/>
          <ac:spMkLst>
            <pc:docMk/>
            <pc:sldMk cId="856175132" sldId="265"/>
            <ac:spMk id="6" creationId="{B4EB568E-C529-4714-DB6A-DC7189949788}"/>
          </ac:spMkLst>
        </pc:spChg>
        <pc:spChg chg="add del mod">
          <ac:chgData name="hyt1220.ngsk@gmail.com" userId="bab6bdd7ca1746d4" providerId="LiveId" clId="{479E7213-FC40-4FC3-ABBB-ADB34C8C6770}" dt="2023-02-09T07:07:04.153" v="13966" actId="478"/>
          <ac:spMkLst>
            <pc:docMk/>
            <pc:sldMk cId="856175132" sldId="265"/>
            <ac:spMk id="8" creationId="{2D1D5500-A8DE-05C5-6B9E-31C65DBBEDB4}"/>
          </ac:spMkLst>
        </pc:spChg>
        <pc:spChg chg="del mod">
          <ac:chgData name="hyt1220.ngsk@gmail.com" userId="bab6bdd7ca1746d4" providerId="LiveId" clId="{479E7213-FC40-4FC3-ABBB-ADB34C8C6770}" dt="2023-02-09T07:06:53.777" v="13960" actId="478"/>
          <ac:spMkLst>
            <pc:docMk/>
            <pc:sldMk cId="856175132" sldId="265"/>
            <ac:spMk id="9" creationId="{2CAC94E0-9875-CA4E-1F0E-C2A677E7DBCC}"/>
          </ac:spMkLst>
        </pc:spChg>
        <pc:spChg chg="add del mod ord">
          <ac:chgData name="hyt1220.ngsk@gmail.com" userId="bab6bdd7ca1746d4" providerId="LiveId" clId="{479E7213-FC40-4FC3-ABBB-ADB34C8C6770}" dt="2023-02-09T07:10:58.811" v="14043" actId="478"/>
          <ac:spMkLst>
            <pc:docMk/>
            <pc:sldMk cId="856175132" sldId="265"/>
            <ac:spMk id="10" creationId="{45F36DEC-F43B-AE7E-078F-5FBDB6799533}"/>
          </ac:spMkLst>
        </pc:spChg>
        <pc:spChg chg="add del mod ord">
          <ac:chgData name="hyt1220.ngsk@gmail.com" userId="bab6bdd7ca1746d4" providerId="LiveId" clId="{479E7213-FC40-4FC3-ABBB-ADB34C8C6770}" dt="2023-02-09T07:10:58.811" v="14043" actId="478"/>
          <ac:spMkLst>
            <pc:docMk/>
            <pc:sldMk cId="856175132" sldId="265"/>
            <ac:spMk id="11" creationId="{82B06381-2EFA-2F27-EBE7-026D426E5E14}"/>
          </ac:spMkLst>
        </pc:spChg>
        <pc:spChg chg="del">
          <ac:chgData name="hyt1220.ngsk@gmail.com" userId="bab6bdd7ca1746d4" providerId="LiveId" clId="{479E7213-FC40-4FC3-ABBB-ADB34C8C6770}" dt="2023-02-08T06:15:01.089" v="9899" actId="478"/>
          <ac:spMkLst>
            <pc:docMk/>
            <pc:sldMk cId="856175132" sldId="265"/>
            <ac:spMk id="13" creationId="{98432664-0E35-64BF-36A2-D0D16E0BA69A}"/>
          </ac:spMkLst>
        </pc:spChg>
        <pc:spChg chg="add del mod ord">
          <ac:chgData name="hyt1220.ngsk@gmail.com" userId="bab6bdd7ca1746d4" providerId="LiveId" clId="{479E7213-FC40-4FC3-ABBB-ADB34C8C6770}" dt="2023-02-09T07:10:58.811" v="14043" actId="478"/>
          <ac:spMkLst>
            <pc:docMk/>
            <pc:sldMk cId="856175132" sldId="265"/>
            <ac:spMk id="13" creationId="{EE006A7E-C109-D9D7-1B90-8FCFAE749097}"/>
          </ac:spMkLst>
        </pc:spChg>
        <pc:spChg chg="del mod">
          <ac:chgData name="hyt1220.ngsk@gmail.com" userId="bab6bdd7ca1746d4" providerId="LiveId" clId="{479E7213-FC40-4FC3-ABBB-ADB34C8C6770}" dt="2023-02-08T06:17:19.645" v="9953" actId="478"/>
          <ac:spMkLst>
            <pc:docMk/>
            <pc:sldMk cId="856175132" sldId="265"/>
            <ac:spMk id="14" creationId="{34D4B543-5164-A333-B778-1312D4C340BE}"/>
          </ac:spMkLst>
        </pc:spChg>
        <pc:spChg chg="add del mod ord">
          <ac:chgData name="hyt1220.ngsk@gmail.com" userId="bab6bdd7ca1746d4" providerId="LiveId" clId="{479E7213-FC40-4FC3-ABBB-ADB34C8C6770}" dt="2023-02-09T07:10:58.811" v="14043" actId="478"/>
          <ac:spMkLst>
            <pc:docMk/>
            <pc:sldMk cId="856175132" sldId="265"/>
            <ac:spMk id="14" creationId="{799BBAA1-73F0-6E13-40F2-2F2AEF948D54}"/>
          </ac:spMkLst>
        </pc:spChg>
        <pc:spChg chg="del">
          <ac:chgData name="hyt1220.ngsk@gmail.com" userId="bab6bdd7ca1746d4" providerId="LiveId" clId="{479E7213-FC40-4FC3-ABBB-ADB34C8C6770}" dt="2023-02-08T06:15:01.089" v="9899" actId="478"/>
          <ac:spMkLst>
            <pc:docMk/>
            <pc:sldMk cId="856175132" sldId="265"/>
            <ac:spMk id="15" creationId="{314E66FF-3D41-5FB7-26B9-A81A9663AEE3}"/>
          </ac:spMkLst>
        </pc:spChg>
        <pc:spChg chg="add del mod ord">
          <ac:chgData name="hyt1220.ngsk@gmail.com" userId="bab6bdd7ca1746d4" providerId="LiveId" clId="{479E7213-FC40-4FC3-ABBB-ADB34C8C6770}" dt="2023-02-09T07:10:58.811" v="14043" actId="478"/>
          <ac:spMkLst>
            <pc:docMk/>
            <pc:sldMk cId="856175132" sldId="265"/>
            <ac:spMk id="15" creationId="{C2D12620-64D5-501D-2A2C-48F7EF3DEB15}"/>
          </ac:spMkLst>
        </pc:spChg>
        <pc:spChg chg="mod">
          <ac:chgData name="hyt1220.ngsk@gmail.com" userId="bab6bdd7ca1746d4" providerId="LiveId" clId="{479E7213-FC40-4FC3-ABBB-ADB34C8C6770}" dt="2023-02-10T03:51:05.033" v="14373" actId="1076"/>
          <ac:spMkLst>
            <pc:docMk/>
            <pc:sldMk cId="856175132" sldId="265"/>
            <ac:spMk id="16" creationId="{C4E330EA-874C-DB1C-D685-EF4A2FD3B909}"/>
          </ac:spMkLst>
        </pc:spChg>
        <pc:spChg chg="add mod">
          <ac:chgData name="hyt1220.ngsk@gmail.com" userId="bab6bdd7ca1746d4" providerId="LiveId" clId="{479E7213-FC40-4FC3-ABBB-ADB34C8C6770}" dt="2023-02-08T08:53:59.384" v="12817" actId="571"/>
          <ac:spMkLst>
            <pc:docMk/>
            <pc:sldMk cId="856175132" sldId="265"/>
            <ac:spMk id="17" creationId="{E86B54AB-186F-2D8F-A06F-256EBEE8BBBF}"/>
          </ac:spMkLst>
        </pc:spChg>
        <pc:spChg chg="add mod">
          <ac:chgData name="hyt1220.ngsk@gmail.com" userId="bab6bdd7ca1746d4" providerId="LiveId" clId="{479E7213-FC40-4FC3-ABBB-ADB34C8C6770}" dt="2023-02-08T08:53:59.384" v="12817" actId="571"/>
          <ac:spMkLst>
            <pc:docMk/>
            <pc:sldMk cId="856175132" sldId="265"/>
            <ac:spMk id="18" creationId="{2124EB92-102F-BC04-4CA3-AC83057C1D26}"/>
          </ac:spMkLst>
        </pc:spChg>
        <pc:spChg chg="add mod">
          <ac:chgData name="hyt1220.ngsk@gmail.com" userId="bab6bdd7ca1746d4" providerId="LiveId" clId="{479E7213-FC40-4FC3-ABBB-ADB34C8C6770}" dt="2023-02-09T07:06:56.474" v="13964" actId="20577"/>
          <ac:spMkLst>
            <pc:docMk/>
            <pc:sldMk cId="856175132" sldId="265"/>
            <ac:spMk id="18" creationId="{82142876-4B8E-149E-8D83-F86063A4B94D}"/>
          </ac:spMkLst>
        </pc:spChg>
        <pc:spChg chg="add mod ord">
          <ac:chgData name="hyt1220.ngsk@gmail.com" userId="bab6bdd7ca1746d4" providerId="LiveId" clId="{479E7213-FC40-4FC3-ABBB-ADB34C8C6770}" dt="2023-02-10T01:32:30.795" v="14338" actId="1038"/>
          <ac:spMkLst>
            <pc:docMk/>
            <pc:sldMk cId="856175132" sldId="265"/>
            <ac:spMk id="19" creationId="{85C2A031-4309-0FF2-9575-E676BF6C0997}"/>
          </ac:spMkLst>
        </pc:spChg>
        <pc:spChg chg="add mod ord">
          <ac:chgData name="hyt1220.ngsk@gmail.com" userId="bab6bdd7ca1746d4" providerId="LiveId" clId="{479E7213-FC40-4FC3-ABBB-ADB34C8C6770}" dt="2023-02-10T01:32:30.795" v="14338" actId="1038"/>
          <ac:spMkLst>
            <pc:docMk/>
            <pc:sldMk cId="856175132" sldId="265"/>
            <ac:spMk id="20" creationId="{E9801F8A-9798-4135-85F9-D23A11679577}"/>
          </ac:spMkLst>
        </pc:spChg>
        <pc:spChg chg="add mod ord">
          <ac:chgData name="hyt1220.ngsk@gmail.com" userId="bab6bdd7ca1746d4" providerId="LiveId" clId="{479E7213-FC40-4FC3-ABBB-ADB34C8C6770}" dt="2023-02-10T01:32:30.795" v="14338" actId="1038"/>
          <ac:spMkLst>
            <pc:docMk/>
            <pc:sldMk cId="856175132" sldId="265"/>
            <ac:spMk id="21" creationId="{258D0C51-0924-BA6E-886C-75D30F7D3283}"/>
          </ac:spMkLst>
        </pc:spChg>
        <pc:spChg chg="add mod ord">
          <ac:chgData name="hyt1220.ngsk@gmail.com" userId="bab6bdd7ca1746d4" providerId="LiveId" clId="{479E7213-FC40-4FC3-ABBB-ADB34C8C6770}" dt="2023-02-09T07:24:44.956" v="14296" actId="1037"/>
          <ac:spMkLst>
            <pc:docMk/>
            <pc:sldMk cId="856175132" sldId="265"/>
            <ac:spMk id="22" creationId="{C80A3685-6ED0-E5AB-0ED1-FBE5AE0DBB1B}"/>
          </ac:spMkLst>
        </pc:spChg>
        <pc:spChg chg="add mod ord">
          <ac:chgData name="hyt1220.ngsk@gmail.com" userId="bab6bdd7ca1746d4" providerId="LiveId" clId="{479E7213-FC40-4FC3-ABBB-ADB34C8C6770}" dt="2023-02-09T07:24:44.956" v="14296" actId="1037"/>
          <ac:spMkLst>
            <pc:docMk/>
            <pc:sldMk cId="856175132" sldId="265"/>
            <ac:spMk id="23" creationId="{DADA55E9-9660-1B3C-6394-F2850CC9759E}"/>
          </ac:spMkLst>
        </pc:spChg>
        <pc:graphicFrameChg chg="add del mod">
          <ac:chgData name="hyt1220.ngsk@gmail.com" userId="bab6bdd7ca1746d4" providerId="LiveId" clId="{479E7213-FC40-4FC3-ABBB-ADB34C8C6770}" dt="2023-02-08T06:15:18.034" v="9903" actId="478"/>
          <ac:graphicFrameMkLst>
            <pc:docMk/>
            <pc:sldMk cId="856175132" sldId="265"/>
            <ac:graphicFrameMk id="3" creationId="{D375CA36-85D2-46AF-57C8-30CE8FCF888B}"/>
          </ac:graphicFrameMkLst>
        </pc:graphicFrameChg>
        <pc:graphicFrameChg chg="del">
          <ac:chgData name="hyt1220.ngsk@gmail.com" userId="bab6bdd7ca1746d4" providerId="LiveId" clId="{479E7213-FC40-4FC3-ABBB-ADB34C8C6770}" dt="2023-02-08T06:15:01.089" v="9899" actId="478"/>
          <ac:graphicFrameMkLst>
            <pc:docMk/>
            <pc:sldMk cId="856175132" sldId="265"/>
            <ac:graphicFrameMk id="10" creationId="{36159B11-7FBC-81FA-D62C-145C92286580}"/>
          </ac:graphicFrameMkLst>
        </pc:graphicFrameChg>
        <pc:graphicFrameChg chg="mod modGraphic">
          <ac:chgData name="hyt1220.ngsk@gmail.com" userId="bab6bdd7ca1746d4" providerId="LiveId" clId="{479E7213-FC40-4FC3-ABBB-ADB34C8C6770}" dt="2023-02-09T07:09:01.982" v="14001" actId="14100"/>
          <ac:graphicFrameMkLst>
            <pc:docMk/>
            <pc:sldMk cId="856175132" sldId="265"/>
            <ac:graphicFrameMk id="12" creationId="{2E2A286E-B2D5-D02F-3140-FECFD3126B83}"/>
          </ac:graphicFrameMkLst>
        </pc:graphicFrameChg>
        <pc:cxnChg chg="del">
          <ac:chgData name="hyt1220.ngsk@gmail.com" userId="bab6bdd7ca1746d4" providerId="LiveId" clId="{479E7213-FC40-4FC3-ABBB-ADB34C8C6770}" dt="2023-02-09T07:06:51.834" v="13959" actId="478"/>
          <ac:cxnSpMkLst>
            <pc:docMk/>
            <pc:sldMk cId="856175132" sldId="265"/>
            <ac:cxnSpMk id="7" creationId="{1757E6F4-2E32-E00B-7EA4-3D6835A43441}"/>
          </ac:cxnSpMkLst>
        </pc:cxnChg>
        <pc:cxnChg chg="add mod">
          <ac:chgData name="hyt1220.ngsk@gmail.com" userId="bab6bdd7ca1746d4" providerId="LiveId" clId="{479E7213-FC40-4FC3-ABBB-ADB34C8C6770}" dt="2023-02-09T07:06:48.780" v="13958"/>
          <ac:cxnSpMkLst>
            <pc:docMk/>
            <pc:sldMk cId="856175132" sldId="265"/>
            <ac:cxnSpMk id="17" creationId="{34E1BE2D-5587-43E2-E50E-C5478985069E}"/>
          </ac:cxnSpMkLst>
        </pc:cxnChg>
      </pc:sldChg>
      <pc:sldChg chg="modSp add del mod modAnim">
        <pc:chgData name="hyt1220.ngsk@gmail.com" userId="bab6bdd7ca1746d4" providerId="LiveId" clId="{479E7213-FC40-4FC3-ABBB-ADB34C8C6770}" dt="2023-02-08T08:18:51.074" v="12333" actId="47"/>
        <pc:sldMkLst>
          <pc:docMk/>
          <pc:sldMk cId="904510643" sldId="266"/>
        </pc:sldMkLst>
        <pc:spChg chg="mod">
          <ac:chgData name="hyt1220.ngsk@gmail.com" userId="bab6bdd7ca1746d4" providerId="LiveId" clId="{479E7213-FC40-4FC3-ABBB-ADB34C8C6770}" dt="2023-02-08T08:01:24.369" v="12201" actId="14100"/>
          <ac:spMkLst>
            <pc:docMk/>
            <pc:sldMk cId="904510643" sldId="266"/>
            <ac:spMk id="8" creationId="{1619FA28-5898-60C4-9B67-E6D8E819AA26}"/>
          </ac:spMkLst>
        </pc:spChg>
        <pc:spChg chg="mod">
          <ac:chgData name="hyt1220.ngsk@gmail.com" userId="bab6bdd7ca1746d4" providerId="LiveId" clId="{479E7213-FC40-4FC3-ABBB-ADB34C8C6770}" dt="2023-02-08T08:02:04.662" v="12209" actId="14100"/>
          <ac:spMkLst>
            <pc:docMk/>
            <pc:sldMk cId="904510643" sldId="266"/>
            <ac:spMk id="23" creationId="{5AC13E28-D4C3-F7D4-B829-1BD56E7890D3}"/>
          </ac:spMkLst>
        </pc:spChg>
        <pc:spChg chg="mod">
          <ac:chgData name="hyt1220.ngsk@gmail.com" userId="bab6bdd7ca1746d4" providerId="LiveId" clId="{479E7213-FC40-4FC3-ABBB-ADB34C8C6770}" dt="2023-02-08T08:01:53.997" v="12207" actId="14100"/>
          <ac:spMkLst>
            <pc:docMk/>
            <pc:sldMk cId="904510643" sldId="266"/>
            <ac:spMk id="24" creationId="{024BDC54-5048-3590-C2B2-7E3D4E170324}"/>
          </ac:spMkLst>
        </pc:spChg>
        <pc:spChg chg="mod">
          <ac:chgData name="hyt1220.ngsk@gmail.com" userId="bab6bdd7ca1746d4" providerId="LiveId" clId="{479E7213-FC40-4FC3-ABBB-ADB34C8C6770}" dt="2023-02-08T08:02:07.896" v="12210" actId="14100"/>
          <ac:spMkLst>
            <pc:docMk/>
            <pc:sldMk cId="904510643" sldId="266"/>
            <ac:spMk id="25" creationId="{FA2E5241-4F18-7212-7B96-19DE6BC66382}"/>
          </ac:spMkLst>
        </pc:spChg>
        <pc:spChg chg="mod">
          <ac:chgData name="hyt1220.ngsk@gmail.com" userId="bab6bdd7ca1746d4" providerId="LiveId" clId="{479E7213-FC40-4FC3-ABBB-ADB34C8C6770}" dt="2023-02-08T08:01:31.255" v="12202" actId="14100"/>
          <ac:spMkLst>
            <pc:docMk/>
            <pc:sldMk cId="904510643" sldId="266"/>
            <ac:spMk id="27" creationId="{0949812E-A516-30C5-A08F-33696845947C}"/>
          </ac:spMkLst>
        </pc:spChg>
        <pc:spChg chg="mod">
          <ac:chgData name="hyt1220.ngsk@gmail.com" userId="bab6bdd7ca1746d4" providerId="LiveId" clId="{479E7213-FC40-4FC3-ABBB-ADB34C8C6770}" dt="2023-02-08T08:01:31.255" v="12202" actId="14100"/>
          <ac:spMkLst>
            <pc:docMk/>
            <pc:sldMk cId="904510643" sldId="266"/>
            <ac:spMk id="28" creationId="{9EF96572-DDBD-215F-8FDE-D6BD56513A11}"/>
          </ac:spMkLst>
        </pc:spChg>
        <pc:spChg chg="mod">
          <ac:chgData name="hyt1220.ngsk@gmail.com" userId="bab6bdd7ca1746d4" providerId="LiveId" clId="{479E7213-FC40-4FC3-ABBB-ADB34C8C6770}" dt="2023-02-08T08:01:49.809" v="12206" actId="14100"/>
          <ac:spMkLst>
            <pc:docMk/>
            <pc:sldMk cId="904510643" sldId="266"/>
            <ac:spMk id="29" creationId="{B43F3506-DA0A-0098-F254-2FC1B13ADB2D}"/>
          </ac:spMkLst>
        </pc:spChg>
        <pc:grpChg chg="mod">
          <ac:chgData name="hyt1220.ngsk@gmail.com" userId="bab6bdd7ca1746d4" providerId="LiveId" clId="{479E7213-FC40-4FC3-ABBB-ADB34C8C6770}" dt="2023-02-08T08:01:44.619" v="12205" actId="1076"/>
          <ac:grpSpMkLst>
            <pc:docMk/>
            <pc:sldMk cId="904510643" sldId="266"/>
            <ac:grpSpMk id="30" creationId="{A0F93E16-1A02-D668-7E21-171FB73C1350}"/>
          </ac:grpSpMkLst>
        </pc:grpChg>
      </pc:sldChg>
      <pc:sldChg chg="addSp delSp modSp add del mod ord delAnim modAnim">
        <pc:chgData name="hyt1220.ngsk@gmail.com" userId="bab6bdd7ca1746d4" providerId="LiveId" clId="{479E7213-FC40-4FC3-ABBB-ADB34C8C6770}" dt="2023-02-08T08:18:51.074" v="12333" actId="47"/>
        <pc:sldMkLst>
          <pc:docMk/>
          <pc:sldMk cId="2089220162" sldId="267"/>
        </pc:sldMkLst>
        <pc:spChg chg="mod topLvl">
          <ac:chgData name="hyt1220.ngsk@gmail.com" userId="bab6bdd7ca1746d4" providerId="LiveId" clId="{479E7213-FC40-4FC3-ABBB-ADB34C8C6770}" dt="2023-02-08T08:08:17.646" v="12263" actId="164"/>
          <ac:spMkLst>
            <pc:docMk/>
            <pc:sldMk cId="2089220162" sldId="267"/>
            <ac:spMk id="8" creationId="{1619FA28-5898-60C4-9B67-E6D8E819AA26}"/>
          </ac:spMkLst>
        </pc:spChg>
        <pc:spChg chg="mod topLvl">
          <ac:chgData name="hyt1220.ngsk@gmail.com" userId="bab6bdd7ca1746d4" providerId="LiveId" clId="{479E7213-FC40-4FC3-ABBB-ADB34C8C6770}" dt="2023-02-08T08:08:17.646" v="12263" actId="164"/>
          <ac:spMkLst>
            <pc:docMk/>
            <pc:sldMk cId="2089220162" sldId="267"/>
            <ac:spMk id="23" creationId="{5AC13E28-D4C3-F7D4-B829-1BD56E7890D3}"/>
          </ac:spMkLst>
        </pc:spChg>
        <pc:spChg chg="mod topLvl">
          <ac:chgData name="hyt1220.ngsk@gmail.com" userId="bab6bdd7ca1746d4" providerId="LiveId" clId="{479E7213-FC40-4FC3-ABBB-ADB34C8C6770}" dt="2023-02-08T08:08:17.646" v="12263" actId="164"/>
          <ac:spMkLst>
            <pc:docMk/>
            <pc:sldMk cId="2089220162" sldId="267"/>
            <ac:spMk id="24" creationId="{024BDC54-5048-3590-C2B2-7E3D4E170324}"/>
          </ac:spMkLst>
        </pc:spChg>
        <pc:spChg chg="mod topLvl">
          <ac:chgData name="hyt1220.ngsk@gmail.com" userId="bab6bdd7ca1746d4" providerId="LiveId" clId="{479E7213-FC40-4FC3-ABBB-ADB34C8C6770}" dt="2023-02-08T08:08:17.646" v="12263" actId="164"/>
          <ac:spMkLst>
            <pc:docMk/>
            <pc:sldMk cId="2089220162" sldId="267"/>
            <ac:spMk id="25" creationId="{FA2E5241-4F18-7212-7B96-19DE6BC66382}"/>
          </ac:spMkLst>
        </pc:spChg>
        <pc:spChg chg="mod topLvl">
          <ac:chgData name="hyt1220.ngsk@gmail.com" userId="bab6bdd7ca1746d4" providerId="LiveId" clId="{479E7213-FC40-4FC3-ABBB-ADB34C8C6770}" dt="2023-02-08T08:08:17.646" v="12263" actId="164"/>
          <ac:spMkLst>
            <pc:docMk/>
            <pc:sldMk cId="2089220162" sldId="267"/>
            <ac:spMk id="27" creationId="{0949812E-A516-30C5-A08F-33696845947C}"/>
          </ac:spMkLst>
        </pc:spChg>
        <pc:spChg chg="mod topLvl">
          <ac:chgData name="hyt1220.ngsk@gmail.com" userId="bab6bdd7ca1746d4" providerId="LiveId" clId="{479E7213-FC40-4FC3-ABBB-ADB34C8C6770}" dt="2023-02-08T08:08:17.646" v="12263" actId="164"/>
          <ac:spMkLst>
            <pc:docMk/>
            <pc:sldMk cId="2089220162" sldId="267"/>
            <ac:spMk id="28" creationId="{9EF96572-DDBD-215F-8FDE-D6BD56513A11}"/>
          </ac:spMkLst>
        </pc:spChg>
        <pc:spChg chg="mod topLvl">
          <ac:chgData name="hyt1220.ngsk@gmail.com" userId="bab6bdd7ca1746d4" providerId="LiveId" clId="{479E7213-FC40-4FC3-ABBB-ADB34C8C6770}" dt="2023-02-08T08:08:17.646" v="12263" actId="164"/>
          <ac:spMkLst>
            <pc:docMk/>
            <pc:sldMk cId="2089220162" sldId="267"/>
            <ac:spMk id="29" creationId="{B43F3506-DA0A-0098-F254-2FC1B13ADB2D}"/>
          </ac:spMkLst>
        </pc:spChg>
        <pc:grpChg chg="add mod">
          <ac:chgData name="hyt1220.ngsk@gmail.com" userId="bab6bdd7ca1746d4" providerId="LiveId" clId="{479E7213-FC40-4FC3-ABBB-ADB34C8C6770}" dt="2023-02-08T08:08:17.646" v="12263" actId="164"/>
          <ac:grpSpMkLst>
            <pc:docMk/>
            <pc:sldMk cId="2089220162" sldId="267"/>
            <ac:grpSpMk id="13" creationId="{387319C7-8430-6B7B-9CFB-952DA9DC6DE0}"/>
          </ac:grpSpMkLst>
        </pc:grpChg>
        <pc:grpChg chg="del mod topLvl">
          <ac:chgData name="hyt1220.ngsk@gmail.com" userId="bab6bdd7ca1746d4" providerId="LiveId" clId="{479E7213-FC40-4FC3-ABBB-ADB34C8C6770}" dt="2023-02-08T08:08:03.984" v="12262" actId="165"/>
          <ac:grpSpMkLst>
            <pc:docMk/>
            <pc:sldMk cId="2089220162" sldId="267"/>
            <ac:grpSpMk id="26" creationId="{A00640EC-B914-E2A6-EB69-9B74A3D22A9B}"/>
          </ac:grpSpMkLst>
        </pc:grpChg>
        <pc:grpChg chg="del">
          <ac:chgData name="hyt1220.ngsk@gmail.com" userId="bab6bdd7ca1746d4" providerId="LiveId" clId="{479E7213-FC40-4FC3-ABBB-ADB34C8C6770}" dt="2023-02-08T08:07:58.917" v="12261" actId="165"/>
          <ac:grpSpMkLst>
            <pc:docMk/>
            <pc:sldMk cId="2089220162" sldId="267"/>
            <ac:grpSpMk id="30" creationId="{A0F93E16-1A02-D668-7E21-171FB73C1350}"/>
          </ac:grpSpMkLst>
        </pc:grpChg>
        <pc:grpChg chg="del">
          <ac:chgData name="hyt1220.ngsk@gmail.com" userId="bab6bdd7ca1746d4" providerId="LiveId" clId="{479E7213-FC40-4FC3-ABBB-ADB34C8C6770}" dt="2023-02-08T08:07:29.022" v="12258" actId="478"/>
          <ac:grpSpMkLst>
            <pc:docMk/>
            <pc:sldMk cId="2089220162" sldId="267"/>
            <ac:grpSpMk id="31" creationId="{8F183550-DC1B-F9E8-C572-E1314DB39730}"/>
          </ac:grpSpMkLst>
        </pc:grpChg>
        <pc:grpChg chg="del">
          <ac:chgData name="hyt1220.ngsk@gmail.com" userId="bab6bdd7ca1746d4" providerId="LiveId" clId="{479E7213-FC40-4FC3-ABBB-ADB34C8C6770}" dt="2023-02-08T08:07:27.899" v="12257" actId="478"/>
          <ac:grpSpMkLst>
            <pc:docMk/>
            <pc:sldMk cId="2089220162" sldId="267"/>
            <ac:grpSpMk id="40" creationId="{22606032-F535-166B-601B-B3D4C2BDC5F3}"/>
          </ac:grpSpMkLst>
        </pc:grpChg>
        <pc:grpChg chg="del">
          <ac:chgData name="hyt1220.ngsk@gmail.com" userId="bab6bdd7ca1746d4" providerId="LiveId" clId="{479E7213-FC40-4FC3-ABBB-ADB34C8C6770}" dt="2023-02-08T08:07:26.972" v="12256" actId="478"/>
          <ac:grpSpMkLst>
            <pc:docMk/>
            <pc:sldMk cId="2089220162" sldId="267"/>
            <ac:grpSpMk id="49" creationId="{3E4D3202-072D-23C5-1D6B-31F7F1D9E809}"/>
          </ac:grpSpMkLst>
        </pc:grpChg>
        <pc:grpChg chg="del">
          <ac:chgData name="hyt1220.ngsk@gmail.com" userId="bab6bdd7ca1746d4" providerId="LiveId" clId="{479E7213-FC40-4FC3-ABBB-ADB34C8C6770}" dt="2023-02-08T08:07:26.089" v="12255" actId="478"/>
          <ac:grpSpMkLst>
            <pc:docMk/>
            <pc:sldMk cId="2089220162" sldId="267"/>
            <ac:grpSpMk id="58" creationId="{281184F3-3E23-21C7-BB3F-0891C2F88E33}"/>
          </ac:grpSpMkLst>
        </pc:grpChg>
        <pc:grpChg chg="del">
          <ac:chgData name="hyt1220.ngsk@gmail.com" userId="bab6bdd7ca1746d4" providerId="LiveId" clId="{479E7213-FC40-4FC3-ABBB-ADB34C8C6770}" dt="2023-02-08T08:07:25.164" v="12254" actId="478"/>
          <ac:grpSpMkLst>
            <pc:docMk/>
            <pc:sldMk cId="2089220162" sldId="267"/>
            <ac:grpSpMk id="67" creationId="{BF5004B7-8E76-0BD6-248C-F1B1467CA643}"/>
          </ac:grpSpMkLst>
        </pc:grpChg>
      </pc:sldChg>
      <pc:sldChg chg="add del">
        <pc:chgData name="hyt1220.ngsk@gmail.com" userId="bab6bdd7ca1746d4" providerId="LiveId" clId="{479E7213-FC40-4FC3-ABBB-ADB34C8C6770}" dt="2023-02-08T08:18:51.074" v="12333" actId="47"/>
        <pc:sldMkLst>
          <pc:docMk/>
          <pc:sldMk cId="1951458695" sldId="268"/>
        </pc:sldMkLst>
      </pc:sldChg>
      <pc:sldChg chg="addSp delSp modSp add del mod delAnim modAnim">
        <pc:chgData name="hyt1220.ngsk@gmail.com" userId="bab6bdd7ca1746d4" providerId="LiveId" clId="{479E7213-FC40-4FC3-ABBB-ADB34C8C6770}" dt="2023-02-08T08:18:51.074" v="12333" actId="47"/>
        <pc:sldMkLst>
          <pc:docMk/>
          <pc:sldMk cId="2990728194" sldId="269"/>
        </pc:sldMkLst>
        <pc:spChg chg="mod topLvl">
          <ac:chgData name="hyt1220.ngsk@gmail.com" userId="bab6bdd7ca1746d4" providerId="LiveId" clId="{479E7213-FC40-4FC3-ABBB-ADB34C8C6770}" dt="2023-02-08T08:11:08.513" v="12288" actId="164"/>
          <ac:spMkLst>
            <pc:docMk/>
            <pc:sldMk cId="2990728194" sldId="269"/>
            <ac:spMk id="33" creationId="{88CC77B1-8595-4E26-B097-7C81766032C4}"/>
          </ac:spMkLst>
        </pc:spChg>
        <pc:spChg chg="mod topLvl">
          <ac:chgData name="hyt1220.ngsk@gmail.com" userId="bab6bdd7ca1746d4" providerId="LiveId" clId="{479E7213-FC40-4FC3-ABBB-ADB34C8C6770}" dt="2023-02-08T08:11:08.513" v="12288" actId="164"/>
          <ac:spMkLst>
            <pc:docMk/>
            <pc:sldMk cId="2990728194" sldId="269"/>
            <ac:spMk id="34" creationId="{4D92D5B4-F8A8-8AF4-B893-02876E2D0B05}"/>
          </ac:spMkLst>
        </pc:spChg>
        <pc:spChg chg="mod topLvl">
          <ac:chgData name="hyt1220.ngsk@gmail.com" userId="bab6bdd7ca1746d4" providerId="LiveId" clId="{479E7213-FC40-4FC3-ABBB-ADB34C8C6770}" dt="2023-02-08T08:11:08.513" v="12288" actId="164"/>
          <ac:spMkLst>
            <pc:docMk/>
            <pc:sldMk cId="2990728194" sldId="269"/>
            <ac:spMk id="35" creationId="{E196C966-3012-BDAB-2752-FBDB5C994204}"/>
          </ac:spMkLst>
        </pc:spChg>
        <pc:spChg chg="mod topLvl">
          <ac:chgData name="hyt1220.ngsk@gmail.com" userId="bab6bdd7ca1746d4" providerId="LiveId" clId="{479E7213-FC40-4FC3-ABBB-ADB34C8C6770}" dt="2023-02-08T08:11:08.513" v="12288" actId="164"/>
          <ac:spMkLst>
            <pc:docMk/>
            <pc:sldMk cId="2990728194" sldId="269"/>
            <ac:spMk id="36" creationId="{92416786-4EB0-A4DB-8440-6C7D9831552F}"/>
          </ac:spMkLst>
        </pc:spChg>
        <pc:spChg chg="mod topLvl">
          <ac:chgData name="hyt1220.ngsk@gmail.com" userId="bab6bdd7ca1746d4" providerId="LiveId" clId="{479E7213-FC40-4FC3-ABBB-ADB34C8C6770}" dt="2023-02-08T08:11:08.513" v="12288" actId="164"/>
          <ac:spMkLst>
            <pc:docMk/>
            <pc:sldMk cId="2990728194" sldId="269"/>
            <ac:spMk id="37" creationId="{E59692B3-9128-4BE2-441C-83EF54969FAD}"/>
          </ac:spMkLst>
        </pc:spChg>
        <pc:spChg chg="mod topLvl">
          <ac:chgData name="hyt1220.ngsk@gmail.com" userId="bab6bdd7ca1746d4" providerId="LiveId" clId="{479E7213-FC40-4FC3-ABBB-ADB34C8C6770}" dt="2023-02-08T08:11:08.513" v="12288" actId="164"/>
          <ac:spMkLst>
            <pc:docMk/>
            <pc:sldMk cId="2990728194" sldId="269"/>
            <ac:spMk id="38" creationId="{CA8D3C77-5EFE-0197-8606-C59C07D0D32F}"/>
          </ac:spMkLst>
        </pc:spChg>
        <pc:spChg chg="mod topLvl">
          <ac:chgData name="hyt1220.ngsk@gmail.com" userId="bab6bdd7ca1746d4" providerId="LiveId" clId="{479E7213-FC40-4FC3-ABBB-ADB34C8C6770}" dt="2023-02-08T08:11:08.513" v="12288" actId="164"/>
          <ac:spMkLst>
            <pc:docMk/>
            <pc:sldMk cId="2990728194" sldId="269"/>
            <ac:spMk id="39" creationId="{36DA9D1E-EBF5-F05D-71F5-BD9551ADBD23}"/>
          </ac:spMkLst>
        </pc:spChg>
        <pc:grpChg chg="add mod">
          <ac:chgData name="hyt1220.ngsk@gmail.com" userId="bab6bdd7ca1746d4" providerId="LiveId" clId="{479E7213-FC40-4FC3-ABBB-ADB34C8C6770}" dt="2023-02-08T08:11:08.513" v="12288" actId="164"/>
          <ac:grpSpMkLst>
            <pc:docMk/>
            <pc:sldMk cId="2990728194" sldId="269"/>
            <ac:grpSpMk id="13" creationId="{1F3BC639-3FFA-EDB8-9C2A-85D677DA321B}"/>
          </ac:grpSpMkLst>
        </pc:grpChg>
        <pc:grpChg chg="del">
          <ac:chgData name="hyt1220.ngsk@gmail.com" userId="bab6bdd7ca1746d4" providerId="LiveId" clId="{479E7213-FC40-4FC3-ABBB-ADB34C8C6770}" dt="2023-02-08T08:09:23.585" v="12274" actId="478"/>
          <ac:grpSpMkLst>
            <pc:docMk/>
            <pc:sldMk cId="2990728194" sldId="269"/>
            <ac:grpSpMk id="30" creationId="{A0F93E16-1A02-D668-7E21-171FB73C1350}"/>
          </ac:grpSpMkLst>
        </pc:grpChg>
        <pc:grpChg chg="del mod">
          <ac:chgData name="hyt1220.ngsk@gmail.com" userId="bab6bdd7ca1746d4" providerId="LiveId" clId="{479E7213-FC40-4FC3-ABBB-ADB34C8C6770}" dt="2023-02-08T08:10:02.521" v="12278" actId="165"/>
          <ac:grpSpMkLst>
            <pc:docMk/>
            <pc:sldMk cId="2990728194" sldId="269"/>
            <ac:grpSpMk id="31" creationId="{8F183550-DC1B-F9E8-C572-E1314DB39730}"/>
          </ac:grpSpMkLst>
        </pc:grpChg>
        <pc:grpChg chg="del mod topLvl">
          <ac:chgData name="hyt1220.ngsk@gmail.com" userId="bab6bdd7ca1746d4" providerId="LiveId" clId="{479E7213-FC40-4FC3-ABBB-ADB34C8C6770}" dt="2023-02-08T08:10:07.720" v="12279" actId="165"/>
          <ac:grpSpMkLst>
            <pc:docMk/>
            <pc:sldMk cId="2990728194" sldId="269"/>
            <ac:grpSpMk id="32" creationId="{8CC2BEF7-0B31-7D34-4CD5-D9C9654EFDD4}"/>
          </ac:grpSpMkLst>
        </pc:grpChg>
        <pc:grpChg chg="del">
          <ac:chgData name="hyt1220.ngsk@gmail.com" userId="bab6bdd7ca1746d4" providerId="LiveId" clId="{479E7213-FC40-4FC3-ABBB-ADB34C8C6770}" dt="2023-02-08T08:09:18.180" v="12272" actId="478"/>
          <ac:grpSpMkLst>
            <pc:docMk/>
            <pc:sldMk cId="2990728194" sldId="269"/>
            <ac:grpSpMk id="40" creationId="{22606032-F535-166B-601B-B3D4C2BDC5F3}"/>
          </ac:grpSpMkLst>
        </pc:grpChg>
        <pc:grpChg chg="del">
          <ac:chgData name="hyt1220.ngsk@gmail.com" userId="bab6bdd7ca1746d4" providerId="LiveId" clId="{479E7213-FC40-4FC3-ABBB-ADB34C8C6770}" dt="2023-02-08T08:09:16.182" v="12271" actId="478"/>
          <ac:grpSpMkLst>
            <pc:docMk/>
            <pc:sldMk cId="2990728194" sldId="269"/>
            <ac:grpSpMk id="49" creationId="{3E4D3202-072D-23C5-1D6B-31F7F1D9E809}"/>
          </ac:grpSpMkLst>
        </pc:grpChg>
        <pc:grpChg chg="del">
          <ac:chgData name="hyt1220.ngsk@gmail.com" userId="bab6bdd7ca1746d4" providerId="LiveId" clId="{479E7213-FC40-4FC3-ABBB-ADB34C8C6770}" dt="2023-02-08T08:09:15.201" v="12270" actId="478"/>
          <ac:grpSpMkLst>
            <pc:docMk/>
            <pc:sldMk cId="2990728194" sldId="269"/>
            <ac:grpSpMk id="58" creationId="{281184F3-3E23-21C7-BB3F-0891C2F88E33}"/>
          </ac:grpSpMkLst>
        </pc:grpChg>
        <pc:grpChg chg="del">
          <ac:chgData name="hyt1220.ngsk@gmail.com" userId="bab6bdd7ca1746d4" providerId="LiveId" clId="{479E7213-FC40-4FC3-ABBB-ADB34C8C6770}" dt="2023-02-08T08:09:14.192" v="12269" actId="478"/>
          <ac:grpSpMkLst>
            <pc:docMk/>
            <pc:sldMk cId="2990728194" sldId="269"/>
            <ac:grpSpMk id="67" creationId="{BF5004B7-8E76-0BD6-248C-F1B1467CA643}"/>
          </ac:grpSpMkLst>
        </pc:grpChg>
      </pc:sldChg>
      <pc:sldChg chg="addSp delSp modSp add del mod delAnim modAnim">
        <pc:chgData name="hyt1220.ngsk@gmail.com" userId="bab6bdd7ca1746d4" providerId="LiveId" clId="{479E7213-FC40-4FC3-ABBB-ADB34C8C6770}" dt="2023-02-08T08:18:51.074" v="12333" actId="47"/>
        <pc:sldMkLst>
          <pc:docMk/>
          <pc:sldMk cId="3524404696" sldId="270"/>
        </pc:sldMkLst>
        <pc:spChg chg="mod topLvl">
          <ac:chgData name="hyt1220.ngsk@gmail.com" userId="bab6bdd7ca1746d4" providerId="LiveId" clId="{479E7213-FC40-4FC3-ABBB-ADB34C8C6770}" dt="2023-02-08T08:13:15.106" v="12308" actId="164"/>
          <ac:spMkLst>
            <pc:docMk/>
            <pc:sldMk cId="3524404696" sldId="270"/>
            <ac:spMk id="42" creationId="{7A685417-8E48-4484-BA62-08F589E96C3C}"/>
          </ac:spMkLst>
        </pc:spChg>
        <pc:spChg chg="mod topLvl">
          <ac:chgData name="hyt1220.ngsk@gmail.com" userId="bab6bdd7ca1746d4" providerId="LiveId" clId="{479E7213-FC40-4FC3-ABBB-ADB34C8C6770}" dt="2023-02-08T08:13:15.106" v="12308" actId="164"/>
          <ac:spMkLst>
            <pc:docMk/>
            <pc:sldMk cId="3524404696" sldId="270"/>
            <ac:spMk id="43" creationId="{7BFFBBEC-E934-4176-B563-5357E4345950}"/>
          </ac:spMkLst>
        </pc:spChg>
        <pc:spChg chg="mod topLvl">
          <ac:chgData name="hyt1220.ngsk@gmail.com" userId="bab6bdd7ca1746d4" providerId="LiveId" clId="{479E7213-FC40-4FC3-ABBB-ADB34C8C6770}" dt="2023-02-08T08:13:15.106" v="12308" actId="164"/>
          <ac:spMkLst>
            <pc:docMk/>
            <pc:sldMk cId="3524404696" sldId="270"/>
            <ac:spMk id="44" creationId="{3C4B87C4-3B78-96B5-9D59-CFBEC1D1BD70}"/>
          </ac:spMkLst>
        </pc:spChg>
        <pc:spChg chg="mod topLvl">
          <ac:chgData name="hyt1220.ngsk@gmail.com" userId="bab6bdd7ca1746d4" providerId="LiveId" clId="{479E7213-FC40-4FC3-ABBB-ADB34C8C6770}" dt="2023-02-08T08:13:15.106" v="12308" actId="164"/>
          <ac:spMkLst>
            <pc:docMk/>
            <pc:sldMk cId="3524404696" sldId="270"/>
            <ac:spMk id="45" creationId="{1D6E0E60-780E-6FE3-A25B-995C1A05ED18}"/>
          </ac:spMkLst>
        </pc:spChg>
        <pc:spChg chg="mod topLvl">
          <ac:chgData name="hyt1220.ngsk@gmail.com" userId="bab6bdd7ca1746d4" providerId="LiveId" clId="{479E7213-FC40-4FC3-ABBB-ADB34C8C6770}" dt="2023-02-08T08:13:15.106" v="12308" actId="164"/>
          <ac:spMkLst>
            <pc:docMk/>
            <pc:sldMk cId="3524404696" sldId="270"/>
            <ac:spMk id="46" creationId="{6F1E9BE5-4BB4-E456-8158-3773D6789808}"/>
          </ac:spMkLst>
        </pc:spChg>
        <pc:spChg chg="mod topLvl">
          <ac:chgData name="hyt1220.ngsk@gmail.com" userId="bab6bdd7ca1746d4" providerId="LiveId" clId="{479E7213-FC40-4FC3-ABBB-ADB34C8C6770}" dt="2023-02-08T08:13:15.106" v="12308" actId="164"/>
          <ac:spMkLst>
            <pc:docMk/>
            <pc:sldMk cId="3524404696" sldId="270"/>
            <ac:spMk id="47" creationId="{853E1A80-C693-4F2F-1096-8FC2874F6821}"/>
          </ac:spMkLst>
        </pc:spChg>
        <pc:spChg chg="mod topLvl">
          <ac:chgData name="hyt1220.ngsk@gmail.com" userId="bab6bdd7ca1746d4" providerId="LiveId" clId="{479E7213-FC40-4FC3-ABBB-ADB34C8C6770}" dt="2023-02-08T08:13:15.106" v="12308" actId="164"/>
          <ac:spMkLst>
            <pc:docMk/>
            <pc:sldMk cId="3524404696" sldId="270"/>
            <ac:spMk id="48" creationId="{F23E1997-C6B6-6D53-787E-33D5B3538CD3}"/>
          </ac:spMkLst>
        </pc:spChg>
        <pc:grpChg chg="add mod">
          <ac:chgData name="hyt1220.ngsk@gmail.com" userId="bab6bdd7ca1746d4" providerId="LiveId" clId="{479E7213-FC40-4FC3-ABBB-ADB34C8C6770}" dt="2023-02-08T08:13:15.106" v="12308" actId="164"/>
          <ac:grpSpMkLst>
            <pc:docMk/>
            <pc:sldMk cId="3524404696" sldId="270"/>
            <ac:grpSpMk id="13" creationId="{DB266B6E-5B80-DD5B-953A-0379345E50F6}"/>
          </ac:grpSpMkLst>
        </pc:grpChg>
        <pc:grpChg chg="del">
          <ac:chgData name="hyt1220.ngsk@gmail.com" userId="bab6bdd7ca1746d4" providerId="LiveId" clId="{479E7213-FC40-4FC3-ABBB-ADB34C8C6770}" dt="2023-02-08T08:12:03.662" v="12295" actId="478"/>
          <ac:grpSpMkLst>
            <pc:docMk/>
            <pc:sldMk cId="3524404696" sldId="270"/>
            <ac:grpSpMk id="30" creationId="{A0F93E16-1A02-D668-7E21-171FB73C1350}"/>
          </ac:grpSpMkLst>
        </pc:grpChg>
        <pc:grpChg chg="del">
          <ac:chgData name="hyt1220.ngsk@gmail.com" userId="bab6bdd7ca1746d4" providerId="LiveId" clId="{479E7213-FC40-4FC3-ABBB-ADB34C8C6770}" dt="2023-02-08T08:11:59.574" v="12293" actId="478"/>
          <ac:grpSpMkLst>
            <pc:docMk/>
            <pc:sldMk cId="3524404696" sldId="270"/>
            <ac:grpSpMk id="31" creationId="{8F183550-DC1B-F9E8-C572-E1314DB39730}"/>
          </ac:grpSpMkLst>
        </pc:grpChg>
        <pc:grpChg chg="del mod">
          <ac:chgData name="hyt1220.ngsk@gmail.com" userId="bab6bdd7ca1746d4" providerId="LiveId" clId="{479E7213-FC40-4FC3-ABBB-ADB34C8C6770}" dt="2023-02-08T08:12:51.155" v="12306" actId="165"/>
          <ac:grpSpMkLst>
            <pc:docMk/>
            <pc:sldMk cId="3524404696" sldId="270"/>
            <ac:grpSpMk id="40" creationId="{22606032-F535-166B-601B-B3D4C2BDC5F3}"/>
          </ac:grpSpMkLst>
        </pc:grpChg>
        <pc:grpChg chg="del mod topLvl">
          <ac:chgData name="hyt1220.ngsk@gmail.com" userId="bab6bdd7ca1746d4" providerId="LiveId" clId="{479E7213-FC40-4FC3-ABBB-ADB34C8C6770}" dt="2023-02-08T08:13:04.500" v="12307" actId="165"/>
          <ac:grpSpMkLst>
            <pc:docMk/>
            <pc:sldMk cId="3524404696" sldId="270"/>
            <ac:grpSpMk id="41" creationId="{9CFF3EF8-A0F1-37FA-5D23-9FB62BAE0D1D}"/>
          </ac:grpSpMkLst>
        </pc:grpChg>
        <pc:grpChg chg="del">
          <ac:chgData name="hyt1220.ngsk@gmail.com" userId="bab6bdd7ca1746d4" providerId="LiveId" clId="{479E7213-FC40-4FC3-ABBB-ADB34C8C6770}" dt="2023-02-08T08:11:22.583" v="12290" actId="478"/>
          <ac:grpSpMkLst>
            <pc:docMk/>
            <pc:sldMk cId="3524404696" sldId="270"/>
            <ac:grpSpMk id="49" creationId="{3E4D3202-072D-23C5-1D6B-31F7F1D9E809}"/>
          </ac:grpSpMkLst>
        </pc:grpChg>
        <pc:grpChg chg="del">
          <ac:chgData name="hyt1220.ngsk@gmail.com" userId="bab6bdd7ca1746d4" providerId="LiveId" clId="{479E7213-FC40-4FC3-ABBB-ADB34C8C6770}" dt="2023-02-08T08:11:19.247" v="12289" actId="478"/>
          <ac:grpSpMkLst>
            <pc:docMk/>
            <pc:sldMk cId="3524404696" sldId="270"/>
            <ac:grpSpMk id="58" creationId="{281184F3-3E23-21C7-BB3F-0891C2F88E33}"/>
          </ac:grpSpMkLst>
        </pc:grpChg>
        <pc:grpChg chg="del mod">
          <ac:chgData name="hyt1220.ngsk@gmail.com" userId="bab6bdd7ca1746d4" providerId="LiveId" clId="{479E7213-FC40-4FC3-ABBB-ADB34C8C6770}" dt="2023-02-08T08:11:58.523" v="12292" actId="478"/>
          <ac:grpSpMkLst>
            <pc:docMk/>
            <pc:sldMk cId="3524404696" sldId="270"/>
            <ac:grpSpMk id="67" creationId="{BF5004B7-8E76-0BD6-248C-F1B1467CA643}"/>
          </ac:grpSpMkLst>
        </pc:grpChg>
      </pc:sldChg>
      <pc:sldChg chg="addSp delSp modSp add del mod delAnim modAnim">
        <pc:chgData name="hyt1220.ngsk@gmail.com" userId="bab6bdd7ca1746d4" providerId="LiveId" clId="{479E7213-FC40-4FC3-ABBB-ADB34C8C6770}" dt="2023-02-08T08:18:51.074" v="12333" actId="47"/>
        <pc:sldMkLst>
          <pc:docMk/>
          <pc:sldMk cId="3717855398" sldId="271"/>
        </pc:sldMkLst>
        <pc:spChg chg="mod topLvl">
          <ac:chgData name="hyt1220.ngsk@gmail.com" userId="bab6bdd7ca1746d4" providerId="LiveId" clId="{479E7213-FC40-4FC3-ABBB-ADB34C8C6770}" dt="2023-02-08T08:14:58.322" v="12326" actId="164"/>
          <ac:spMkLst>
            <pc:docMk/>
            <pc:sldMk cId="3717855398" sldId="271"/>
            <ac:spMk id="51" creationId="{0EE17BAE-C3C2-A0AF-D74C-EAA4E256BAD9}"/>
          </ac:spMkLst>
        </pc:spChg>
        <pc:spChg chg="mod topLvl">
          <ac:chgData name="hyt1220.ngsk@gmail.com" userId="bab6bdd7ca1746d4" providerId="LiveId" clId="{479E7213-FC40-4FC3-ABBB-ADB34C8C6770}" dt="2023-02-08T08:14:58.322" v="12326" actId="164"/>
          <ac:spMkLst>
            <pc:docMk/>
            <pc:sldMk cId="3717855398" sldId="271"/>
            <ac:spMk id="52" creationId="{777CA5FD-21C5-64F6-A71F-6D0C4A3329B6}"/>
          </ac:spMkLst>
        </pc:spChg>
        <pc:spChg chg="mod topLvl">
          <ac:chgData name="hyt1220.ngsk@gmail.com" userId="bab6bdd7ca1746d4" providerId="LiveId" clId="{479E7213-FC40-4FC3-ABBB-ADB34C8C6770}" dt="2023-02-08T08:14:58.322" v="12326" actId="164"/>
          <ac:spMkLst>
            <pc:docMk/>
            <pc:sldMk cId="3717855398" sldId="271"/>
            <ac:spMk id="53" creationId="{DC47F64D-CF55-6A37-16B6-ED52ADE8F834}"/>
          </ac:spMkLst>
        </pc:spChg>
        <pc:spChg chg="mod topLvl">
          <ac:chgData name="hyt1220.ngsk@gmail.com" userId="bab6bdd7ca1746d4" providerId="LiveId" clId="{479E7213-FC40-4FC3-ABBB-ADB34C8C6770}" dt="2023-02-08T08:14:58.322" v="12326" actId="164"/>
          <ac:spMkLst>
            <pc:docMk/>
            <pc:sldMk cId="3717855398" sldId="271"/>
            <ac:spMk id="54" creationId="{CA265A29-2E31-52A6-8D8C-871775289A1D}"/>
          </ac:spMkLst>
        </pc:spChg>
        <pc:spChg chg="mod topLvl">
          <ac:chgData name="hyt1220.ngsk@gmail.com" userId="bab6bdd7ca1746d4" providerId="LiveId" clId="{479E7213-FC40-4FC3-ABBB-ADB34C8C6770}" dt="2023-02-08T08:14:58.322" v="12326" actId="164"/>
          <ac:spMkLst>
            <pc:docMk/>
            <pc:sldMk cId="3717855398" sldId="271"/>
            <ac:spMk id="55" creationId="{0020E1C2-58D3-3BD0-57D6-E8916046C0DD}"/>
          </ac:spMkLst>
        </pc:spChg>
        <pc:spChg chg="mod topLvl">
          <ac:chgData name="hyt1220.ngsk@gmail.com" userId="bab6bdd7ca1746d4" providerId="LiveId" clId="{479E7213-FC40-4FC3-ABBB-ADB34C8C6770}" dt="2023-02-08T08:14:58.322" v="12326" actId="164"/>
          <ac:spMkLst>
            <pc:docMk/>
            <pc:sldMk cId="3717855398" sldId="271"/>
            <ac:spMk id="56" creationId="{D1439ADE-7CB7-CA42-742F-C63AC3BC203A}"/>
          </ac:spMkLst>
        </pc:spChg>
        <pc:spChg chg="mod topLvl">
          <ac:chgData name="hyt1220.ngsk@gmail.com" userId="bab6bdd7ca1746d4" providerId="LiveId" clId="{479E7213-FC40-4FC3-ABBB-ADB34C8C6770}" dt="2023-02-08T08:14:58.322" v="12326" actId="164"/>
          <ac:spMkLst>
            <pc:docMk/>
            <pc:sldMk cId="3717855398" sldId="271"/>
            <ac:spMk id="57" creationId="{8A65A1B4-559F-C23B-D248-A82998157C3F}"/>
          </ac:spMkLst>
        </pc:spChg>
        <pc:grpChg chg="add mod">
          <ac:chgData name="hyt1220.ngsk@gmail.com" userId="bab6bdd7ca1746d4" providerId="LiveId" clId="{479E7213-FC40-4FC3-ABBB-ADB34C8C6770}" dt="2023-02-08T08:14:58.322" v="12326" actId="164"/>
          <ac:grpSpMkLst>
            <pc:docMk/>
            <pc:sldMk cId="3717855398" sldId="271"/>
            <ac:grpSpMk id="13" creationId="{3C3B64C5-E86A-AA4E-71C4-19F7F4AA6AD7}"/>
          </ac:grpSpMkLst>
        </pc:grpChg>
        <pc:grpChg chg="del">
          <ac:chgData name="hyt1220.ngsk@gmail.com" userId="bab6bdd7ca1746d4" providerId="LiveId" clId="{479E7213-FC40-4FC3-ABBB-ADB34C8C6770}" dt="2023-02-08T08:13:40.968" v="12314" actId="478"/>
          <ac:grpSpMkLst>
            <pc:docMk/>
            <pc:sldMk cId="3717855398" sldId="271"/>
            <ac:grpSpMk id="30" creationId="{A0F93E16-1A02-D668-7E21-171FB73C1350}"/>
          </ac:grpSpMkLst>
        </pc:grpChg>
        <pc:grpChg chg="del">
          <ac:chgData name="hyt1220.ngsk@gmail.com" userId="bab6bdd7ca1746d4" providerId="LiveId" clId="{479E7213-FC40-4FC3-ABBB-ADB34C8C6770}" dt="2023-02-08T08:13:40.354" v="12313" actId="478"/>
          <ac:grpSpMkLst>
            <pc:docMk/>
            <pc:sldMk cId="3717855398" sldId="271"/>
            <ac:grpSpMk id="31" creationId="{8F183550-DC1B-F9E8-C572-E1314DB39730}"/>
          </ac:grpSpMkLst>
        </pc:grpChg>
        <pc:grpChg chg="del">
          <ac:chgData name="hyt1220.ngsk@gmail.com" userId="bab6bdd7ca1746d4" providerId="LiveId" clId="{479E7213-FC40-4FC3-ABBB-ADB34C8C6770}" dt="2023-02-08T08:13:39.787" v="12312" actId="478"/>
          <ac:grpSpMkLst>
            <pc:docMk/>
            <pc:sldMk cId="3717855398" sldId="271"/>
            <ac:grpSpMk id="40" creationId="{22606032-F535-166B-601B-B3D4C2BDC5F3}"/>
          </ac:grpSpMkLst>
        </pc:grpChg>
        <pc:grpChg chg="del mod">
          <ac:chgData name="hyt1220.ngsk@gmail.com" userId="bab6bdd7ca1746d4" providerId="LiveId" clId="{479E7213-FC40-4FC3-ABBB-ADB34C8C6770}" dt="2023-02-08T08:14:45.166" v="12324" actId="165"/>
          <ac:grpSpMkLst>
            <pc:docMk/>
            <pc:sldMk cId="3717855398" sldId="271"/>
            <ac:grpSpMk id="49" creationId="{3E4D3202-072D-23C5-1D6B-31F7F1D9E809}"/>
          </ac:grpSpMkLst>
        </pc:grpChg>
        <pc:grpChg chg="del mod topLvl">
          <ac:chgData name="hyt1220.ngsk@gmail.com" userId="bab6bdd7ca1746d4" providerId="LiveId" clId="{479E7213-FC40-4FC3-ABBB-ADB34C8C6770}" dt="2023-02-08T08:14:49.015" v="12325" actId="165"/>
          <ac:grpSpMkLst>
            <pc:docMk/>
            <pc:sldMk cId="3717855398" sldId="271"/>
            <ac:grpSpMk id="50" creationId="{6C41A5A4-07CF-F03E-E9D2-E1D1FC6FC093}"/>
          </ac:grpSpMkLst>
        </pc:grpChg>
        <pc:grpChg chg="del">
          <ac:chgData name="hyt1220.ngsk@gmail.com" userId="bab6bdd7ca1746d4" providerId="LiveId" clId="{479E7213-FC40-4FC3-ABBB-ADB34C8C6770}" dt="2023-02-08T08:13:35.146" v="12310" actId="478"/>
          <ac:grpSpMkLst>
            <pc:docMk/>
            <pc:sldMk cId="3717855398" sldId="271"/>
            <ac:grpSpMk id="58" creationId="{281184F3-3E23-21C7-BB3F-0891C2F88E33}"/>
          </ac:grpSpMkLst>
        </pc:grpChg>
        <pc:grpChg chg="del">
          <ac:chgData name="hyt1220.ngsk@gmail.com" userId="bab6bdd7ca1746d4" providerId="LiveId" clId="{479E7213-FC40-4FC3-ABBB-ADB34C8C6770}" dt="2023-02-08T08:13:34.204" v="12309" actId="478"/>
          <ac:grpSpMkLst>
            <pc:docMk/>
            <pc:sldMk cId="3717855398" sldId="271"/>
            <ac:grpSpMk id="67" creationId="{BF5004B7-8E76-0BD6-248C-F1B1467CA643}"/>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B6D2480-AEB3-59B1-8C48-5C2D2B19BE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5932C9C3-865E-9B12-5FBB-924822416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5EB21-5FBC-4EF8-9303-2453E2A36DF8}" type="datetimeFigureOut">
              <a:rPr kumimoji="1" lang="ja-JP" altLang="en-US" smtClean="0"/>
              <a:t>2023/2/13</a:t>
            </a:fld>
            <a:endParaRPr kumimoji="1" lang="ja-JP" altLang="en-US"/>
          </a:p>
        </p:txBody>
      </p:sp>
      <p:sp>
        <p:nvSpPr>
          <p:cNvPr id="4" name="フッター プレースホルダー 3">
            <a:extLst>
              <a:ext uri="{FF2B5EF4-FFF2-40B4-BE49-F238E27FC236}">
                <a16:creationId xmlns:a16="http://schemas.microsoft.com/office/drawing/2014/main" id="{E2904074-2FD3-8F9E-BB46-D28D53FD5D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2910D35-308D-3037-BA39-316C0F514B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BE49C6-B0A0-4E66-92DD-DB0A022A6C6D}" type="slidenum">
              <a:rPr kumimoji="1" lang="ja-JP" altLang="en-US" smtClean="0"/>
              <a:t>‹#›</a:t>
            </a:fld>
            <a:endParaRPr kumimoji="1" lang="ja-JP" altLang="en-US"/>
          </a:p>
        </p:txBody>
      </p:sp>
    </p:spTree>
    <p:extLst>
      <p:ext uri="{BB962C8B-B14F-4D97-AF65-F5344CB8AC3E}">
        <p14:creationId xmlns:p14="http://schemas.microsoft.com/office/powerpoint/2010/main" val="33686876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B675A-B48C-4885-8968-5E4FA3A12F3A}" type="datetimeFigureOut">
              <a:rPr kumimoji="1" lang="ja-JP" altLang="en-US" smtClean="0"/>
              <a:t>2023/2/13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AC130-4C3A-4FD1-84A1-68A3CCCA24A4}" type="slidenum">
              <a:rPr kumimoji="1" lang="ja-JP" altLang="en-US" smtClean="0"/>
              <a:t>‹#›</a:t>
            </a:fld>
            <a:endParaRPr kumimoji="1" lang="ja-JP" altLang="en-US"/>
          </a:p>
        </p:txBody>
      </p:sp>
    </p:spTree>
    <p:extLst>
      <p:ext uri="{BB962C8B-B14F-4D97-AF65-F5344CB8AC3E}">
        <p14:creationId xmlns:p14="http://schemas.microsoft.com/office/powerpoint/2010/main" val="1998980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7B9B29-5FAA-987B-8C5E-71116726405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4FAE32D-ADB8-B34B-DC75-3E301FC99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5A4415B-2639-843D-FD3C-88CB9CE5BD0C}"/>
              </a:ext>
            </a:extLst>
          </p:cNvPr>
          <p:cNvSpPr>
            <a:spLocks noGrp="1"/>
          </p:cNvSpPr>
          <p:nvPr>
            <p:ph type="dt" sz="half" idx="10"/>
          </p:nvPr>
        </p:nvSpPr>
        <p:spPr/>
        <p:txBody>
          <a:bodyPr/>
          <a:lstStyle/>
          <a:p>
            <a:fld id="{152D8C68-C5C3-4B9D-80CE-F5463B4A99D0}" type="datetime1">
              <a:rPr kumimoji="1" lang="ja-JP" altLang="en-US" smtClean="0"/>
              <a:t>2023/2/13</a:t>
            </a:fld>
            <a:endParaRPr kumimoji="1" lang="ja-JP" altLang="en-US"/>
          </a:p>
        </p:txBody>
      </p:sp>
      <p:sp>
        <p:nvSpPr>
          <p:cNvPr id="5" name="フッター プレースホルダー 4">
            <a:extLst>
              <a:ext uri="{FF2B5EF4-FFF2-40B4-BE49-F238E27FC236}">
                <a16:creationId xmlns:a16="http://schemas.microsoft.com/office/drawing/2014/main" id="{D7A9B6FB-1C47-978A-8F0C-9A25ACF802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4AA9E-AB32-7FEA-7378-4D6CACEA8646}"/>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191367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78C2B-0D98-C51E-E55F-7144E81B278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E129AF-CC40-CDBF-5FFD-7AA8F00FDEA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1511A7-8D33-52FD-040C-2D8E451BB26F}"/>
              </a:ext>
            </a:extLst>
          </p:cNvPr>
          <p:cNvSpPr>
            <a:spLocks noGrp="1"/>
          </p:cNvSpPr>
          <p:nvPr>
            <p:ph type="dt" sz="half" idx="10"/>
          </p:nvPr>
        </p:nvSpPr>
        <p:spPr/>
        <p:txBody>
          <a:bodyPr/>
          <a:lstStyle/>
          <a:p>
            <a:fld id="{B43228ED-285B-4DD2-961E-739CC020959F}" type="datetime1">
              <a:rPr kumimoji="1" lang="ja-JP" altLang="en-US" smtClean="0"/>
              <a:t>2023/2/13</a:t>
            </a:fld>
            <a:endParaRPr kumimoji="1" lang="ja-JP" altLang="en-US"/>
          </a:p>
        </p:txBody>
      </p:sp>
      <p:sp>
        <p:nvSpPr>
          <p:cNvPr id="5" name="フッター プレースホルダー 4">
            <a:extLst>
              <a:ext uri="{FF2B5EF4-FFF2-40B4-BE49-F238E27FC236}">
                <a16:creationId xmlns:a16="http://schemas.microsoft.com/office/drawing/2014/main" id="{458DC75F-AD05-20E4-9E2A-1DDAC88A44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00345E-4C1C-CB46-B904-1C1AB08A7434}"/>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303441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416AB90-D4D1-5188-FF54-B7CAF0D7AD5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35D16F-A85E-FFB4-9250-138521EEAA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3550C8-AAE5-84D6-F38D-A4DF4775EDE0}"/>
              </a:ext>
            </a:extLst>
          </p:cNvPr>
          <p:cNvSpPr>
            <a:spLocks noGrp="1"/>
          </p:cNvSpPr>
          <p:nvPr>
            <p:ph type="dt" sz="half" idx="10"/>
          </p:nvPr>
        </p:nvSpPr>
        <p:spPr/>
        <p:txBody>
          <a:bodyPr/>
          <a:lstStyle/>
          <a:p>
            <a:fld id="{2849E8F9-D7C8-4060-A66E-7580D1F0ED8C}" type="datetime1">
              <a:rPr kumimoji="1" lang="ja-JP" altLang="en-US" smtClean="0"/>
              <a:t>2023/2/13</a:t>
            </a:fld>
            <a:endParaRPr kumimoji="1" lang="ja-JP" altLang="en-US"/>
          </a:p>
        </p:txBody>
      </p:sp>
      <p:sp>
        <p:nvSpPr>
          <p:cNvPr id="5" name="フッター プレースホルダー 4">
            <a:extLst>
              <a:ext uri="{FF2B5EF4-FFF2-40B4-BE49-F238E27FC236}">
                <a16:creationId xmlns:a16="http://schemas.microsoft.com/office/drawing/2014/main" id="{779A9B43-55F6-BF60-B863-75B47FEA96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CF594-8140-A374-9EC4-AE974D12897F}"/>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1713565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E5078-3123-BEE4-08C5-78EDE5BA26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9BD973-8246-B09F-41BF-CA88D3F59E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41FC4B-B5AB-261E-22A6-D1343EFB48CC}"/>
              </a:ext>
            </a:extLst>
          </p:cNvPr>
          <p:cNvSpPr>
            <a:spLocks noGrp="1"/>
          </p:cNvSpPr>
          <p:nvPr>
            <p:ph type="dt" sz="half" idx="10"/>
          </p:nvPr>
        </p:nvSpPr>
        <p:spPr/>
        <p:txBody>
          <a:bodyPr/>
          <a:lstStyle/>
          <a:p>
            <a:fld id="{678F6AD6-1602-47F5-96D2-35991E07B556}" type="datetime1">
              <a:rPr kumimoji="1" lang="ja-JP" altLang="en-US" smtClean="0"/>
              <a:t>2023/2/13</a:t>
            </a:fld>
            <a:endParaRPr kumimoji="1" lang="ja-JP" altLang="en-US"/>
          </a:p>
        </p:txBody>
      </p:sp>
      <p:sp>
        <p:nvSpPr>
          <p:cNvPr id="5" name="フッター プレースホルダー 4">
            <a:extLst>
              <a:ext uri="{FF2B5EF4-FFF2-40B4-BE49-F238E27FC236}">
                <a16:creationId xmlns:a16="http://schemas.microsoft.com/office/drawing/2014/main" id="{D2AF9DF9-B92E-A02A-86AE-A907E24495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62A444-8ADE-ABF6-0392-FFE2E9AFDFA7}"/>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34750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72B57-D281-DA3D-31E7-1916D2A2187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129948-0B5F-2C2A-4588-D2A5FAD5BD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2B472D-CD48-C2C1-040B-03581772F214}"/>
              </a:ext>
            </a:extLst>
          </p:cNvPr>
          <p:cNvSpPr>
            <a:spLocks noGrp="1"/>
          </p:cNvSpPr>
          <p:nvPr>
            <p:ph type="dt" sz="half" idx="10"/>
          </p:nvPr>
        </p:nvSpPr>
        <p:spPr/>
        <p:txBody>
          <a:bodyPr/>
          <a:lstStyle/>
          <a:p>
            <a:fld id="{34D10247-B4F0-446E-9F0C-F6B16F31E70A}" type="datetime1">
              <a:rPr kumimoji="1" lang="ja-JP" altLang="en-US" smtClean="0"/>
              <a:t>2023/2/13</a:t>
            </a:fld>
            <a:endParaRPr kumimoji="1" lang="ja-JP" altLang="en-US"/>
          </a:p>
        </p:txBody>
      </p:sp>
      <p:sp>
        <p:nvSpPr>
          <p:cNvPr id="5" name="フッター プレースホルダー 4">
            <a:extLst>
              <a:ext uri="{FF2B5EF4-FFF2-40B4-BE49-F238E27FC236}">
                <a16:creationId xmlns:a16="http://schemas.microsoft.com/office/drawing/2014/main" id="{BD1D5B99-97E6-31CF-44CB-2C0EEAAE4A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00B4B-2B24-1E67-04B8-808C8E8B4336}"/>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327480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E2595-7588-0C78-49A4-9960D5379E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571986-6398-4BDA-BE86-71467007201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2F6008A-7799-0CD0-1C7B-C159AFD78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5B99F74-1A42-40FD-5684-C0A653D28B9B}"/>
              </a:ext>
            </a:extLst>
          </p:cNvPr>
          <p:cNvSpPr>
            <a:spLocks noGrp="1"/>
          </p:cNvSpPr>
          <p:nvPr>
            <p:ph type="dt" sz="half" idx="10"/>
          </p:nvPr>
        </p:nvSpPr>
        <p:spPr/>
        <p:txBody>
          <a:bodyPr/>
          <a:lstStyle/>
          <a:p>
            <a:fld id="{B217791C-5C70-47AC-9BC4-FDB929D04A19}" type="datetime1">
              <a:rPr kumimoji="1" lang="ja-JP" altLang="en-US" smtClean="0"/>
              <a:t>2023/2/13</a:t>
            </a:fld>
            <a:endParaRPr kumimoji="1" lang="ja-JP" altLang="en-US"/>
          </a:p>
        </p:txBody>
      </p:sp>
      <p:sp>
        <p:nvSpPr>
          <p:cNvPr id="6" name="フッター プレースホルダー 5">
            <a:extLst>
              <a:ext uri="{FF2B5EF4-FFF2-40B4-BE49-F238E27FC236}">
                <a16:creationId xmlns:a16="http://schemas.microsoft.com/office/drawing/2014/main" id="{67026F92-342A-E9C6-02CF-F8F0D96BFF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64DDDC-00CF-8AEF-EB40-473651023CDE}"/>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230044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967E3-316E-F3FB-F9EA-81207F84E1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E445A0-0F43-FE72-C8D1-3B53084DB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A15210-407C-669D-741B-723B5FDD2E1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F845CA-2408-844C-8A82-69C2C9BF6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6AE9CB-57B1-C6E0-5407-7CD865E4AC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530196-0489-3E82-0EE9-5CC9C5DB99C6}"/>
              </a:ext>
            </a:extLst>
          </p:cNvPr>
          <p:cNvSpPr>
            <a:spLocks noGrp="1"/>
          </p:cNvSpPr>
          <p:nvPr>
            <p:ph type="dt" sz="half" idx="10"/>
          </p:nvPr>
        </p:nvSpPr>
        <p:spPr/>
        <p:txBody>
          <a:bodyPr/>
          <a:lstStyle/>
          <a:p>
            <a:fld id="{CB0C7F9F-CB22-4113-BAAE-F8F6DE5F479C}" type="datetime1">
              <a:rPr kumimoji="1" lang="ja-JP" altLang="en-US" smtClean="0"/>
              <a:t>2023/2/13</a:t>
            </a:fld>
            <a:endParaRPr kumimoji="1" lang="ja-JP" altLang="en-US"/>
          </a:p>
        </p:txBody>
      </p:sp>
      <p:sp>
        <p:nvSpPr>
          <p:cNvPr id="8" name="フッター プレースホルダー 7">
            <a:extLst>
              <a:ext uri="{FF2B5EF4-FFF2-40B4-BE49-F238E27FC236}">
                <a16:creationId xmlns:a16="http://schemas.microsoft.com/office/drawing/2014/main" id="{2CC0A3F9-5E78-13DA-ADA9-BFE90080D25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61CE541-558B-75F1-24C4-A708346ABA74}"/>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321688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6FF49-BF4B-A355-F43E-B89EFFB587D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DAF8ADF-CDEA-53BC-62E5-557CF40FD100}"/>
              </a:ext>
            </a:extLst>
          </p:cNvPr>
          <p:cNvSpPr>
            <a:spLocks noGrp="1"/>
          </p:cNvSpPr>
          <p:nvPr>
            <p:ph type="dt" sz="half" idx="10"/>
          </p:nvPr>
        </p:nvSpPr>
        <p:spPr/>
        <p:txBody>
          <a:bodyPr/>
          <a:lstStyle/>
          <a:p>
            <a:fld id="{CF66E084-AFFA-4DBA-AC13-8CD5E8AD5F69}" type="datetime1">
              <a:rPr kumimoji="1" lang="ja-JP" altLang="en-US" smtClean="0"/>
              <a:t>2023/2/13</a:t>
            </a:fld>
            <a:endParaRPr kumimoji="1" lang="ja-JP" altLang="en-US"/>
          </a:p>
        </p:txBody>
      </p:sp>
      <p:sp>
        <p:nvSpPr>
          <p:cNvPr id="4" name="フッター プレースホルダー 3">
            <a:extLst>
              <a:ext uri="{FF2B5EF4-FFF2-40B4-BE49-F238E27FC236}">
                <a16:creationId xmlns:a16="http://schemas.microsoft.com/office/drawing/2014/main" id="{A1B357AF-715A-1F6C-0946-BB71ED9890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04FBCBC-4ABD-1518-A82E-CD1DE5401E74}"/>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78801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6E92869-4952-82AF-C920-550FF2693304}"/>
              </a:ext>
            </a:extLst>
          </p:cNvPr>
          <p:cNvSpPr>
            <a:spLocks noGrp="1"/>
          </p:cNvSpPr>
          <p:nvPr>
            <p:ph type="dt" sz="half" idx="10"/>
          </p:nvPr>
        </p:nvSpPr>
        <p:spPr/>
        <p:txBody>
          <a:bodyPr/>
          <a:lstStyle/>
          <a:p>
            <a:fld id="{28693184-7BF0-4F2C-BBD3-27817E6A785E}" type="datetime1">
              <a:rPr kumimoji="1" lang="ja-JP" altLang="en-US" smtClean="0"/>
              <a:t>2023/2/13</a:t>
            </a:fld>
            <a:endParaRPr kumimoji="1" lang="ja-JP" altLang="en-US"/>
          </a:p>
        </p:txBody>
      </p:sp>
      <p:sp>
        <p:nvSpPr>
          <p:cNvPr id="3" name="フッター プレースホルダー 2">
            <a:extLst>
              <a:ext uri="{FF2B5EF4-FFF2-40B4-BE49-F238E27FC236}">
                <a16:creationId xmlns:a16="http://schemas.microsoft.com/office/drawing/2014/main" id="{C4351B0F-5068-3942-AC9D-8D26037B22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BCF842-B69B-A754-654F-4F3B4755AF52}"/>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194837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C28B8-AB1D-6E34-78D0-362F5E68A1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261582-9227-166F-8873-572623F72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F79FF2E-94CD-EA37-DC84-CF829C1FE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18FE3F-1049-C9A7-70D8-C5BA9E76C149}"/>
              </a:ext>
            </a:extLst>
          </p:cNvPr>
          <p:cNvSpPr>
            <a:spLocks noGrp="1"/>
          </p:cNvSpPr>
          <p:nvPr>
            <p:ph type="dt" sz="half" idx="10"/>
          </p:nvPr>
        </p:nvSpPr>
        <p:spPr/>
        <p:txBody>
          <a:bodyPr/>
          <a:lstStyle/>
          <a:p>
            <a:fld id="{E9CAAC0F-2B6E-4C29-91BF-D0F7AD6F6012}" type="datetime1">
              <a:rPr kumimoji="1" lang="ja-JP" altLang="en-US" smtClean="0"/>
              <a:t>2023/2/13</a:t>
            </a:fld>
            <a:endParaRPr kumimoji="1" lang="ja-JP" altLang="en-US"/>
          </a:p>
        </p:txBody>
      </p:sp>
      <p:sp>
        <p:nvSpPr>
          <p:cNvPr id="6" name="フッター プレースホルダー 5">
            <a:extLst>
              <a:ext uri="{FF2B5EF4-FFF2-40B4-BE49-F238E27FC236}">
                <a16:creationId xmlns:a16="http://schemas.microsoft.com/office/drawing/2014/main" id="{EDFC8A6A-B65F-0CDB-FAA9-78C5E8D5C1C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8D2606-9B66-DF10-5BDA-779597F1359D}"/>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371100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D95AD-D17F-95EF-AF8F-C8E0BF4704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5D7308C-484D-A04C-69EA-1A29E0495E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D3C686D-3350-2E66-81D0-F5D77CD5D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BDD10B6-62BE-E0BC-A224-1730B674CAC8}"/>
              </a:ext>
            </a:extLst>
          </p:cNvPr>
          <p:cNvSpPr>
            <a:spLocks noGrp="1"/>
          </p:cNvSpPr>
          <p:nvPr>
            <p:ph type="dt" sz="half" idx="10"/>
          </p:nvPr>
        </p:nvSpPr>
        <p:spPr/>
        <p:txBody>
          <a:bodyPr/>
          <a:lstStyle/>
          <a:p>
            <a:fld id="{FC5C9D41-0B6A-411B-B411-B16232AB7D29}" type="datetime1">
              <a:rPr kumimoji="1" lang="ja-JP" altLang="en-US" smtClean="0"/>
              <a:t>2023/2/13</a:t>
            </a:fld>
            <a:endParaRPr kumimoji="1" lang="ja-JP" altLang="en-US"/>
          </a:p>
        </p:txBody>
      </p:sp>
      <p:sp>
        <p:nvSpPr>
          <p:cNvPr id="6" name="フッター プレースホルダー 5">
            <a:extLst>
              <a:ext uri="{FF2B5EF4-FFF2-40B4-BE49-F238E27FC236}">
                <a16:creationId xmlns:a16="http://schemas.microsoft.com/office/drawing/2014/main" id="{7536A637-D268-25E7-09C5-ED5048D6E4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61D272E-1619-7706-41D5-2A7EAE98CF5A}"/>
              </a:ext>
            </a:extLst>
          </p:cNvPr>
          <p:cNvSpPr>
            <a:spLocks noGrp="1"/>
          </p:cNvSpPr>
          <p:nvPr>
            <p:ph type="sldNum" sz="quarter" idx="12"/>
          </p:nvPr>
        </p:nvSpPr>
        <p:spPr/>
        <p:txBody>
          <a:body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289467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EB7A7D-6937-D8D1-48DE-BBA1AF7D6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A7A17E-132D-D54E-E10C-D17116ED2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2AF453-B607-3241-5B69-A91A28200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EB85B-44A0-4E45-AAB9-C0DDB5492239}" type="datetime1">
              <a:rPr kumimoji="1" lang="ja-JP" altLang="en-US" smtClean="0"/>
              <a:t>2023/2/13</a:t>
            </a:fld>
            <a:endParaRPr kumimoji="1" lang="ja-JP" altLang="en-US"/>
          </a:p>
        </p:txBody>
      </p:sp>
      <p:sp>
        <p:nvSpPr>
          <p:cNvPr id="5" name="フッター プレースホルダー 4">
            <a:extLst>
              <a:ext uri="{FF2B5EF4-FFF2-40B4-BE49-F238E27FC236}">
                <a16:creationId xmlns:a16="http://schemas.microsoft.com/office/drawing/2014/main" id="{8B7497EB-C856-E700-D415-6B57F55A7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A5A389-E832-A378-9725-6D4481710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2ED3B-A6BA-4B3C-992F-82C9F028FEA7}" type="slidenum">
              <a:rPr kumimoji="1" lang="ja-JP" altLang="en-US" smtClean="0"/>
              <a:t>‹#›</a:t>
            </a:fld>
            <a:endParaRPr kumimoji="1" lang="ja-JP" altLang="en-US"/>
          </a:p>
        </p:txBody>
      </p:sp>
    </p:spTree>
    <p:extLst>
      <p:ext uri="{BB962C8B-B14F-4D97-AF65-F5344CB8AC3E}">
        <p14:creationId xmlns:p14="http://schemas.microsoft.com/office/powerpoint/2010/main" val="420240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1757E6F4-2E32-E00B-7EA4-3D6835A43441}"/>
              </a:ext>
            </a:extLst>
          </p:cNvPr>
          <p:cNvCxnSpPr>
            <a:cxnSpLocks/>
          </p:cNvCxnSpPr>
          <p:nvPr/>
        </p:nvCxnSpPr>
        <p:spPr>
          <a:xfrm>
            <a:off x="554182" y="4474030"/>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CAC94E0-9875-CA4E-1F0E-C2A677E7DBCC}"/>
              </a:ext>
            </a:extLst>
          </p:cNvPr>
          <p:cNvSpPr txBox="1"/>
          <p:nvPr/>
        </p:nvSpPr>
        <p:spPr>
          <a:xfrm>
            <a:off x="1836267" y="593005"/>
            <a:ext cx="8519465" cy="3656578"/>
          </a:xfrm>
          <a:prstGeom prst="rect">
            <a:avLst/>
          </a:prstGeom>
          <a:noFill/>
        </p:spPr>
        <p:txBody>
          <a:bodyPr wrap="square" rtlCol="0">
            <a:spAutoFit/>
          </a:bodyPr>
          <a:lstStyle/>
          <a:p>
            <a:pPr algn="ctr">
              <a:lnSpc>
                <a:spcPct val="150000"/>
              </a:lnSpc>
            </a:pPr>
            <a:r>
              <a:rPr kumimoji="1" lang="en-US" altLang="ja-JP" sz="4000" b="1" dirty="0">
                <a:latin typeface="Meiryo UI" panose="020B0604030504040204" pitchFamily="50" charset="-128"/>
                <a:ea typeface="Meiryo UI" panose="020B0604030504040204" pitchFamily="50" charset="-128"/>
              </a:rPr>
              <a:t>2022</a:t>
            </a:r>
            <a:r>
              <a:rPr kumimoji="1" lang="ja-JP" altLang="en-US" sz="4000" b="1" dirty="0">
                <a:latin typeface="Meiryo UI" panose="020B0604030504040204" pitchFamily="50" charset="-128"/>
                <a:ea typeface="Meiryo UI" panose="020B0604030504040204" pitchFamily="50" charset="-128"/>
              </a:rPr>
              <a:t>年度 修士論文</a:t>
            </a:r>
            <a:endParaRPr kumimoji="1" lang="en-US" altLang="ja-JP" sz="4000" b="1" dirty="0">
              <a:latin typeface="Meiryo UI" panose="020B0604030504040204" pitchFamily="50" charset="-128"/>
              <a:ea typeface="Meiryo UI" panose="020B0604030504040204" pitchFamily="50" charset="-128"/>
            </a:endParaRPr>
          </a:p>
          <a:p>
            <a:pPr algn="ctr">
              <a:lnSpc>
                <a:spcPct val="150000"/>
              </a:lnSpc>
            </a:pPr>
            <a:endParaRPr kumimoji="1" lang="ja-JP" altLang="en-US" sz="4000" dirty="0">
              <a:latin typeface="Meiryo UI" panose="020B0604030504040204" pitchFamily="50" charset="-128"/>
              <a:ea typeface="Meiryo UI" panose="020B0604030504040204" pitchFamily="50" charset="-128"/>
            </a:endParaRPr>
          </a:p>
          <a:p>
            <a:pPr algn="ctr">
              <a:lnSpc>
                <a:spcPct val="150000"/>
              </a:lnSpc>
            </a:pPr>
            <a:r>
              <a:rPr kumimoji="1" lang="ja-JP" altLang="en-US" sz="4000" b="1" dirty="0">
                <a:latin typeface="Meiryo UI" panose="020B0604030504040204" pitchFamily="50" charset="-128"/>
                <a:ea typeface="Meiryo UI" panose="020B0604030504040204" pitchFamily="50" charset="-128"/>
              </a:rPr>
              <a:t>時系列・非時系列属性の混在データ</a:t>
            </a:r>
          </a:p>
          <a:p>
            <a:pPr algn="ctr">
              <a:lnSpc>
                <a:spcPct val="150000"/>
              </a:lnSpc>
            </a:pPr>
            <a:r>
              <a:rPr kumimoji="1" lang="ja-JP" altLang="en-US" sz="4000" b="1" dirty="0">
                <a:latin typeface="Meiryo UI" panose="020B0604030504040204" pitchFamily="50" charset="-128"/>
                <a:ea typeface="Meiryo UI" panose="020B0604030504040204" pitchFamily="50" charset="-128"/>
              </a:rPr>
              <a:t>に対する埋込モデルに関する研究</a:t>
            </a:r>
          </a:p>
        </p:txBody>
      </p:sp>
      <p:sp>
        <p:nvSpPr>
          <p:cNvPr id="10" name="テキスト ボックス 9">
            <a:extLst>
              <a:ext uri="{FF2B5EF4-FFF2-40B4-BE49-F238E27FC236}">
                <a16:creationId xmlns:a16="http://schemas.microsoft.com/office/drawing/2014/main" id="{6B651F52-9C33-38FE-17A5-B51FA8C53A61}"/>
              </a:ext>
            </a:extLst>
          </p:cNvPr>
          <p:cNvSpPr txBox="1"/>
          <p:nvPr/>
        </p:nvSpPr>
        <p:spPr>
          <a:xfrm>
            <a:off x="6198635" y="4698478"/>
            <a:ext cx="5541819" cy="1676869"/>
          </a:xfrm>
          <a:prstGeom prst="rect">
            <a:avLst/>
          </a:prstGeom>
          <a:noFill/>
        </p:spPr>
        <p:txBody>
          <a:bodyPr wrap="square" rtlCol="0">
            <a:spAutoFit/>
          </a:bodyPr>
          <a:lstStyle/>
          <a:p>
            <a:pPr>
              <a:lnSpc>
                <a:spcPct val="150000"/>
              </a:lnSpc>
            </a:pPr>
            <a:r>
              <a:rPr kumimoji="1" lang="ja-JP" altLang="en-US" sz="2400" dirty="0">
                <a:latin typeface="Meiryo UI" panose="020B0604030504040204" pitchFamily="50" charset="-128"/>
                <a:ea typeface="Meiryo UI" panose="020B0604030504040204" pitchFamily="50" charset="-128"/>
              </a:rPr>
              <a:t>広島大学大学院 先進理工系科学研究科</a:t>
            </a:r>
          </a:p>
          <a:p>
            <a:pPr>
              <a:lnSpc>
                <a:spcPct val="150000"/>
              </a:lnSpc>
            </a:pPr>
            <a:r>
              <a:rPr kumimoji="1" lang="ja-JP" altLang="en-US" sz="2400" dirty="0">
                <a:latin typeface="Meiryo UI" panose="020B0604030504040204" pitchFamily="50" charset="-128"/>
                <a:ea typeface="Meiryo UI" panose="020B0604030504040204" pitchFamily="50" charset="-128"/>
              </a:rPr>
              <a:t>情報科学プログラム</a:t>
            </a:r>
          </a:p>
          <a:p>
            <a:pPr>
              <a:lnSpc>
                <a:spcPct val="150000"/>
              </a:lnSpc>
            </a:pPr>
            <a:r>
              <a:rPr kumimoji="1" lang="en-US" altLang="ja-JP" sz="2400" dirty="0">
                <a:latin typeface="Meiryo UI" panose="020B0604030504040204" pitchFamily="50" charset="-128"/>
                <a:ea typeface="Meiryo UI" panose="020B0604030504040204" pitchFamily="50" charset="-128"/>
              </a:rPr>
              <a:t>M216916 </a:t>
            </a:r>
            <a:r>
              <a:rPr kumimoji="1" lang="ja-JP" altLang="en-US" sz="2400" dirty="0">
                <a:latin typeface="Meiryo UI" panose="020B0604030504040204" pitchFamily="50" charset="-128"/>
                <a:ea typeface="Meiryo UI" panose="020B0604030504040204" pitchFamily="50" charset="-128"/>
              </a:rPr>
              <a:t>稲葉勇哉</a:t>
            </a:r>
          </a:p>
        </p:txBody>
      </p:sp>
    </p:spTree>
    <p:extLst>
      <p:ext uri="{BB962C8B-B14F-4D97-AF65-F5344CB8AC3E}">
        <p14:creationId xmlns:p14="http://schemas.microsoft.com/office/powerpoint/2010/main" val="43277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2">
            <a:extLst>
              <a:ext uri="{FF2B5EF4-FFF2-40B4-BE49-F238E27FC236}">
                <a16:creationId xmlns:a16="http://schemas.microsoft.com/office/drawing/2014/main" id="{2E969D8B-0FA7-542B-2FFB-9BB6323B511F}"/>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9</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9E0261F2-720E-9297-751A-3E40A178FD3A}"/>
              </a:ext>
            </a:extLst>
          </p:cNvPr>
          <p:cNvSpPr/>
          <p:nvPr/>
        </p:nvSpPr>
        <p:spPr>
          <a:xfrm>
            <a:off x="684244" y="2957800"/>
            <a:ext cx="10823511" cy="34803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solidFill>
                  <a:schemeClr val="tx1"/>
                </a:solidFill>
                <a:latin typeface="Meiryo UI" panose="020B0604030504040204" pitchFamily="50" charset="-128"/>
                <a:ea typeface="Meiryo UI" panose="020B0604030504040204" pitchFamily="50" charset="-128"/>
              </a:rPr>
              <a:t>【</a:t>
            </a:r>
            <a:r>
              <a:rPr lang="ja-JP" altLang="en-US" b="1" dirty="0">
                <a:solidFill>
                  <a:schemeClr val="tx1"/>
                </a:solidFill>
                <a:latin typeface="Meiryo UI" panose="020B0604030504040204" pitchFamily="50" charset="-128"/>
                <a:ea typeface="Meiryo UI" panose="020B0604030504040204" pitchFamily="50" charset="-128"/>
              </a:rPr>
              <a:t>今後の課題</a:t>
            </a:r>
            <a:r>
              <a:rPr kumimoji="1" lang="en-US" altLang="ja-JP" b="1" dirty="0">
                <a:solidFill>
                  <a:schemeClr val="tx1"/>
                </a:solidFill>
                <a:latin typeface="Meiryo UI" panose="020B0604030504040204" pitchFamily="50" charset="-128"/>
                <a:ea typeface="Meiryo UI" panose="020B0604030504040204" pitchFamily="50" charset="-128"/>
              </a:rPr>
              <a:t>】</a:t>
            </a:r>
            <a:br>
              <a:rPr kumimoji="1" lang="en-US" altLang="ja-JP" b="1" dirty="0">
                <a:solidFill>
                  <a:schemeClr val="tx1"/>
                </a:solidFill>
                <a:latin typeface="Meiryo UI" panose="020B0604030504040204" pitchFamily="50" charset="-128"/>
                <a:ea typeface="Meiryo UI" panose="020B0604030504040204" pitchFamily="50" charset="-128"/>
              </a:rPr>
            </a:br>
            <a:endParaRPr kumimoji="1" lang="en-US" altLang="ja-JP" b="1" dirty="0">
              <a:solidFill>
                <a:schemeClr val="tx1"/>
              </a:solidFill>
              <a:latin typeface="Meiryo UI" panose="020B0604030504040204" pitchFamily="50" charset="-128"/>
              <a:ea typeface="Meiryo UI" panose="020B0604030504040204" pitchFamily="50" charset="-128"/>
            </a:endParaRPr>
          </a:p>
          <a:p>
            <a:pPr marL="285750" indent="-193675">
              <a:lnSpc>
                <a:spcPct val="150000"/>
              </a:lnSpc>
              <a:buFont typeface="Arial" panose="020B0604020202020204" pitchFamily="34" charset="0"/>
              <a:buChar char="•"/>
              <a:tabLst>
                <a:tab pos="447675" algn="l"/>
              </a:tabLst>
            </a:pPr>
            <a:r>
              <a:rPr lang="ja-JP" altLang="en-US" b="1" dirty="0">
                <a:solidFill>
                  <a:schemeClr val="tx1"/>
                </a:solidFill>
                <a:latin typeface="Meiryo UI" panose="020B0604030504040204" pitchFamily="50" charset="-128"/>
                <a:ea typeface="Meiryo UI" panose="020B0604030504040204" pitchFamily="50" charset="-128"/>
              </a:rPr>
              <a:t>時系列属性と非時系列属性の統合時の改善</a:t>
            </a:r>
            <a:br>
              <a:rPr lang="en-US" altLang="ja-JP" b="1"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時系列属性と非時系列属性の相乗効果的な精度向上は十分に実現できなかったため </a:t>
            </a:r>
            <a:r>
              <a:rPr lang="en-US" altLang="ja-JP" dirty="0">
                <a:solidFill>
                  <a:schemeClr val="tx1"/>
                </a:solidFill>
                <a:latin typeface="Meiryo UI" panose="020B0604030504040204" pitchFamily="50" charset="-128"/>
                <a:ea typeface="Meiryo UI" panose="020B0604030504040204" pitchFamily="50" charset="-128"/>
              </a:rPr>
              <a:t>NN</a:t>
            </a:r>
            <a:r>
              <a:rPr lang="ja-JP" altLang="en-US" dirty="0">
                <a:solidFill>
                  <a:schemeClr val="tx1"/>
                </a:solidFill>
                <a:latin typeface="Meiryo UI" panose="020B0604030504040204" pitchFamily="50" charset="-128"/>
                <a:ea typeface="Meiryo UI" panose="020B0604030504040204" pitchFamily="50" charset="-128"/>
              </a:rPr>
              <a:t>層の工夫が必要</a:t>
            </a:r>
            <a:endParaRPr lang="en-US" altLang="ja-JP" dirty="0">
              <a:solidFill>
                <a:schemeClr val="tx1"/>
              </a:solidFill>
              <a:latin typeface="Meiryo UI" panose="020B0604030504040204" pitchFamily="50" charset="-128"/>
              <a:ea typeface="Meiryo UI" panose="020B0604030504040204" pitchFamily="50" charset="-128"/>
            </a:endParaRPr>
          </a:p>
          <a:p>
            <a:pPr marL="285750" indent="-193675">
              <a:lnSpc>
                <a:spcPct val="150000"/>
              </a:lnSpc>
              <a:buFont typeface="Arial" panose="020B0604020202020204" pitchFamily="34" charset="0"/>
              <a:buChar char="•"/>
              <a:tabLst>
                <a:tab pos="447675" algn="l"/>
              </a:tabLst>
            </a:pPr>
            <a:r>
              <a:rPr kumimoji="1" lang="ja-JP" altLang="en-US" b="1" dirty="0">
                <a:solidFill>
                  <a:schemeClr val="tx1"/>
                </a:solidFill>
                <a:latin typeface="Meiryo UI" panose="020B0604030504040204" pitchFamily="50" charset="-128"/>
                <a:ea typeface="Meiryo UI" panose="020B0604030504040204" pitchFamily="50" charset="-128"/>
              </a:rPr>
              <a:t>不均衡データへの対処</a:t>
            </a:r>
            <a:br>
              <a:rPr kumimoji="1" lang="en-US" altLang="ja-JP" b="1" dirty="0">
                <a:solidFill>
                  <a:schemeClr val="tx1"/>
                </a:solidFill>
                <a:latin typeface="Meiryo UI" panose="020B0604030504040204" pitchFamily="50" charset="-128"/>
                <a:ea typeface="Meiryo UI" panose="020B0604030504040204" pitchFamily="50" charset="-128"/>
              </a:rPr>
            </a:br>
            <a:r>
              <a:rPr kumimoji="1" lang="en-US" altLang="ja-JP" b="1"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今回は程度の小さい不均衡データでの実験であったが程度の大きい（</a:t>
            </a:r>
            <a:r>
              <a:rPr kumimoji="1" lang="en-US" altLang="ja-JP" dirty="0">
                <a:solidFill>
                  <a:schemeClr val="tx1"/>
                </a:solidFill>
                <a:latin typeface="Meiryo UI" panose="020B0604030504040204" pitchFamily="50" charset="-128"/>
                <a:ea typeface="Meiryo UI" panose="020B0604030504040204" pitchFamily="50" charset="-128"/>
              </a:rPr>
              <a:t>1:100</a:t>
            </a:r>
            <a:r>
              <a:rPr lang="ja-JP" altLang="en-US" dirty="0">
                <a:solidFill>
                  <a:schemeClr val="tx1"/>
                </a:solidFill>
                <a:latin typeface="Meiryo UI" panose="020B0604030504040204" pitchFamily="50" charset="-128"/>
                <a:ea typeface="Meiryo UI" panose="020B0604030504040204" pitchFamily="50" charset="-128"/>
              </a:rPr>
              <a:t>やそれ以上</a:t>
            </a:r>
            <a:r>
              <a:rPr kumimoji="1" lang="ja-JP" altLang="en-US" dirty="0">
                <a:solidFill>
                  <a:schemeClr val="tx1"/>
                </a:solidFill>
                <a:latin typeface="Meiryo UI" panose="020B0604030504040204" pitchFamily="50" charset="-128"/>
                <a:ea typeface="Meiryo UI" panose="020B0604030504040204" pitchFamily="50" charset="-128"/>
              </a:rPr>
              <a:t>）場合は学習自体が</a:t>
            </a:r>
            <a:br>
              <a:rPr kumimoji="1" lang="en-US" altLang="ja-JP" dirty="0">
                <a:solidFill>
                  <a:schemeClr val="tx1"/>
                </a:solidFill>
                <a:latin typeface="Meiryo UI" panose="020B0604030504040204" pitchFamily="50" charset="-128"/>
                <a:ea typeface="Meiryo UI" panose="020B0604030504040204" pitchFamily="50" charset="-128"/>
              </a:rPr>
            </a:br>
            <a:r>
              <a:rPr kumimoji="1"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うまく進まなかった</a:t>
            </a:r>
            <a:endParaRPr kumimoji="1" lang="en-US" altLang="ja-JP" dirty="0">
              <a:solidFill>
                <a:schemeClr val="tx1"/>
              </a:solidFill>
              <a:latin typeface="Meiryo UI" panose="020B0604030504040204" pitchFamily="50" charset="-128"/>
              <a:ea typeface="Meiryo UI" panose="020B0604030504040204" pitchFamily="50" charset="-128"/>
            </a:endParaRPr>
          </a:p>
          <a:p>
            <a:pPr marL="285750" indent="-193675">
              <a:lnSpc>
                <a:spcPct val="150000"/>
              </a:lnSpc>
              <a:buFont typeface="Arial" panose="020B0604020202020204" pitchFamily="34" charset="0"/>
              <a:buChar char="•"/>
              <a:tabLst>
                <a:tab pos="447675" algn="l"/>
              </a:tabLst>
            </a:pPr>
            <a:r>
              <a:rPr lang="ja-JP" altLang="en-US" b="1" dirty="0">
                <a:solidFill>
                  <a:schemeClr val="tx1"/>
                </a:solidFill>
                <a:latin typeface="Meiryo UI" panose="020B0604030504040204" pitchFamily="50" charset="-128"/>
                <a:ea typeface="Meiryo UI" panose="020B0604030504040204" pitchFamily="50" charset="-128"/>
              </a:rPr>
              <a:t>他手法との比較（</a:t>
            </a:r>
            <a:r>
              <a:rPr lang="en-US" altLang="ja-JP" b="1" dirty="0">
                <a:solidFill>
                  <a:schemeClr val="tx1"/>
                </a:solidFill>
                <a:latin typeface="Meiryo UI" panose="020B0604030504040204" pitchFamily="50" charset="-128"/>
                <a:ea typeface="Meiryo UI" panose="020B0604030504040204" pitchFamily="50" charset="-128"/>
              </a:rPr>
              <a:t>AR</a:t>
            </a:r>
            <a:r>
              <a:rPr lang="ja-JP" altLang="en-US" b="1" dirty="0">
                <a:solidFill>
                  <a:schemeClr val="tx1"/>
                </a:solidFill>
                <a:latin typeface="Meiryo UI" panose="020B0604030504040204" pitchFamily="50" charset="-128"/>
                <a:ea typeface="Meiryo UI" panose="020B0604030504040204" pitchFamily="50" charset="-128"/>
              </a:rPr>
              <a:t>モデルなど）</a:t>
            </a:r>
            <a:br>
              <a:rPr lang="en-US" altLang="ja-JP" b="1"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時系列属性の特徴量抽出には</a:t>
            </a:r>
            <a:r>
              <a:rPr lang="en-US" altLang="ja-JP" dirty="0">
                <a:solidFill>
                  <a:schemeClr val="tx1"/>
                </a:solidFill>
                <a:latin typeface="Meiryo UI" panose="020B0604030504040204" pitchFamily="50" charset="-128"/>
                <a:ea typeface="Meiryo UI" panose="020B0604030504040204" pitchFamily="50" charset="-128"/>
              </a:rPr>
              <a:t>AR</a:t>
            </a:r>
            <a:r>
              <a:rPr lang="ja-JP" altLang="en-US" dirty="0">
                <a:solidFill>
                  <a:schemeClr val="tx1"/>
                </a:solidFill>
                <a:latin typeface="Meiryo UI" panose="020B0604030504040204" pitchFamily="50" charset="-128"/>
                <a:ea typeface="Meiryo UI" panose="020B0604030504040204" pitchFamily="50" charset="-128"/>
              </a:rPr>
              <a:t>モデルやその変形も適用できるため 比較実験も追加したい</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AFC5839D-0352-CF30-0180-779A9118C5A4}"/>
              </a:ext>
            </a:extLst>
          </p:cNvPr>
          <p:cNvSpPr/>
          <p:nvPr/>
        </p:nvSpPr>
        <p:spPr>
          <a:xfrm>
            <a:off x="440657" y="969240"/>
            <a:ext cx="11310686" cy="188398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solidFill>
                  <a:schemeClr val="tx1"/>
                </a:solidFill>
                <a:latin typeface="Meiryo UI" panose="020B0604030504040204" pitchFamily="50" charset="-128"/>
                <a:ea typeface="Meiryo UI" panose="020B0604030504040204" pitchFamily="50" charset="-128"/>
              </a:rPr>
              <a:t>【</a:t>
            </a:r>
            <a:r>
              <a:rPr kumimoji="1" lang="ja-JP" altLang="en-US" b="1" dirty="0">
                <a:solidFill>
                  <a:schemeClr val="tx1"/>
                </a:solidFill>
                <a:latin typeface="Meiryo UI" panose="020B0604030504040204" pitchFamily="50" charset="-128"/>
                <a:ea typeface="Meiryo UI" panose="020B0604030504040204" pitchFamily="50" charset="-128"/>
              </a:rPr>
              <a:t>総括</a:t>
            </a:r>
            <a:r>
              <a:rPr kumimoji="1" lang="en-US" altLang="ja-JP" b="1" dirty="0">
                <a:solidFill>
                  <a:schemeClr val="tx1"/>
                </a:solidFill>
                <a:latin typeface="Meiryo UI" panose="020B0604030504040204" pitchFamily="50" charset="-128"/>
                <a:ea typeface="Meiryo UI" panose="020B0604030504040204" pitchFamily="50" charset="-128"/>
              </a:rPr>
              <a:t>】</a:t>
            </a:r>
            <a:endParaRPr lang="en-US" altLang="ja-JP" b="1" dirty="0">
              <a:solidFill>
                <a:schemeClr val="tx1"/>
              </a:solidFill>
              <a:latin typeface="Meiryo UI" panose="020B0604030504040204" pitchFamily="50" charset="-128"/>
              <a:ea typeface="Meiryo UI" panose="020B0604030504040204" pitchFamily="50" charset="-128"/>
            </a:endParaRPr>
          </a:p>
          <a:p>
            <a:endParaRPr lang="en-US" altLang="ja-JP" b="1" dirty="0">
              <a:solidFill>
                <a:schemeClr val="tx1"/>
              </a:solidFill>
              <a:latin typeface="Meiryo UI" panose="020B0604030504040204" pitchFamily="50" charset="-128"/>
              <a:ea typeface="Meiryo UI" panose="020B0604030504040204" pitchFamily="50" charset="-128"/>
            </a:endParaRPr>
          </a:p>
          <a:p>
            <a:pPr>
              <a:lnSpc>
                <a:spcPct val="150000"/>
              </a:lnSpc>
              <a:tabLst>
                <a:tab pos="263525" algn="l"/>
              </a:tabLst>
            </a:pPr>
            <a:r>
              <a:rPr lang="en-US" altLang="ja-JP" b="1"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本研究では、実務課題の解決のため</a:t>
            </a:r>
            <a:r>
              <a:rPr kumimoji="1" lang="en-US" altLang="ja-JP" b="1" u="sng" dirty="0">
                <a:solidFill>
                  <a:srgbClr val="FF0000"/>
                </a:solidFill>
                <a:latin typeface="Meiryo UI" panose="020B0604030504040204" pitchFamily="50" charset="-128"/>
                <a:ea typeface="Meiryo UI" panose="020B0604030504040204" pitchFamily="50" charset="-128"/>
              </a:rPr>
              <a:t>GDN</a:t>
            </a:r>
            <a:r>
              <a:rPr kumimoji="1" lang="ja-JP" altLang="en-US" b="1" u="sng" dirty="0">
                <a:solidFill>
                  <a:srgbClr val="FF0000"/>
                </a:solidFill>
                <a:latin typeface="Meiryo UI" panose="020B0604030504040204" pitchFamily="50" charset="-128"/>
                <a:ea typeface="Meiryo UI" panose="020B0604030504040204" pitchFamily="50" charset="-128"/>
              </a:rPr>
              <a:t>応用モデル（</a:t>
            </a:r>
            <a:r>
              <a:rPr kumimoji="1" lang="en-US" altLang="ja-JP" b="1" u="sng" dirty="0">
                <a:solidFill>
                  <a:srgbClr val="FF0000"/>
                </a:solidFill>
                <a:latin typeface="Meiryo UI" panose="020B0604030504040204" pitchFamily="50" charset="-128"/>
                <a:ea typeface="Meiryo UI" panose="020B0604030504040204" pitchFamily="50" charset="-128"/>
              </a:rPr>
              <a:t>GDN</a:t>
            </a:r>
            <a:r>
              <a:rPr kumimoji="1" lang="ja-JP" altLang="en-US" b="1" u="sng" dirty="0">
                <a:solidFill>
                  <a:srgbClr val="FF0000"/>
                </a:solidFill>
                <a:latin typeface="Meiryo UI" panose="020B0604030504040204" pitchFamily="50" charset="-128"/>
                <a:ea typeface="Meiryo UI" panose="020B0604030504040204" pitchFamily="50" charset="-128"/>
              </a:rPr>
              <a:t>に基づく</a:t>
            </a:r>
            <a:r>
              <a:rPr lang="en-US" altLang="ja-JP" b="1" u="sng" dirty="0">
                <a:solidFill>
                  <a:srgbClr val="FF0000"/>
                </a:solidFill>
                <a:latin typeface="Meiryo UI" panose="020B0604030504040204" pitchFamily="50" charset="-128"/>
                <a:ea typeface="Meiryo UI" panose="020B0604030504040204" pitchFamily="50" charset="-128"/>
              </a:rPr>
              <a:t>End-to-End </a:t>
            </a:r>
            <a:r>
              <a:rPr lang="ja-JP" altLang="en-US" b="1" u="sng" dirty="0">
                <a:solidFill>
                  <a:srgbClr val="FF0000"/>
                </a:solidFill>
                <a:latin typeface="Meiryo UI" panose="020B0604030504040204" pitchFamily="50" charset="-128"/>
                <a:ea typeface="Meiryo UI" panose="020B0604030504040204" pitchFamily="50" charset="-128"/>
              </a:rPr>
              <a:t>転移学習モデル）</a:t>
            </a:r>
            <a:r>
              <a:rPr kumimoji="1" lang="ja-JP" altLang="en-US" b="1" u="sng" dirty="0">
                <a:solidFill>
                  <a:srgbClr val="FF0000"/>
                </a:solidFill>
                <a:latin typeface="Meiryo UI" panose="020B0604030504040204" pitchFamily="50" charset="-128"/>
                <a:ea typeface="Meiryo UI" panose="020B0604030504040204" pitchFamily="50" charset="-128"/>
              </a:rPr>
              <a:t>を構築</a:t>
            </a:r>
            <a:r>
              <a:rPr kumimoji="1" lang="ja-JP" altLang="en-US" dirty="0">
                <a:solidFill>
                  <a:schemeClr val="tx1"/>
                </a:solidFill>
                <a:latin typeface="Meiryo UI" panose="020B0604030504040204" pitchFamily="50" charset="-128"/>
                <a:ea typeface="Meiryo UI" panose="020B0604030504040204" pitchFamily="50" charset="-128"/>
              </a:rPr>
              <a:t>した</a:t>
            </a:r>
            <a:br>
              <a:rPr kumimoji="1" lang="en-US" altLang="ja-JP" dirty="0">
                <a:solidFill>
                  <a:schemeClr val="tx1"/>
                </a:solidFill>
                <a:latin typeface="Meiryo UI" panose="020B0604030504040204" pitchFamily="50" charset="-128"/>
                <a:ea typeface="Meiryo UI" panose="020B0604030504040204" pitchFamily="50" charset="-128"/>
              </a:rPr>
            </a:br>
            <a:r>
              <a:rPr kumimoji="1"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従来手法と比較し、</a:t>
            </a:r>
            <a:r>
              <a:rPr kumimoji="1" lang="ja-JP" altLang="en-US" b="1" u="sng" dirty="0">
                <a:solidFill>
                  <a:srgbClr val="FF0000"/>
                </a:solidFill>
                <a:latin typeface="Meiryo UI" panose="020B0604030504040204" pitchFamily="50" charset="-128"/>
                <a:ea typeface="Meiryo UI" panose="020B0604030504040204" pitchFamily="50" charset="-128"/>
              </a:rPr>
              <a:t>一定水準の精度を示し、実務への応用の可能性も十分見いだせた</a:t>
            </a:r>
            <a:r>
              <a:rPr kumimoji="1" lang="ja-JP" altLang="en-US" dirty="0">
                <a:solidFill>
                  <a:schemeClr val="tx1"/>
                </a:solidFill>
                <a:latin typeface="Meiryo UI" panose="020B0604030504040204" pitchFamily="50" charset="-128"/>
                <a:ea typeface="Meiryo UI" panose="020B0604030504040204" pitchFamily="50" charset="-128"/>
              </a:rPr>
              <a:t>と考えている</a:t>
            </a:r>
            <a:br>
              <a:rPr kumimoji="1" lang="en-US" altLang="ja-JP" dirty="0">
                <a:solidFill>
                  <a:schemeClr val="tx1"/>
                </a:solidFill>
                <a:latin typeface="Meiryo UI" panose="020B0604030504040204" pitchFamily="50" charset="-128"/>
                <a:ea typeface="Meiryo UI" panose="020B0604030504040204" pitchFamily="50" charset="-128"/>
              </a:rPr>
            </a:br>
            <a:r>
              <a:rPr kumimoji="1"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一方で、</a:t>
            </a:r>
            <a:r>
              <a:rPr lang="ja-JP" altLang="en-US" dirty="0">
                <a:solidFill>
                  <a:schemeClr val="tx1"/>
                </a:solidFill>
                <a:latin typeface="Meiryo UI" panose="020B0604030504040204" pitchFamily="50" charset="-128"/>
                <a:ea typeface="Meiryo UI" panose="020B0604030504040204" pitchFamily="50" charset="-128"/>
              </a:rPr>
              <a:t>下記</a:t>
            </a:r>
            <a:r>
              <a:rPr kumimoji="1" lang="ja-JP" altLang="en-US" dirty="0">
                <a:solidFill>
                  <a:schemeClr val="tx1"/>
                </a:solidFill>
                <a:latin typeface="Meiryo UI" panose="020B0604030504040204" pitchFamily="50" charset="-128"/>
                <a:ea typeface="Meiryo UI" panose="020B0604030504040204" pitchFamily="50" charset="-128"/>
              </a:rPr>
              <a:t>の課題も残っており、更なる性能改善の期待もできる</a:t>
            </a:r>
            <a:endParaRPr kumimoji="1" lang="en-US" altLang="ja-JP" dirty="0">
              <a:solidFill>
                <a:schemeClr val="tx1"/>
              </a:solidFill>
              <a:latin typeface="Meiryo UI" panose="020B0604030504040204" pitchFamily="50" charset="-128"/>
              <a:ea typeface="Meiryo UI" panose="020B0604030504040204" pitchFamily="50" charset="-128"/>
            </a:endParaRPr>
          </a:p>
        </p:txBody>
      </p:sp>
      <p:cxnSp>
        <p:nvCxnSpPr>
          <p:cNvPr id="2" name="直線コネクタ 1">
            <a:extLst>
              <a:ext uri="{FF2B5EF4-FFF2-40B4-BE49-F238E27FC236}">
                <a16:creationId xmlns:a16="http://schemas.microsoft.com/office/drawing/2014/main" id="{9C840367-B977-66DC-01A1-5D04DC6E38A9}"/>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25F81053-EE67-091C-7BB2-E9A212CACA4E}"/>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kumimoji="1" lang="ja-JP" altLang="en-US" sz="3200" b="1" dirty="0">
                <a:latin typeface="Meiryo UI" panose="020B0604030504040204" pitchFamily="50" charset="-128"/>
                <a:ea typeface="Meiryo UI" panose="020B0604030504040204" pitchFamily="50" charset="-128"/>
              </a:rPr>
              <a:t>まとめ</a:t>
            </a:r>
          </a:p>
        </p:txBody>
      </p:sp>
    </p:spTree>
    <p:extLst>
      <p:ext uri="{BB962C8B-B14F-4D97-AF65-F5344CB8AC3E}">
        <p14:creationId xmlns:p14="http://schemas.microsoft.com/office/powerpoint/2010/main" val="43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1757E6F4-2E32-E00B-7EA4-3D6835A43441}"/>
              </a:ext>
            </a:extLst>
          </p:cNvPr>
          <p:cNvCxnSpPr>
            <a:cxnSpLocks/>
          </p:cNvCxnSpPr>
          <p:nvPr/>
        </p:nvCxnSpPr>
        <p:spPr>
          <a:xfrm>
            <a:off x="554182" y="1068350"/>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CAC94E0-9875-CA4E-1F0E-C2A677E7DBCC}"/>
              </a:ext>
            </a:extLst>
          </p:cNvPr>
          <p:cNvSpPr txBox="1"/>
          <p:nvPr/>
        </p:nvSpPr>
        <p:spPr>
          <a:xfrm>
            <a:off x="1133303" y="1618881"/>
            <a:ext cx="5877098" cy="4421082"/>
          </a:xfrm>
          <a:prstGeom prst="rect">
            <a:avLst/>
          </a:prstGeom>
          <a:noFill/>
        </p:spPr>
        <p:txBody>
          <a:bodyPr wrap="square" rtlCol="0">
            <a:spAutoFit/>
          </a:bodyPr>
          <a:lstStyle/>
          <a:p>
            <a:pPr>
              <a:lnSpc>
                <a:spcPct val="150000"/>
              </a:lnSpc>
            </a:pPr>
            <a:r>
              <a:rPr kumimoji="1" lang="ja-JP" altLang="en-US" sz="3200" b="1" dirty="0">
                <a:latin typeface="Meiryo UI" panose="020B0604030504040204" pitchFamily="50" charset="-128"/>
                <a:ea typeface="Meiryo UI" panose="020B0604030504040204" pitchFamily="50" charset="-128"/>
              </a:rPr>
              <a:t>研究概要</a:t>
            </a:r>
            <a:endParaRPr kumimoji="1" lang="en-US" altLang="ja-JP" sz="3200" b="1" dirty="0">
              <a:latin typeface="Meiryo UI" panose="020B0604030504040204" pitchFamily="50" charset="-128"/>
              <a:ea typeface="Meiryo UI" panose="020B0604030504040204" pitchFamily="50" charset="-128"/>
            </a:endParaRPr>
          </a:p>
          <a:p>
            <a:pPr>
              <a:lnSpc>
                <a:spcPct val="150000"/>
              </a:lnSpc>
            </a:pPr>
            <a:r>
              <a:rPr kumimoji="1" lang="ja-JP" altLang="en-US" sz="3200" b="1" dirty="0">
                <a:latin typeface="Meiryo UI" panose="020B0604030504040204" pitchFamily="50" charset="-128"/>
                <a:ea typeface="Meiryo UI" panose="020B0604030504040204" pitchFamily="50" charset="-128"/>
              </a:rPr>
              <a:t>先行研究</a:t>
            </a:r>
            <a:endParaRPr kumimoji="1" lang="en-US" altLang="ja-JP" sz="3200" b="1" dirty="0">
              <a:latin typeface="Meiryo UI" panose="020B0604030504040204" pitchFamily="50" charset="-128"/>
              <a:ea typeface="Meiryo UI" panose="020B0604030504040204" pitchFamily="50" charset="-128"/>
            </a:endParaRPr>
          </a:p>
          <a:p>
            <a:pPr>
              <a:lnSpc>
                <a:spcPct val="150000"/>
              </a:lnSpc>
            </a:pPr>
            <a:r>
              <a:rPr lang="ja-JP" altLang="en-US" sz="3200" b="1" dirty="0">
                <a:latin typeface="Meiryo UI" panose="020B0604030504040204" pitchFamily="50" charset="-128"/>
                <a:ea typeface="Meiryo UI" panose="020B0604030504040204" pitchFamily="50" charset="-128"/>
              </a:rPr>
              <a:t>提案モデル（</a:t>
            </a:r>
            <a:r>
              <a:rPr lang="en-US" altLang="ja-JP" sz="3200" b="1" dirty="0">
                <a:latin typeface="Meiryo UI" panose="020B0604030504040204" pitchFamily="50" charset="-128"/>
                <a:ea typeface="Meiryo UI" panose="020B0604030504040204" pitchFamily="50" charset="-128"/>
              </a:rPr>
              <a:t>GDN</a:t>
            </a:r>
            <a:r>
              <a:rPr lang="ja-JP" altLang="en-US" sz="3200" b="1" dirty="0">
                <a:latin typeface="Meiryo UI" panose="020B0604030504040204" pitchFamily="50" charset="-128"/>
                <a:ea typeface="Meiryo UI" panose="020B0604030504040204" pitchFamily="50" charset="-128"/>
              </a:rPr>
              <a:t>応用モデル）</a:t>
            </a:r>
            <a:endParaRPr lang="en-US" altLang="ja-JP" sz="3200" b="1" dirty="0">
              <a:latin typeface="Meiryo UI" panose="020B0604030504040204" pitchFamily="50" charset="-128"/>
              <a:ea typeface="Meiryo UI" panose="020B0604030504040204" pitchFamily="50" charset="-128"/>
            </a:endParaRPr>
          </a:p>
          <a:p>
            <a:pPr>
              <a:lnSpc>
                <a:spcPct val="150000"/>
              </a:lnSpc>
            </a:pPr>
            <a:r>
              <a:rPr lang="ja-JP" altLang="en-US" sz="3200" b="1" dirty="0">
                <a:latin typeface="Meiryo UI" panose="020B0604030504040204" pitchFamily="50" charset="-128"/>
                <a:ea typeface="Meiryo UI" panose="020B0604030504040204" pitchFamily="50" charset="-128"/>
              </a:rPr>
              <a:t>実験設定</a:t>
            </a:r>
            <a:endParaRPr lang="en-US" altLang="ja-JP" sz="3200" b="1" dirty="0">
              <a:latin typeface="Meiryo UI" panose="020B0604030504040204" pitchFamily="50" charset="-128"/>
              <a:ea typeface="Meiryo UI" panose="020B0604030504040204" pitchFamily="50" charset="-128"/>
            </a:endParaRPr>
          </a:p>
          <a:p>
            <a:pPr>
              <a:lnSpc>
                <a:spcPct val="150000"/>
              </a:lnSpc>
            </a:pPr>
            <a:r>
              <a:rPr lang="ja-JP" altLang="en-US" sz="3200" b="1" dirty="0">
                <a:latin typeface="Meiryo UI" panose="020B0604030504040204" pitchFamily="50" charset="-128"/>
                <a:ea typeface="Meiryo UI" panose="020B0604030504040204" pitchFamily="50" charset="-128"/>
              </a:rPr>
              <a:t>実験結果</a:t>
            </a:r>
            <a:endParaRPr lang="en-US" altLang="ja-JP" sz="3200" b="1" dirty="0">
              <a:latin typeface="Meiryo UI" panose="020B0604030504040204" pitchFamily="50" charset="-128"/>
              <a:ea typeface="Meiryo UI" panose="020B0604030504040204" pitchFamily="50" charset="-128"/>
            </a:endParaRPr>
          </a:p>
          <a:p>
            <a:pPr>
              <a:lnSpc>
                <a:spcPct val="150000"/>
              </a:lnSpc>
            </a:pPr>
            <a:r>
              <a:rPr lang="ja-JP" altLang="en-US" sz="3200" b="1" dirty="0">
                <a:latin typeface="Meiryo UI" panose="020B0604030504040204" pitchFamily="50" charset="-128"/>
                <a:ea typeface="Meiryo UI" panose="020B0604030504040204" pitchFamily="50" charset="-128"/>
              </a:rPr>
              <a:t>まとめ</a:t>
            </a:r>
            <a:endParaRPr lang="en-US" altLang="ja-JP" sz="3200" b="1"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C5B5318D-0C69-1E17-3DE4-441D1FE6ED3A}"/>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1</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21EBD793-392A-30CD-977C-6443954735B9}"/>
              </a:ext>
            </a:extLst>
          </p:cNvPr>
          <p:cNvSpPr/>
          <p:nvPr/>
        </p:nvSpPr>
        <p:spPr>
          <a:xfrm>
            <a:off x="1062182" y="1767840"/>
            <a:ext cx="5460538" cy="2042160"/>
          </a:xfrm>
          <a:prstGeom prst="roundRect">
            <a:avLst>
              <a:gd name="adj" fmla="val 8648"/>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95EA1CF-27B9-F40B-378B-8C6E36E83315}"/>
              </a:ext>
            </a:extLst>
          </p:cNvPr>
          <p:cNvSpPr/>
          <p:nvPr/>
        </p:nvSpPr>
        <p:spPr>
          <a:xfrm>
            <a:off x="1062182" y="3985998"/>
            <a:ext cx="5460538" cy="2042160"/>
          </a:xfrm>
          <a:prstGeom prst="roundRect">
            <a:avLst>
              <a:gd name="adj" fmla="val 8648"/>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吹き出し: 角を丸めた四角形 16">
            <a:extLst>
              <a:ext uri="{FF2B5EF4-FFF2-40B4-BE49-F238E27FC236}">
                <a16:creationId xmlns:a16="http://schemas.microsoft.com/office/drawing/2014/main" id="{DBEC62ED-B43E-7FF6-3B88-F8F4E29AF6D0}"/>
              </a:ext>
            </a:extLst>
          </p:cNvPr>
          <p:cNvSpPr/>
          <p:nvPr/>
        </p:nvSpPr>
        <p:spPr>
          <a:xfrm>
            <a:off x="7122160" y="2052320"/>
            <a:ext cx="3586480" cy="1564639"/>
          </a:xfrm>
          <a:prstGeom prst="wedgeRoundRectCallout">
            <a:avLst>
              <a:gd name="adj1" fmla="val -61909"/>
              <a:gd name="adj2" fmla="val 32630"/>
              <a:gd name="adj3" fmla="val 16667"/>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0000"/>
                </a:solidFill>
                <a:latin typeface="Meiryo UI" panose="020B0604030504040204" pitchFamily="50" charset="-128"/>
                <a:ea typeface="Meiryo UI" panose="020B0604030504040204" pitchFamily="50" charset="-128"/>
              </a:rPr>
              <a:t>GDN</a:t>
            </a:r>
            <a:r>
              <a:rPr lang="ja-JP" altLang="en-US" sz="2000" b="1" dirty="0">
                <a:solidFill>
                  <a:srgbClr val="FF0000"/>
                </a:solidFill>
                <a:latin typeface="Meiryo UI" panose="020B0604030504040204" pitchFamily="50" charset="-128"/>
                <a:ea typeface="Meiryo UI" panose="020B0604030504040204" pitchFamily="50" charset="-128"/>
              </a:rPr>
              <a:t>応用モデルを構築し</a:t>
            </a:r>
            <a:endParaRPr lang="en-US" altLang="ja-JP" sz="2000" b="1" dirty="0">
              <a:solidFill>
                <a:srgbClr val="FF0000"/>
              </a:solidFill>
              <a:latin typeface="Meiryo UI" panose="020B0604030504040204" pitchFamily="50" charset="-128"/>
              <a:ea typeface="Meiryo UI" panose="020B0604030504040204" pitchFamily="50" charset="-128"/>
            </a:endParaRPr>
          </a:p>
          <a:p>
            <a:pPr algn="ctr"/>
            <a:r>
              <a:rPr kumimoji="1" lang="ja-JP" altLang="en-US" sz="2000" b="1" dirty="0">
                <a:solidFill>
                  <a:srgbClr val="FF0000"/>
                </a:solidFill>
                <a:latin typeface="Meiryo UI" panose="020B0604030504040204" pitchFamily="50" charset="-128"/>
                <a:ea typeface="Meiryo UI" panose="020B0604030504040204" pitchFamily="50" charset="-128"/>
              </a:rPr>
              <a:t>株価の騰落を分類予測した</a:t>
            </a:r>
            <a:endParaRPr kumimoji="1" lang="en-US" altLang="ja-JP" sz="2000" b="1" dirty="0">
              <a:solidFill>
                <a:srgbClr val="FF0000"/>
              </a:solidFill>
              <a:latin typeface="Meiryo UI" panose="020B0604030504040204" pitchFamily="50" charset="-128"/>
              <a:ea typeface="Meiryo UI" panose="020B0604030504040204" pitchFamily="50" charset="-128"/>
            </a:endParaRPr>
          </a:p>
          <a:p>
            <a:pPr algn="ctr"/>
            <a:endParaRPr lang="en-US" altLang="ja-JP" sz="2000" b="1" dirty="0">
              <a:solidFill>
                <a:srgbClr val="FF0000"/>
              </a:solidFill>
              <a:latin typeface="Meiryo UI" panose="020B0604030504040204" pitchFamily="50" charset="-128"/>
              <a:ea typeface="Meiryo UI" panose="020B0604030504040204" pitchFamily="50" charset="-128"/>
            </a:endParaRPr>
          </a:p>
          <a:p>
            <a:pPr algn="ctr"/>
            <a:r>
              <a:rPr kumimoji="1" lang="ja-JP" altLang="en-US" sz="2000" b="1" dirty="0">
                <a:solidFill>
                  <a:srgbClr val="FF0000"/>
                </a:solidFill>
                <a:latin typeface="Meiryo UI" panose="020B0604030504040204" pitchFamily="50" charset="-128"/>
                <a:ea typeface="Meiryo UI" panose="020B0604030504040204" pitchFamily="50" charset="-128"/>
              </a:rPr>
              <a:t>モデルについて説明する</a:t>
            </a:r>
          </a:p>
        </p:txBody>
      </p:sp>
      <p:sp>
        <p:nvSpPr>
          <p:cNvPr id="20" name="吹き出し: 角を丸めた四角形 19">
            <a:extLst>
              <a:ext uri="{FF2B5EF4-FFF2-40B4-BE49-F238E27FC236}">
                <a16:creationId xmlns:a16="http://schemas.microsoft.com/office/drawing/2014/main" id="{CF2EDA0C-FB31-5708-FE23-4F11583FFF6C}"/>
              </a:ext>
            </a:extLst>
          </p:cNvPr>
          <p:cNvSpPr/>
          <p:nvPr/>
        </p:nvSpPr>
        <p:spPr>
          <a:xfrm>
            <a:off x="7122160" y="4112294"/>
            <a:ext cx="3586480" cy="1564639"/>
          </a:xfrm>
          <a:prstGeom prst="wedgeRoundRectCallout">
            <a:avLst>
              <a:gd name="adj1" fmla="val -61909"/>
              <a:gd name="adj2" fmla="val 32630"/>
              <a:gd name="adj3" fmla="val 16667"/>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rgbClr val="FF0000"/>
                </a:solidFill>
                <a:latin typeface="Meiryo UI" panose="020B0604030504040204" pitchFamily="50" charset="-128"/>
                <a:ea typeface="Meiryo UI" panose="020B0604030504040204" pitchFamily="50" charset="-128"/>
              </a:rPr>
              <a:t>モデル</a:t>
            </a:r>
            <a:r>
              <a:rPr lang="ja-JP" altLang="en-US" sz="2000" b="1" dirty="0">
                <a:solidFill>
                  <a:srgbClr val="FF0000"/>
                </a:solidFill>
                <a:latin typeface="Meiryo UI" panose="020B0604030504040204" pitchFamily="50" charset="-128"/>
                <a:ea typeface="Meiryo UI" panose="020B0604030504040204" pitchFamily="50" charset="-128"/>
              </a:rPr>
              <a:t>の性能</a:t>
            </a:r>
            <a:r>
              <a:rPr kumimoji="1" lang="ja-JP" altLang="en-US" sz="2000" b="1" dirty="0">
                <a:solidFill>
                  <a:srgbClr val="FF0000"/>
                </a:solidFill>
                <a:latin typeface="Meiryo UI" panose="020B0604030504040204" pitchFamily="50" charset="-128"/>
                <a:ea typeface="Meiryo UI" panose="020B0604030504040204" pitchFamily="50" charset="-128"/>
              </a:rPr>
              <a:t>について説明する</a:t>
            </a:r>
          </a:p>
        </p:txBody>
      </p:sp>
    </p:spTree>
    <p:extLst>
      <p:ext uri="{BB962C8B-B14F-4D97-AF65-F5344CB8AC3E}">
        <p14:creationId xmlns:p14="http://schemas.microsoft.com/office/powerpoint/2010/main" val="253988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7"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1757E6F4-2E32-E00B-7EA4-3D6835A43441}"/>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CAC94E0-9875-CA4E-1F0E-C2A677E7DBCC}"/>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kumimoji="1" lang="ja-JP" altLang="en-US" sz="3200" b="1" dirty="0">
                <a:latin typeface="Meiryo UI" panose="020B0604030504040204" pitchFamily="50" charset="-128"/>
                <a:ea typeface="Meiryo UI" panose="020B0604030504040204" pitchFamily="50" charset="-128"/>
              </a:rPr>
              <a:t>研究概要</a:t>
            </a:r>
          </a:p>
        </p:txBody>
      </p:sp>
      <p:sp>
        <p:nvSpPr>
          <p:cNvPr id="10" name="テキスト ボックス 9">
            <a:extLst>
              <a:ext uri="{FF2B5EF4-FFF2-40B4-BE49-F238E27FC236}">
                <a16:creationId xmlns:a16="http://schemas.microsoft.com/office/drawing/2014/main" id="{6B651F52-9C33-38FE-17A5-B51FA8C53A61}"/>
              </a:ext>
            </a:extLst>
          </p:cNvPr>
          <p:cNvSpPr txBox="1"/>
          <p:nvPr/>
        </p:nvSpPr>
        <p:spPr>
          <a:xfrm>
            <a:off x="554181" y="923497"/>
            <a:ext cx="5946148" cy="704295"/>
          </a:xfrm>
          <a:prstGeom prst="rect">
            <a:avLst/>
          </a:prstGeom>
          <a:noFill/>
        </p:spPr>
        <p:txBody>
          <a:bodyPr wrap="square" rtlCol="0">
            <a:spAutoFit/>
          </a:bodyPr>
          <a:lstStyle/>
          <a:p>
            <a:pPr>
              <a:lnSpc>
                <a:spcPts val="2500"/>
              </a:lnSpc>
            </a:pPr>
            <a:r>
              <a:rPr kumimoji="1" lang="ja-JP" altLang="en-US" sz="2000" dirty="0">
                <a:latin typeface="Meiryo UI" panose="020B0604030504040204" pitchFamily="50" charset="-128"/>
                <a:ea typeface="Meiryo UI" panose="020B0604030504040204" pitchFamily="50" charset="-128"/>
              </a:rPr>
              <a:t>時系列属性と非時系列属性が混在したデータにおいて</a:t>
            </a:r>
            <a:endParaRPr kumimoji="1" lang="en-US" altLang="ja-JP" sz="2000" dirty="0">
              <a:latin typeface="Meiryo UI" panose="020B0604030504040204" pitchFamily="50" charset="-128"/>
              <a:ea typeface="Meiryo UI" panose="020B0604030504040204" pitchFamily="50" charset="-128"/>
            </a:endParaRPr>
          </a:p>
          <a:p>
            <a:pPr>
              <a:lnSpc>
                <a:spcPts val="2500"/>
              </a:lnSpc>
            </a:pPr>
            <a:r>
              <a:rPr kumimoji="1" lang="ja-JP" altLang="en-US" sz="2000" dirty="0">
                <a:latin typeface="Meiryo UI" panose="020B0604030504040204" pitchFamily="50" charset="-128"/>
                <a:ea typeface="Meiryo UI" panose="020B0604030504040204" pitchFamily="50" charset="-128"/>
              </a:rPr>
              <a:t>分類モデルを構築するとき・・・</a:t>
            </a:r>
          </a:p>
        </p:txBody>
      </p:sp>
      <p:graphicFrame>
        <p:nvGraphicFramePr>
          <p:cNvPr id="13" name="表 12">
            <a:extLst>
              <a:ext uri="{FF2B5EF4-FFF2-40B4-BE49-F238E27FC236}">
                <a16:creationId xmlns:a16="http://schemas.microsoft.com/office/drawing/2014/main" id="{3B66EE35-DC42-2C3B-FBC6-66377984475D}"/>
              </a:ext>
            </a:extLst>
          </p:cNvPr>
          <p:cNvGraphicFramePr>
            <a:graphicFrameLocks noGrp="1"/>
          </p:cNvGraphicFramePr>
          <p:nvPr>
            <p:extLst>
              <p:ext uri="{D42A27DB-BD31-4B8C-83A1-F6EECF244321}">
                <p14:modId xmlns:p14="http://schemas.microsoft.com/office/powerpoint/2010/main" val="2749434428"/>
              </p:ext>
            </p:extLst>
          </p:nvPr>
        </p:nvGraphicFramePr>
        <p:xfrm>
          <a:off x="6343961" y="1878236"/>
          <a:ext cx="5435631" cy="2106266"/>
        </p:xfrm>
        <a:graphic>
          <a:graphicData uri="http://schemas.openxmlformats.org/drawingml/2006/table">
            <a:tbl>
              <a:tblPr/>
              <a:tblGrid>
                <a:gridCol w="552847">
                  <a:extLst>
                    <a:ext uri="{9D8B030D-6E8A-4147-A177-3AD203B41FA5}">
                      <a16:colId xmlns:a16="http://schemas.microsoft.com/office/drawing/2014/main" val="2768584859"/>
                    </a:ext>
                  </a:extLst>
                </a:gridCol>
                <a:gridCol w="662514">
                  <a:extLst>
                    <a:ext uri="{9D8B030D-6E8A-4147-A177-3AD203B41FA5}">
                      <a16:colId xmlns:a16="http://schemas.microsoft.com/office/drawing/2014/main" val="1947497130"/>
                    </a:ext>
                  </a:extLst>
                </a:gridCol>
                <a:gridCol w="662514">
                  <a:extLst>
                    <a:ext uri="{9D8B030D-6E8A-4147-A177-3AD203B41FA5}">
                      <a16:colId xmlns:a16="http://schemas.microsoft.com/office/drawing/2014/main" val="3657097675"/>
                    </a:ext>
                  </a:extLst>
                </a:gridCol>
                <a:gridCol w="662514">
                  <a:extLst>
                    <a:ext uri="{9D8B030D-6E8A-4147-A177-3AD203B41FA5}">
                      <a16:colId xmlns:a16="http://schemas.microsoft.com/office/drawing/2014/main" val="3732155454"/>
                    </a:ext>
                  </a:extLst>
                </a:gridCol>
                <a:gridCol w="662514">
                  <a:extLst>
                    <a:ext uri="{9D8B030D-6E8A-4147-A177-3AD203B41FA5}">
                      <a16:colId xmlns:a16="http://schemas.microsoft.com/office/drawing/2014/main" val="843619474"/>
                    </a:ext>
                  </a:extLst>
                </a:gridCol>
                <a:gridCol w="558182">
                  <a:extLst>
                    <a:ext uri="{9D8B030D-6E8A-4147-A177-3AD203B41FA5}">
                      <a16:colId xmlns:a16="http://schemas.microsoft.com/office/drawing/2014/main" val="2697509592"/>
                    </a:ext>
                  </a:extLst>
                </a:gridCol>
                <a:gridCol w="558182">
                  <a:extLst>
                    <a:ext uri="{9D8B030D-6E8A-4147-A177-3AD203B41FA5}">
                      <a16:colId xmlns:a16="http://schemas.microsoft.com/office/drawing/2014/main" val="4035472618"/>
                    </a:ext>
                  </a:extLst>
                </a:gridCol>
                <a:gridCol w="558182">
                  <a:extLst>
                    <a:ext uri="{9D8B030D-6E8A-4147-A177-3AD203B41FA5}">
                      <a16:colId xmlns:a16="http://schemas.microsoft.com/office/drawing/2014/main" val="2269947458"/>
                    </a:ext>
                  </a:extLst>
                </a:gridCol>
                <a:gridCol w="558182">
                  <a:extLst>
                    <a:ext uri="{9D8B030D-6E8A-4147-A177-3AD203B41FA5}">
                      <a16:colId xmlns:a16="http://schemas.microsoft.com/office/drawing/2014/main" val="1216319883"/>
                    </a:ext>
                  </a:extLst>
                </a:gridCol>
              </a:tblGrid>
              <a:tr h="306954">
                <a:tc rowSpan="2">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企業</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BFBFBF"/>
                    </a:solidFill>
                  </a:tcPr>
                </a:tc>
                <a:tc gridSpan="4">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時系列属性（株価）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非時系列属性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56674458"/>
                  </a:ext>
                </a:extLst>
              </a:tr>
              <a:tr h="571496">
                <a:tc vMerge="1">
                  <a:txBody>
                    <a:bodyPr/>
                    <a:lstStyle/>
                    <a:p>
                      <a:endParaRPr kumimoji="1" lang="ja-JP" altLang="en-US"/>
                    </a:p>
                  </a:txBody>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●月●日</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●月●日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●月●日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9E1F2"/>
                    </a:solidFill>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財務</a:t>
                      </a:r>
                      <a:endParaRPr lang="en-US" altLang="ja-JP" sz="1600" b="0" i="0" u="none" strike="noStrike" dirty="0">
                        <a:solidFill>
                          <a:srgbClr val="000000"/>
                        </a:solidFill>
                        <a:effectLst/>
                        <a:latin typeface="Meiryo UI" panose="020B0604030504040204" pitchFamily="50" charset="-128"/>
                        <a:ea typeface="Meiryo UI" panose="020B0604030504040204" pitchFamily="50" charset="-128"/>
                      </a:endParaRPr>
                    </a:p>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指数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売上</a:t>
                      </a:r>
                      <a:endParaRPr lang="en-US" altLang="ja-JP" sz="1600" b="0" i="0" u="none" strike="noStrike" dirty="0">
                        <a:solidFill>
                          <a:srgbClr val="000000"/>
                        </a:solidFill>
                        <a:effectLst/>
                        <a:latin typeface="Meiryo UI" panose="020B0604030504040204" pitchFamily="50" charset="-128"/>
                        <a:ea typeface="Meiryo UI" panose="020B0604030504040204" pitchFamily="50" charset="-128"/>
                      </a:endParaRPr>
                    </a:p>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規模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2CC"/>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業種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2CC"/>
                    </a:solidFill>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887210109"/>
                  </a:ext>
                </a:extLst>
              </a:tr>
              <a:tr h="306954">
                <a:tc>
                  <a:txBody>
                    <a:bodyPr/>
                    <a:lstStyle/>
                    <a:p>
                      <a:pPr algn="ctr" fontAlgn="ctr"/>
                      <a:r>
                        <a:rPr lang="en-US" sz="1600" b="0" i="0" u="none" strike="noStrike">
                          <a:solidFill>
                            <a:srgbClr val="000000"/>
                          </a:solidFill>
                          <a:effectLst/>
                          <a:latin typeface="Meiryo UI" panose="020B0604030504040204" pitchFamily="50" charset="-128"/>
                          <a:ea typeface="Meiryo UI" panose="020B0604030504040204" pitchFamily="50" charset="-128"/>
                        </a:rPr>
                        <a:t>A</a:t>
                      </a:r>
                      <a:r>
                        <a:rPr lang="ja-JP" altLang="en-US" sz="1600" b="0" i="0" u="none" strike="noStrike">
                          <a:solidFill>
                            <a:srgbClr val="000000"/>
                          </a:solidFill>
                          <a:effectLst/>
                          <a:latin typeface="Meiryo UI" panose="020B0604030504040204" pitchFamily="50" charset="-128"/>
                          <a:ea typeface="Meiryo UI" panose="020B0604030504040204" pitchFamily="50" charset="-128"/>
                        </a:rPr>
                        <a:t>社</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395130"/>
                  </a:ext>
                </a:extLst>
              </a:tr>
              <a:tr h="306954">
                <a:tc>
                  <a:txBody>
                    <a:bodyPr/>
                    <a:lstStyle/>
                    <a:p>
                      <a:pPr algn="ctr" fontAlgn="ctr"/>
                      <a:r>
                        <a:rPr lang="en-US" sz="1600" b="0" i="0" u="none" strike="noStrike" dirty="0">
                          <a:solidFill>
                            <a:srgbClr val="000000"/>
                          </a:solidFill>
                          <a:effectLst/>
                          <a:latin typeface="Meiryo UI" panose="020B0604030504040204" pitchFamily="50" charset="-128"/>
                          <a:ea typeface="Meiryo UI" panose="020B0604030504040204" pitchFamily="50" charset="-128"/>
                        </a:rPr>
                        <a:t>B</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社</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6520910"/>
                  </a:ext>
                </a:extLst>
              </a:tr>
              <a:tr h="306954">
                <a:tc>
                  <a:txBody>
                    <a:bodyPr/>
                    <a:lstStyle/>
                    <a:p>
                      <a:pPr algn="ctr" fontAlgn="ctr"/>
                      <a:r>
                        <a:rPr lang="en-US" sz="1600" b="0" i="0" u="none" strike="noStrike">
                          <a:solidFill>
                            <a:srgbClr val="000000"/>
                          </a:solidFill>
                          <a:effectLst/>
                          <a:latin typeface="Meiryo UI" panose="020B0604030504040204" pitchFamily="50" charset="-128"/>
                          <a:ea typeface="Meiryo UI" panose="020B0604030504040204" pitchFamily="50" charset="-128"/>
                        </a:rPr>
                        <a:t>C</a:t>
                      </a:r>
                      <a:r>
                        <a:rPr lang="ja-JP" altLang="en-US" sz="1600" b="0" i="0" u="none" strike="noStrike">
                          <a:solidFill>
                            <a:srgbClr val="000000"/>
                          </a:solidFill>
                          <a:effectLst/>
                          <a:latin typeface="Meiryo UI" panose="020B0604030504040204" pitchFamily="50" charset="-128"/>
                          <a:ea typeface="Meiryo UI" panose="020B0604030504040204" pitchFamily="50" charset="-128"/>
                        </a:rPr>
                        <a:t>社</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876301"/>
                  </a:ext>
                </a:extLst>
              </a:tr>
              <a:tr h="306954">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a:t>
                      </a:r>
                    </a:p>
                  </a:txBody>
                  <a:tcPr marL="0" marR="0" marT="0"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449072"/>
                  </a:ext>
                </a:extLst>
              </a:tr>
            </a:tbl>
          </a:graphicData>
        </a:graphic>
      </p:graphicFrame>
      <p:sp>
        <p:nvSpPr>
          <p:cNvPr id="15" name="テキスト ボックス 14">
            <a:extLst>
              <a:ext uri="{FF2B5EF4-FFF2-40B4-BE49-F238E27FC236}">
                <a16:creationId xmlns:a16="http://schemas.microsoft.com/office/drawing/2014/main" id="{48EEACF1-087D-A416-7E9A-C00DDBD412FE}"/>
              </a:ext>
            </a:extLst>
          </p:cNvPr>
          <p:cNvSpPr txBox="1"/>
          <p:nvPr/>
        </p:nvSpPr>
        <p:spPr>
          <a:xfrm>
            <a:off x="320912" y="1701508"/>
            <a:ext cx="5222599" cy="1422441"/>
          </a:xfrm>
          <a:prstGeom prst="rect">
            <a:avLst/>
          </a:prstGeom>
          <a:noFill/>
          <a:ln>
            <a:solidFill>
              <a:schemeClr val="accent1">
                <a:lumMod val="75000"/>
              </a:schemeClr>
            </a:solidFill>
          </a:ln>
        </p:spPr>
        <p:txBody>
          <a:bodyPr wrap="square" rtlCol="0">
            <a:spAutoFit/>
          </a:bodyPr>
          <a:lstStyle/>
          <a:p>
            <a:pPr>
              <a:lnSpc>
                <a:spcPts val="2500"/>
              </a:lnSpc>
              <a:spcAft>
                <a:spcPts val="600"/>
              </a:spcAft>
            </a:pPr>
            <a:r>
              <a:rPr kumimoji="1" lang="en-US" altLang="ja-JP" sz="2000" b="1" dirty="0">
                <a:latin typeface="Meiryo UI" panose="020B0604030504040204" pitchFamily="50" charset="-128"/>
                <a:ea typeface="Meiryo UI" panose="020B0604030504040204" pitchFamily="50" charset="-128"/>
              </a:rPr>
              <a:t>【</a:t>
            </a:r>
            <a:r>
              <a:rPr kumimoji="1" lang="ja-JP" altLang="en-US" sz="2000" b="1" dirty="0">
                <a:latin typeface="Meiryo UI" panose="020B0604030504040204" pitchFamily="50" charset="-128"/>
                <a:ea typeface="Meiryo UI" panose="020B0604030504040204" pitchFamily="50" charset="-128"/>
              </a:rPr>
              <a:t>実務上の課題</a:t>
            </a:r>
            <a:r>
              <a:rPr kumimoji="1" lang="en-US" altLang="ja-JP" sz="2000" b="1" dirty="0">
                <a:latin typeface="Meiryo UI" panose="020B0604030504040204" pitchFamily="50" charset="-128"/>
                <a:ea typeface="Meiryo UI" panose="020B0604030504040204" pitchFamily="50" charset="-128"/>
              </a:rPr>
              <a:t>】</a:t>
            </a:r>
          </a:p>
          <a:p>
            <a:pPr marL="177800" lvl="1">
              <a:lnSpc>
                <a:spcPts val="2500"/>
              </a:lnSpc>
            </a:pPr>
            <a:r>
              <a:rPr kumimoji="1" lang="ja-JP" altLang="en-US" sz="2000" dirty="0">
                <a:latin typeface="Meiryo UI" panose="020B0604030504040204" pitchFamily="50" charset="-128"/>
                <a:ea typeface="Meiryo UI" panose="020B0604030504040204" pitchFamily="50" charset="-128"/>
              </a:rPr>
              <a:t>時系列属性の特徴量抽出（前処理）をして</a:t>
            </a:r>
            <a:endParaRPr kumimoji="1" lang="en-US" altLang="ja-JP" sz="2000" dirty="0">
              <a:latin typeface="Meiryo UI" panose="020B0604030504040204" pitchFamily="50" charset="-128"/>
              <a:ea typeface="Meiryo UI" panose="020B0604030504040204" pitchFamily="50" charset="-128"/>
            </a:endParaRPr>
          </a:p>
          <a:p>
            <a:pPr marL="177800" lvl="1">
              <a:lnSpc>
                <a:spcPts val="2500"/>
              </a:lnSpc>
            </a:pPr>
            <a:r>
              <a:rPr lang="ja-JP" altLang="en-US" sz="2000" dirty="0">
                <a:latin typeface="Meiryo UI" panose="020B0604030504040204" pitchFamily="50" charset="-128"/>
                <a:ea typeface="Meiryo UI" panose="020B0604030504040204" pitchFamily="50" charset="-128"/>
              </a:rPr>
              <a:t>非時系列属性として扱って</a:t>
            </a:r>
            <a:r>
              <a:rPr kumimoji="1" lang="ja-JP" altLang="en-US" sz="2000" dirty="0">
                <a:latin typeface="Meiryo UI" panose="020B0604030504040204" pitchFamily="50" charset="-128"/>
                <a:ea typeface="Meiryo UI" panose="020B0604030504040204" pitchFamily="50" charset="-128"/>
              </a:rPr>
              <a:t>分類モデルで学習</a:t>
            </a:r>
            <a:endParaRPr kumimoji="1" lang="en-US" altLang="ja-JP" sz="2000" dirty="0">
              <a:latin typeface="Meiryo UI" panose="020B0604030504040204" pitchFamily="50" charset="-128"/>
              <a:ea typeface="Meiryo UI" panose="020B0604030504040204" pitchFamily="50" charset="-128"/>
            </a:endParaRPr>
          </a:p>
          <a:p>
            <a:pPr marL="177800" lvl="1">
              <a:lnSpc>
                <a:spcPts val="2500"/>
              </a:lnSpc>
            </a:pPr>
            <a:r>
              <a:rPr lang="ja-JP" altLang="en-US" sz="2000" dirty="0">
                <a:latin typeface="Meiryo UI" panose="020B0604030504040204" pitchFamily="50" charset="-128"/>
                <a:ea typeface="Meiryo UI" panose="020B0604030504040204" pitchFamily="50" charset="-128"/>
              </a:rPr>
              <a:t>　</a:t>
            </a:r>
            <a:r>
              <a:rPr lang="ja-JP" altLang="en-US" sz="2000" dirty="0">
                <a:solidFill>
                  <a:srgbClr val="FF0000"/>
                </a:solidFill>
                <a:latin typeface="Meiryo UI" panose="020B0604030504040204" pitchFamily="50" charset="-128"/>
                <a:ea typeface="Meiryo UI" panose="020B0604030504040204" pitchFamily="50" charset="-128"/>
              </a:rPr>
              <a:t>➡　精度の低下が懸念される</a:t>
            </a:r>
            <a:endParaRPr lang="en-US" altLang="ja-JP" sz="2000" dirty="0">
              <a:solidFill>
                <a:srgbClr val="FF0000"/>
              </a:solidFill>
              <a:latin typeface="Meiryo UI" panose="020B0604030504040204" pitchFamily="50" charset="-128"/>
              <a:ea typeface="Meiryo UI" panose="020B0604030504040204" pitchFamily="50" charset="-128"/>
            </a:endParaRPr>
          </a:p>
        </p:txBody>
      </p:sp>
      <p:sp>
        <p:nvSpPr>
          <p:cNvPr id="2" name="矢印: 下 1">
            <a:extLst>
              <a:ext uri="{FF2B5EF4-FFF2-40B4-BE49-F238E27FC236}">
                <a16:creationId xmlns:a16="http://schemas.microsoft.com/office/drawing/2014/main" id="{3C099F92-1D42-977A-50DE-042434B65975}"/>
              </a:ext>
            </a:extLst>
          </p:cNvPr>
          <p:cNvSpPr/>
          <p:nvPr/>
        </p:nvSpPr>
        <p:spPr>
          <a:xfrm>
            <a:off x="412410" y="3240166"/>
            <a:ext cx="466530" cy="370192"/>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左中かっこ 3">
            <a:extLst>
              <a:ext uri="{FF2B5EF4-FFF2-40B4-BE49-F238E27FC236}">
                <a16:creationId xmlns:a16="http://schemas.microsoft.com/office/drawing/2014/main" id="{7E8E6665-1AB5-049D-755E-980EF0BD2105}"/>
              </a:ext>
            </a:extLst>
          </p:cNvPr>
          <p:cNvSpPr/>
          <p:nvPr/>
        </p:nvSpPr>
        <p:spPr>
          <a:xfrm rot="16200000">
            <a:off x="8083270" y="2856977"/>
            <a:ext cx="319558" cy="2640952"/>
          </a:xfrm>
          <a:prstGeom prst="leftBrace">
            <a:avLst>
              <a:gd name="adj1" fmla="val 4187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C6D0C85C-D724-8395-D863-EA3CF996DBF9}"/>
              </a:ext>
            </a:extLst>
          </p:cNvPr>
          <p:cNvSpPr/>
          <p:nvPr/>
        </p:nvSpPr>
        <p:spPr>
          <a:xfrm rot="16200000">
            <a:off x="9195066" y="2552852"/>
            <a:ext cx="319560" cy="4864540"/>
          </a:xfrm>
          <a:prstGeom prst="leftBrace">
            <a:avLst>
              <a:gd name="adj1" fmla="val 41879"/>
              <a:gd name="adj2" fmla="val 2757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20563E27-E690-1955-97B1-6398F754AC89}"/>
              </a:ext>
            </a:extLst>
          </p:cNvPr>
          <p:cNvCxnSpPr>
            <a:cxnSpLocks/>
          </p:cNvCxnSpPr>
          <p:nvPr/>
        </p:nvCxnSpPr>
        <p:spPr>
          <a:xfrm>
            <a:off x="6922573" y="4214329"/>
            <a:ext cx="0" cy="50385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B432032-E3D7-5C32-1347-F36793E5B70F}"/>
              </a:ext>
            </a:extLst>
          </p:cNvPr>
          <p:cNvCxnSpPr>
            <a:cxnSpLocks/>
          </p:cNvCxnSpPr>
          <p:nvPr/>
        </p:nvCxnSpPr>
        <p:spPr>
          <a:xfrm>
            <a:off x="11779592" y="4048076"/>
            <a:ext cx="0" cy="71817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A3FA60B9-137E-AD89-497C-160BF08913E6}"/>
              </a:ext>
            </a:extLst>
          </p:cNvPr>
          <p:cNvSpPr/>
          <p:nvPr/>
        </p:nvSpPr>
        <p:spPr>
          <a:xfrm>
            <a:off x="9451912" y="5163472"/>
            <a:ext cx="2346224" cy="82109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u="sng" dirty="0">
                <a:solidFill>
                  <a:srgbClr val="FF0000"/>
                </a:solidFill>
                <a:latin typeface="Meiryo UI" panose="020B0604030504040204" pitchFamily="50" charset="-128"/>
                <a:ea typeface="Meiryo UI" panose="020B0604030504040204" pitchFamily="50" charset="-128"/>
              </a:rPr>
              <a:t>2</a:t>
            </a:r>
            <a:r>
              <a:rPr kumimoji="1" lang="ja-JP" altLang="en-US" b="1" u="sng" dirty="0">
                <a:solidFill>
                  <a:srgbClr val="FF0000"/>
                </a:solidFill>
                <a:latin typeface="Meiryo UI" panose="020B0604030504040204" pitchFamily="50" charset="-128"/>
                <a:ea typeface="Meiryo UI" panose="020B0604030504040204" pitchFamily="50" charset="-128"/>
              </a:rPr>
              <a:t>段階の処理を</a:t>
            </a:r>
            <a:endParaRPr kumimoji="1" lang="en-US" altLang="ja-JP" b="1" u="sng" dirty="0">
              <a:solidFill>
                <a:srgbClr val="FF0000"/>
              </a:solidFill>
              <a:latin typeface="Meiryo UI" panose="020B0604030504040204" pitchFamily="50" charset="-128"/>
              <a:ea typeface="Meiryo UI" panose="020B0604030504040204" pitchFamily="50" charset="-128"/>
            </a:endParaRPr>
          </a:p>
          <a:p>
            <a:pPr algn="ctr"/>
            <a:r>
              <a:rPr kumimoji="1" lang="ja-JP" altLang="en-US" b="1" u="sng" dirty="0">
                <a:solidFill>
                  <a:srgbClr val="FF0000"/>
                </a:solidFill>
                <a:latin typeface="Meiryo UI" panose="020B0604030504040204" pitchFamily="50" charset="-128"/>
                <a:ea typeface="Meiryo UI" panose="020B0604030504040204" pitchFamily="50" charset="-128"/>
              </a:rPr>
              <a:t>一連の学習として行う</a:t>
            </a:r>
          </a:p>
        </p:txBody>
      </p:sp>
      <p:sp>
        <p:nvSpPr>
          <p:cNvPr id="23" name="正方形/長方形 22">
            <a:extLst>
              <a:ext uri="{FF2B5EF4-FFF2-40B4-BE49-F238E27FC236}">
                <a16:creationId xmlns:a16="http://schemas.microsoft.com/office/drawing/2014/main" id="{DFAF30A1-D599-6BB2-835E-404AF20BFC81}"/>
              </a:ext>
            </a:extLst>
          </p:cNvPr>
          <p:cNvSpPr/>
          <p:nvPr/>
        </p:nvSpPr>
        <p:spPr>
          <a:xfrm>
            <a:off x="6251510" y="1418255"/>
            <a:ext cx="5594973" cy="460932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tx1"/>
                </a:solidFill>
                <a:latin typeface="Meiryo UI" panose="020B0604030504040204" pitchFamily="50" charset="-128"/>
                <a:ea typeface="Meiryo UI" panose="020B0604030504040204" pitchFamily="50" charset="-128"/>
              </a:rPr>
              <a:t>【End-to-End</a:t>
            </a:r>
            <a:r>
              <a:rPr lang="ja-JP" altLang="en-US" sz="2000" b="1" dirty="0">
                <a:solidFill>
                  <a:schemeClr val="tx1"/>
                </a:solidFill>
                <a:latin typeface="Meiryo UI" panose="020B0604030504040204" pitchFamily="50" charset="-128"/>
                <a:ea typeface="Meiryo UI" panose="020B0604030504040204" pitchFamily="50" charset="-128"/>
              </a:rPr>
              <a:t>モデルの処理イメージ</a:t>
            </a:r>
            <a:r>
              <a:rPr lang="en-US" altLang="ja-JP" sz="2000" b="1" dirty="0">
                <a:solidFill>
                  <a:schemeClr val="tx1"/>
                </a:solidFill>
                <a:latin typeface="Meiryo UI" panose="020B0604030504040204" pitchFamily="50" charset="-128"/>
                <a:ea typeface="Meiryo UI" panose="020B0604030504040204" pitchFamily="50" charset="-128"/>
              </a:rPr>
              <a:t>】</a:t>
            </a:r>
            <a:endParaRPr kumimoji="1" lang="en-US" altLang="ja-JP" sz="2000" b="1" dirty="0">
              <a:solidFill>
                <a:schemeClr val="tx1"/>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FB2DA58C-BF93-1CF3-F8D3-5FB60965053E}"/>
              </a:ext>
            </a:extLst>
          </p:cNvPr>
          <p:cNvSpPr/>
          <p:nvPr/>
        </p:nvSpPr>
        <p:spPr>
          <a:xfrm>
            <a:off x="7364229" y="4313593"/>
            <a:ext cx="1862857" cy="597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① 時系列属性の</a:t>
            </a:r>
            <a:endParaRPr kumimoji="1" lang="en-US" altLang="ja-JP" dirty="0">
              <a:solidFill>
                <a:schemeClr val="tx1"/>
              </a:solidFill>
              <a:latin typeface="Meiryo UI" panose="020B0604030504040204" pitchFamily="50" charset="-128"/>
              <a:ea typeface="Meiryo UI" panose="020B0604030504040204" pitchFamily="50" charset="-128"/>
            </a:endParaRPr>
          </a:p>
          <a:p>
            <a:pPr algn="ctr"/>
            <a:r>
              <a:rPr kumimoji="1" lang="ja-JP" altLang="en-US" dirty="0">
                <a:solidFill>
                  <a:schemeClr val="tx1"/>
                </a:solidFill>
                <a:latin typeface="Meiryo UI" panose="020B0604030504040204" pitchFamily="50" charset="-128"/>
                <a:ea typeface="Meiryo UI" panose="020B0604030504040204" pitchFamily="50" charset="-128"/>
              </a:rPr>
              <a:t>特徴量抽出</a:t>
            </a:r>
          </a:p>
        </p:txBody>
      </p:sp>
      <p:sp>
        <p:nvSpPr>
          <p:cNvPr id="25" name="正方形/長方形 24">
            <a:extLst>
              <a:ext uri="{FF2B5EF4-FFF2-40B4-BE49-F238E27FC236}">
                <a16:creationId xmlns:a16="http://schemas.microsoft.com/office/drawing/2014/main" id="{63CDBE48-C578-D2BA-4C1E-7C1DD58286E7}"/>
              </a:ext>
            </a:extLst>
          </p:cNvPr>
          <p:cNvSpPr/>
          <p:nvPr/>
        </p:nvSpPr>
        <p:spPr>
          <a:xfrm>
            <a:off x="7168628" y="5069676"/>
            <a:ext cx="2254057" cy="597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② 分類器の学習</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C5B5318D-0C69-1E17-3DE4-441D1FE6ED3A}"/>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2</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402CB6C5-264B-DDE0-19E8-758F9BA1748A}"/>
              </a:ext>
            </a:extLst>
          </p:cNvPr>
          <p:cNvSpPr/>
          <p:nvPr/>
        </p:nvSpPr>
        <p:spPr>
          <a:xfrm>
            <a:off x="320911" y="3726576"/>
            <a:ext cx="5718535" cy="2263676"/>
          </a:xfrm>
          <a:prstGeom prst="rect">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500"/>
              </a:lnSpc>
              <a:spcAft>
                <a:spcPts val="1200"/>
              </a:spcAft>
            </a:pPr>
            <a:r>
              <a:rPr lang="en-US" altLang="ja-JP" sz="2000" b="1" dirty="0">
                <a:solidFill>
                  <a:schemeClr val="tx1"/>
                </a:solidFill>
                <a:latin typeface="Meiryo UI" panose="020B0604030504040204" pitchFamily="50" charset="-128"/>
                <a:ea typeface="Meiryo UI" panose="020B0604030504040204" pitchFamily="50" charset="-128"/>
              </a:rPr>
              <a:t>【</a:t>
            </a:r>
            <a:r>
              <a:rPr lang="ja-JP" altLang="en-US" sz="2000" b="1" dirty="0">
                <a:solidFill>
                  <a:schemeClr val="tx1"/>
                </a:solidFill>
                <a:latin typeface="Meiryo UI" panose="020B0604030504040204" pitchFamily="50" charset="-128"/>
                <a:ea typeface="Meiryo UI" panose="020B0604030504040204" pitchFamily="50" charset="-128"/>
              </a:rPr>
              <a:t>本研究の目的</a:t>
            </a:r>
            <a:r>
              <a:rPr lang="en-US" altLang="ja-JP" sz="2000" b="1" dirty="0">
                <a:solidFill>
                  <a:schemeClr val="tx1"/>
                </a:solidFill>
                <a:latin typeface="Meiryo UI" panose="020B0604030504040204" pitchFamily="50" charset="-128"/>
                <a:ea typeface="Meiryo UI" panose="020B0604030504040204" pitchFamily="50" charset="-128"/>
              </a:rPr>
              <a:t>】</a:t>
            </a:r>
          </a:p>
          <a:p>
            <a:pPr marL="177800" lvl="1">
              <a:lnSpc>
                <a:spcPts val="2500"/>
              </a:lnSpc>
            </a:pPr>
            <a:r>
              <a:rPr lang="ja-JP" altLang="en-US" sz="2000" b="1" u="sng" dirty="0">
                <a:solidFill>
                  <a:schemeClr val="tx1"/>
                </a:solidFill>
                <a:latin typeface="Meiryo UI" panose="020B0604030504040204" pitchFamily="50" charset="-128"/>
                <a:ea typeface="Meiryo UI" panose="020B0604030504040204" pitchFamily="50" charset="-128"/>
              </a:rPr>
              <a:t>① 時系列属性の特徴量抽出</a:t>
            </a:r>
            <a:r>
              <a:rPr lang="ja-JP" altLang="en-US" sz="2000" b="1" dirty="0">
                <a:solidFill>
                  <a:schemeClr val="tx1"/>
                </a:solidFill>
                <a:latin typeface="Meiryo UI" panose="020B0604030504040204" pitchFamily="50" charset="-128"/>
                <a:ea typeface="Meiryo UI" panose="020B0604030504040204" pitchFamily="50" charset="-128"/>
              </a:rPr>
              <a:t>　　</a:t>
            </a:r>
            <a:r>
              <a:rPr lang="ja-JP" altLang="en-US" sz="2000" b="1" u="sng" dirty="0">
                <a:solidFill>
                  <a:schemeClr val="tx1"/>
                </a:solidFill>
                <a:latin typeface="Meiryo UI" panose="020B0604030504040204" pitchFamily="50" charset="-128"/>
                <a:ea typeface="Meiryo UI" panose="020B0604030504040204" pitchFamily="50" charset="-128"/>
              </a:rPr>
              <a:t>② 分類器の学習</a:t>
            </a:r>
            <a:endParaRPr lang="en-US" altLang="ja-JP" sz="2000" b="1" u="sng" dirty="0">
              <a:solidFill>
                <a:schemeClr val="tx1"/>
              </a:solidFill>
              <a:latin typeface="Meiryo UI" panose="020B0604030504040204" pitchFamily="50" charset="-128"/>
              <a:ea typeface="Meiryo UI" panose="020B0604030504040204" pitchFamily="50" charset="-128"/>
            </a:endParaRPr>
          </a:p>
          <a:p>
            <a:pPr marL="177800" lvl="1">
              <a:lnSpc>
                <a:spcPts val="2500"/>
              </a:lnSpc>
            </a:pPr>
            <a:r>
              <a:rPr lang="ja-JP" altLang="en-US" sz="2000" dirty="0">
                <a:solidFill>
                  <a:schemeClr val="tx1"/>
                </a:solidFill>
                <a:latin typeface="Meiryo UI" panose="020B0604030504040204" pitchFamily="50" charset="-128"/>
                <a:ea typeface="Meiryo UI" panose="020B0604030504040204" pitchFamily="50" charset="-128"/>
              </a:rPr>
              <a:t>を一連の学習として行う分類モデル</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rPr>
              <a:t>End-to-End</a:t>
            </a:r>
            <a:r>
              <a:rPr lang="ja-JP" altLang="en-US" sz="2000" dirty="0">
                <a:solidFill>
                  <a:schemeClr val="tx1"/>
                </a:solidFill>
                <a:latin typeface="Meiryo UI" panose="020B0604030504040204" pitchFamily="50" charset="-128"/>
                <a:ea typeface="Meiryo UI" panose="020B0604030504040204" pitchFamily="50" charset="-128"/>
              </a:rPr>
              <a:t>モデル）の構築</a:t>
            </a:r>
            <a:endParaRPr lang="en-US" altLang="ja-JP" sz="2000" dirty="0">
              <a:solidFill>
                <a:schemeClr val="tx1"/>
              </a:solidFill>
              <a:latin typeface="Meiryo UI" panose="020B0604030504040204" pitchFamily="50" charset="-128"/>
              <a:ea typeface="Meiryo UI" panose="020B0604030504040204" pitchFamily="50" charset="-128"/>
            </a:endParaRPr>
          </a:p>
          <a:p>
            <a:pPr marL="177800" lvl="1">
              <a:lnSpc>
                <a:spcPts val="2500"/>
              </a:lnSpc>
              <a:spcBef>
                <a:spcPts val="1200"/>
              </a:spcBef>
            </a:pPr>
            <a:r>
              <a:rPr lang="ja-JP" altLang="en-US" sz="2000" b="1" dirty="0">
                <a:solidFill>
                  <a:schemeClr val="tx1"/>
                </a:solidFill>
                <a:latin typeface="Meiryo UI" panose="020B0604030504040204" pitchFamily="50" charset="-128"/>
                <a:ea typeface="Meiryo UI" panose="020B0604030504040204" pitchFamily="50" charset="-128"/>
              </a:rPr>
              <a:t>　</a:t>
            </a:r>
            <a:r>
              <a:rPr lang="ja-JP" altLang="en-US" sz="2000" dirty="0">
                <a:solidFill>
                  <a:srgbClr val="FF0000"/>
                </a:solidFill>
                <a:latin typeface="Meiryo UI" panose="020B0604030504040204" pitchFamily="50" charset="-128"/>
                <a:ea typeface="Meiryo UI" panose="020B0604030504040204" pitchFamily="50" charset="-128"/>
              </a:rPr>
              <a:t>➡</a:t>
            </a:r>
            <a:r>
              <a:rPr lang="ja-JP" altLang="en-US" sz="2000" b="1" dirty="0">
                <a:solidFill>
                  <a:srgbClr val="FF0000"/>
                </a:solidFill>
                <a:latin typeface="Meiryo UI" panose="020B0604030504040204" pitchFamily="50" charset="-128"/>
                <a:ea typeface="Meiryo UI" panose="020B0604030504040204" pitchFamily="50" charset="-128"/>
              </a:rPr>
              <a:t>「時系列属性の特徴量抽出」まで逆伝播できる</a:t>
            </a:r>
            <a:endParaRPr lang="en-US" altLang="ja-JP" sz="2000" b="1" dirty="0">
              <a:solidFill>
                <a:srgbClr val="FF0000"/>
              </a:solidFill>
              <a:latin typeface="Meiryo UI" panose="020B0604030504040204" pitchFamily="50" charset="-128"/>
              <a:ea typeface="Meiryo UI" panose="020B0604030504040204" pitchFamily="50" charset="-128"/>
            </a:endParaRPr>
          </a:p>
        </p:txBody>
      </p:sp>
      <p:cxnSp>
        <p:nvCxnSpPr>
          <p:cNvPr id="22" name="コネクタ: カギ線 21">
            <a:extLst>
              <a:ext uri="{FF2B5EF4-FFF2-40B4-BE49-F238E27FC236}">
                <a16:creationId xmlns:a16="http://schemas.microsoft.com/office/drawing/2014/main" id="{90190FFF-7410-1C8A-D415-95C779DA4E6D}"/>
              </a:ext>
            </a:extLst>
          </p:cNvPr>
          <p:cNvCxnSpPr>
            <a:cxnSpLocks/>
          </p:cNvCxnSpPr>
          <p:nvPr/>
        </p:nvCxnSpPr>
        <p:spPr>
          <a:xfrm rot="5400000" flipH="1" flipV="1">
            <a:off x="5083068" y="2428295"/>
            <a:ext cx="1987680" cy="534106"/>
          </a:xfrm>
          <a:prstGeom prst="bentConnector3">
            <a:avLst>
              <a:gd name="adj1" fmla="val 10022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48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 grpId="0" animBg="1"/>
      <p:bldP spid="4" grpId="0" animBg="1"/>
      <p:bldP spid="6" grpId="0" animBg="1"/>
      <p:bldP spid="21" grpId="0" animBg="1"/>
      <p:bldP spid="23" grpId="0" animBg="1"/>
      <p:bldP spid="24" grpId="0"/>
      <p:bldP spid="25"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5B5318D-0C69-1E17-3DE4-441D1FE6ED3A}"/>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3</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C9CB406D-511F-62F4-A991-36DFA6FFEE11}"/>
              </a:ext>
            </a:extLst>
          </p:cNvPr>
          <p:cNvSpPr/>
          <p:nvPr/>
        </p:nvSpPr>
        <p:spPr>
          <a:xfrm>
            <a:off x="440657" y="900667"/>
            <a:ext cx="11310686" cy="298314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dirty="0">
                <a:solidFill>
                  <a:schemeClr val="tx1"/>
                </a:solidFill>
                <a:latin typeface="Meiryo UI" panose="020B0604030504040204" pitchFamily="50" charset="-128"/>
                <a:ea typeface="Meiryo UI" panose="020B0604030504040204" pitchFamily="50" charset="-128"/>
              </a:rPr>
              <a:t>【GDN</a:t>
            </a:r>
            <a:r>
              <a:rPr lang="ja-JP" altLang="en-US" sz="2000" b="1" dirty="0">
                <a:solidFill>
                  <a:schemeClr val="tx1"/>
                </a:solidFill>
                <a:latin typeface="Meiryo UI" panose="020B0604030504040204" pitchFamily="50" charset="-128"/>
                <a:ea typeface="Meiryo UI" panose="020B0604030504040204" pitchFamily="50" charset="-128"/>
              </a:rPr>
              <a:t>：</a:t>
            </a:r>
            <a:r>
              <a:rPr lang="en-US" altLang="ja-JP" sz="2000" b="1" dirty="0">
                <a:solidFill>
                  <a:schemeClr val="tx1"/>
                </a:solidFill>
                <a:latin typeface="Meiryo UI" panose="020B0604030504040204" pitchFamily="50" charset="-128"/>
                <a:ea typeface="Meiryo UI" panose="020B0604030504040204" pitchFamily="50" charset="-128"/>
              </a:rPr>
              <a:t>Graph Deviation Network</a:t>
            </a:r>
            <a:r>
              <a:rPr lang="ja-JP" altLang="en-US" sz="2000" b="1" dirty="0">
                <a:solidFill>
                  <a:schemeClr val="tx1"/>
                </a:solidFill>
                <a:latin typeface="Meiryo UI" panose="020B0604030504040204" pitchFamily="50" charset="-128"/>
                <a:ea typeface="Meiryo UI" panose="020B0604030504040204" pitchFamily="50" charset="-128"/>
              </a:rPr>
              <a:t>（多変量時系列モデル）</a:t>
            </a:r>
            <a:r>
              <a:rPr lang="en-US" altLang="ja-JP" sz="2000" b="1" dirty="0">
                <a:solidFill>
                  <a:schemeClr val="tx1"/>
                </a:solidFill>
                <a:latin typeface="Meiryo UI" panose="020B0604030504040204" pitchFamily="50" charset="-128"/>
                <a:ea typeface="Meiryo UI" panose="020B0604030504040204" pitchFamily="50" charset="-128"/>
              </a:rPr>
              <a:t>】</a:t>
            </a:r>
          </a:p>
        </p:txBody>
      </p:sp>
      <p:sp>
        <p:nvSpPr>
          <p:cNvPr id="8" name="正方形/長方形 7">
            <a:extLst>
              <a:ext uri="{FF2B5EF4-FFF2-40B4-BE49-F238E27FC236}">
                <a16:creationId xmlns:a16="http://schemas.microsoft.com/office/drawing/2014/main" id="{8A6ABD55-2983-879C-2748-8623B8EF8267}"/>
              </a:ext>
            </a:extLst>
          </p:cNvPr>
          <p:cNvSpPr/>
          <p:nvPr/>
        </p:nvSpPr>
        <p:spPr>
          <a:xfrm>
            <a:off x="440657" y="4021513"/>
            <a:ext cx="11310686" cy="239163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000" b="1" dirty="0">
                <a:solidFill>
                  <a:schemeClr val="tx1"/>
                </a:solidFill>
                <a:latin typeface="Meiryo UI" panose="020B0604030504040204" pitchFamily="50" charset="-128"/>
                <a:ea typeface="Meiryo UI" panose="020B0604030504040204" pitchFamily="50" charset="-128"/>
              </a:rPr>
              <a:t>【</a:t>
            </a:r>
            <a:r>
              <a:rPr kumimoji="1" lang="ja-JP" altLang="en-US" sz="2000" b="1" dirty="0">
                <a:solidFill>
                  <a:schemeClr val="tx1"/>
                </a:solidFill>
                <a:latin typeface="Meiryo UI" panose="020B0604030504040204" pitchFamily="50" charset="-128"/>
                <a:ea typeface="Meiryo UI" panose="020B0604030504040204" pitchFamily="50" charset="-128"/>
              </a:rPr>
              <a:t>損失関数：</a:t>
            </a:r>
            <a:r>
              <a:rPr kumimoji="1" lang="en-US" altLang="ja-JP" sz="2000" b="1" dirty="0">
                <a:solidFill>
                  <a:schemeClr val="tx1"/>
                </a:solidFill>
                <a:latin typeface="Meiryo UI" panose="020B0604030504040204" pitchFamily="50" charset="-128"/>
                <a:ea typeface="Meiryo UI" panose="020B0604030504040204" pitchFamily="50" charset="-128"/>
              </a:rPr>
              <a:t>Dice</a:t>
            </a:r>
            <a:r>
              <a:rPr kumimoji="1" lang="ja-JP" altLang="en-US" sz="2000" b="1" dirty="0">
                <a:solidFill>
                  <a:schemeClr val="tx1"/>
                </a:solidFill>
                <a:latin typeface="Meiryo UI" panose="020B0604030504040204" pitchFamily="50" charset="-128"/>
                <a:ea typeface="Meiryo UI" panose="020B0604030504040204" pitchFamily="50" charset="-128"/>
              </a:rPr>
              <a:t> </a:t>
            </a:r>
            <a:r>
              <a:rPr kumimoji="1" lang="en-US" altLang="ja-JP" sz="2000" b="1" dirty="0">
                <a:solidFill>
                  <a:schemeClr val="tx1"/>
                </a:solidFill>
                <a:latin typeface="Meiryo UI" panose="020B0604030504040204" pitchFamily="50" charset="-128"/>
                <a:ea typeface="Meiryo UI" panose="020B0604030504040204" pitchFamily="50" charset="-128"/>
              </a:rPr>
              <a:t>Loss】</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41FA6BF2-345C-3613-F3F8-20315B69767F}"/>
                  </a:ext>
                </a:extLst>
              </p:cNvPr>
              <p:cNvSpPr txBox="1"/>
              <p:nvPr/>
            </p:nvSpPr>
            <p:spPr>
              <a:xfrm>
                <a:off x="3321698" y="4807730"/>
                <a:ext cx="4338111" cy="900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Dice</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Loss</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𝑁</m:t>
                          </m:r>
                        </m:den>
                      </m:f>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𝑁</m:t>
                          </m:r>
                        </m:sup>
                        <m:e>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𝐾</m:t>
                              </m:r>
                            </m:sup>
                            <m:e>
                              <m:d>
                                <m:dPr>
                                  <m:ctrlPr>
                                    <a:rPr kumimoji="1" lang="en-US" altLang="ja-JP" sz="2000" b="0" i="1" smtClean="0">
                                      <a:latin typeface="Cambria Math" panose="02040503050406030204" pitchFamily="18" charset="0"/>
                                    </a:rPr>
                                  </m:ctrlPr>
                                </m:dPr>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2 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𝑖𝑗</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𝑖𝑗</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𝛾</m:t>
                                      </m:r>
                                    </m:num>
                                    <m:den>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𝑖𝑗</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𝑖𝑗</m:t>
                                          </m:r>
                                        </m:sub>
                                      </m:sSub>
                                      <m:r>
                                        <a:rPr lang="en-US" altLang="ja-JP" sz="2000" i="1">
                                          <a:latin typeface="Cambria Math" panose="02040503050406030204" pitchFamily="18" charset="0"/>
                                        </a:rPr>
                                        <m:t>+</m:t>
                                      </m:r>
                                      <m:r>
                                        <a:rPr lang="en-US" altLang="ja-JP" sz="2000" i="1">
                                          <a:latin typeface="Cambria Math" panose="02040503050406030204" pitchFamily="18" charset="0"/>
                                        </a:rPr>
                                        <m:t>𝛾</m:t>
                                      </m:r>
                                    </m:den>
                                  </m:f>
                                </m:e>
                              </m:d>
                            </m:e>
                          </m:nary>
                        </m:e>
                      </m:nary>
                    </m:oMath>
                  </m:oMathPara>
                </a14:m>
                <a:endParaRPr kumimoji="1" lang="ja-JP" altLang="en-US" sz="2000" dirty="0"/>
              </a:p>
            </p:txBody>
          </p:sp>
        </mc:Choice>
        <mc:Fallback xmlns="">
          <p:sp>
            <p:nvSpPr>
              <p:cNvPr id="35" name="テキスト ボックス 34">
                <a:extLst>
                  <a:ext uri="{FF2B5EF4-FFF2-40B4-BE49-F238E27FC236}">
                    <a16:creationId xmlns:a16="http://schemas.microsoft.com/office/drawing/2014/main" id="{41FA6BF2-345C-3613-F3F8-20315B69767F}"/>
                  </a:ext>
                </a:extLst>
              </p:cNvPr>
              <p:cNvSpPr txBox="1">
                <a:spLocks noRot="1" noChangeAspect="1" noMove="1" noResize="1" noEditPoints="1" noAdjustHandles="1" noChangeArrowheads="1" noChangeShapeType="1" noTextEdit="1"/>
              </p:cNvSpPr>
              <p:nvPr/>
            </p:nvSpPr>
            <p:spPr>
              <a:xfrm>
                <a:off x="3321698" y="4807730"/>
                <a:ext cx="4338111" cy="90031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973FB3FF-6107-4D5F-B80C-7810BFFE7176}"/>
                  </a:ext>
                </a:extLst>
              </p:cNvPr>
              <p:cNvSpPr/>
              <p:nvPr/>
            </p:nvSpPr>
            <p:spPr>
              <a:xfrm>
                <a:off x="589388" y="4524645"/>
                <a:ext cx="2732310" cy="18885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355600" algn="l"/>
                    <a:tab pos="2062163" algn="l"/>
                    <a:tab pos="2509838" algn="l"/>
                  </a:tabLst>
                </a:pPr>
                <a14:m>
                  <m:oMath xmlns:m="http://schemas.openxmlformats.org/officeDocument/2006/math">
                    <m:r>
                      <a:rPr lang="en-US" altLang="ja-JP" i="1" smtClean="0">
                        <a:solidFill>
                          <a:schemeClr val="tx1"/>
                        </a:solidFill>
                        <a:latin typeface="Cambria Math" panose="02040503050406030204" pitchFamily="18" charset="0"/>
                      </a:rPr>
                      <m:t>𝑁</m:t>
                    </m:r>
                  </m:oMath>
                </a14:m>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：サンプル数</a:t>
                </a:r>
                <a:endParaRPr lang="en-US" altLang="ja-JP" dirty="0">
                  <a:solidFill>
                    <a:schemeClr val="tx1"/>
                  </a:solidFill>
                  <a:latin typeface="Meiryo UI" panose="020B0604030504040204" pitchFamily="50" charset="-128"/>
                  <a:ea typeface="Meiryo UI" panose="020B0604030504040204" pitchFamily="50" charset="-128"/>
                </a:endParaRPr>
              </a:p>
              <a:p>
                <a:pPr>
                  <a:spcAft>
                    <a:spcPts val="600"/>
                  </a:spcAft>
                  <a:tabLst>
                    <a:tab pos="355600" algn="l"/>
                    <a:tab pos="2062163" algn="l"/>
                    <a:tab pos="2509838" algn="l"/>
                  </a:tabLst>
                </a:pPr>
                <a14:m>
                  <m:oMath xmlns:m="http://schemas.openxmlformats.org/officeDocument/2006/math">
                    <m:r>
                      <a:rPr lang="en-US" altLang="ja-JP" i="1">
                        <a:solidFill>
                          <a:schemeClr val="tx1"/>
                        </a:solidFill>
                        <a:latin typeface="Cambria Math" panose="02040503050406030204" pitchFamily="18" charset="0"/>
                      </a:rPr>
                      <m:t>𝐾</m:t>
                    </m:r>
                  </m:oMath>
                </a14:m>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：クラス数</a:t>
                </a:r>
                <a:endParaRPr lang="en-US" altLang="ja-JP" dirty="0">
                  <a:solidFill>
                    <a:schemeClr val="tx1"/>
                  </a:solidFill>
                  <a:latin typeface="Meiryo UI" panose="020B0604030504040204" pitchFamily="50" charset="-128"/>
                  <a:ea typeface="Meiryo UI" panose="020B0604030504040204" pitchFamily="50" charset="-128"/>
                </a:endParaRPr>
              </a:p>
              <a:p>
                <a:pPr>
                  <a:spcAft>
                    <a:spcPts val="600"/>
                  </a:spcAft>
                  <a:tabLst>
                    <a:tab pos="355600" algn="l"/>
                    <a:tab pos="2062163" algn="l"/>
                    <a:tab pos="2509838" algn="l"/>
                  </a:tabLst>
                </a:pPr>
                <a14:m>
                  <m:oMath xmlns:m="http://schemas.openxmlformats.org/officeDocument/2006/math">
                    <m:sSub>
                      <m:sSubPr>
                        <m:ctrlPr>
                          <a:rPr lang="en-US" altLang="ja-JP" i="1" smtClean="0">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𝑝</m:t>
                        </m:r>
                      </m:e>
                      <m:sub>
                        <m:r>
                          <a:rPr lang="en-US" altLang="ja-JP" i="1">
                            <a:solidFill>
                              <a:schemeClr val="tx1"/>
                            </a:solidFill>
                            <a:latin typeface="Cambria Math" panose="02040503050406030204" pitchFamily="18" charset="0"/>
                          </a:rPr>
                          <m:t>𝑖𝑗</m:t>
                        </m:r>
                      </m:sub>
                    </m:sSub>
                    <m:r>
                      <a:rPr lang="en-US" altLang="ja-JP" i="1">
                        <a:solidFill>
                          <a:schemeClr val="tx1"/>
                        </a:solidFill>
                        <a:latin typeface="Cambria Math" panose="02040503050406030204" pitchFamily="18" charset="0"/>
                      </a:rPr>
                      <m:t> </m:t>
                    </m:r>
                  </m:oMath>
                </a14:m>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：確率</a:t>
                </a:r>
                <a:endParaRPr lang="en-US" altLang="ja-JP" dirty="0">
                  <a:solidFill>
                    <a:schemeClr val="tx1"/>
                  </a:solidFill>
                  <a:latin typeface="Meiryo UI" panose="020B0604030504040204" pitchFamily="50" charset="-128"/>
                  <a:ea typeface="Meiryo UI" panose="020B0604030504040204" pitchFamily="50" charset="-128"/>
                </a:endParaRPr>
              </a:p>
              <a:p>
                <a:pPr>
                  <a:spcAft>
                    <a:spcPts val="600"/>
                  </a:spcAft>
                  <a:tabLst>
                    <a:tab pos="355600" algn="l"/>
                    <a:tab pos="2062163" algn="l"/>
                    <a:tab pos="2509838" algn="l"/>
                  </a:tabLst>
                </a:pP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rPr>
                          <m:t>𝑦</m:t>
                        </m:r>
                      </m:e>
                      <m:sub>
                        <m:r>
                          <a:rPr lang="en-US" altLang="ja-JP" i="1">
                            <a:solidFill>
                              <a:schemeClr val="tx1"/>
                            </a:solidFill>
                            <a:latin typeface="Cambria Math" panose="02040503050406030204" pitchFamily="18" charset="0"/>
                          </a:rPr>
                          <m:t>𝑖𝑗</m:t>
                        </m:r>
                      </m:sub>
                    </m:sSub>
                    <m:r>
                      <a:rPr lang="en-US" altLang="ja-JP" i="1">
                        <a:solidFill>
                          <a:schemeClr val="tx1"/>
                        </a:solidFill>
                        <a:latin typeface="Cambria Math" panose="02040503050406030204" pitchFamily="18" charset="0"/>
                      </a:rPr>
                      <m:t> </m:t>
                    </m:r>
                  </m:oMath>
                </a14:m>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：教師データ</a:t>
                </a:r>
                <a:endParaRPr lang="en-US" altLang="ja-JP" dirty="0">
                  <a:solidFill>
                    <a:schemeClr val="tx1"/>
                  </a:solidFill>
                  <a:latin typeface="Meiryo UI" panose="020B0604030504040204" pitchFamily="50" charset="-128"/>
                  <a:ea typeface="Meiryo UI" panose="020B0604030504040204" pitchFamily="50" charset="-128"/>
                </a:endParaRPr>
              </a:p>
              <a:p>
                <a:pPr>
                  <a:spcAft>
                    <a:spcPts val="600"/>
                  </a:spcAft>
                  <a:tabLst>
                    <a:tab pos="355600" algn="l"/>
                    <a:tab pos="2062163" algn="l"/>
                    <a:tab pos="2509838" algn="l"/>
                  </a:tabLst>
                </a:pPr>
                <a14:m>
                  <m:oMath xmlns:m="http://schemas.openxmlformats.org/officeDocument/2006/math">
                    <m:r>
                      <a:rPr lang="en-US" altLang="ja-JP" i="1">
                        <a:solidFill>
                          <a:schemeClr val="tx1"/>
                        </a:solidFill>
                        <a:latin typeface="Cambria Math" panose="02040503050406030204" pitchFamily="18" charset="0"/>
                      </a:rPr>
                      <m:t>𝛾</m:t>
                    </m:r>
                    <m:r>
                      <a:rPr lang="en-US" altLang="ja-JP" i="1">
                        <a:solidFill>
                          <a:schemeClr val="tx1"/>
                        </a:solidFill>
                        <a:latin typeface="Cambria Math" panose="02040503050406030204" pitchFamily="18" charset="0"/>
                      </a:rPr>
                      <m:t> </m:t>
                    </m:r>
                  </m:oMath>
                </a14:m>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：ハイパーパラメータ</a:t>
                </a:r>
                <a:endParaRPr kumimoji="1" lang="en-US" altLang="ja-JP" dirty="0">
                  <a:solidFill>
                    <a:schemeClr val="tx1"/>
                  </a:solidFill>
                  <a:latin typeface="Meiryo UI" panose="020B0604030504040204" pitchFamily="50" charset="-128"/>
                  <a:ea typeface="Meiryo UI" panose="020B0604030504040204" pitchFamily="50" charset="-128"/>
                </a:endParaRPr>
              </a:p>
            </p:txBody>
          </p:sp>
        </mc:Choice>
        <mc:Fallback xmlns="">
          <p:sp>
            <p:nvSpPr>
              <p:cNvPr id="38" name="正方形/長方形 37">
                <a:extLst>
                  <a:ext uri="{FF2B5EF4-FFF2-40B4-BE49-F238E27FC236}">
                    <a16:creationId xmlns:a16="http://schemas.microsoft.com/office/drawing/2014/main" id="{973FB3FF-6107-4D5F-B80C-7810BFFE7176}"/>
                  </a:ext>
                </a:extLst>
              </p:cNvPr>
              <p:cNvSpPr>
                <a:spLocks noRot="1" noChangeAspect="1" noMove="1" noResize="1" noEditPoints="1" noAdjustHandles="1" noChangeArrowheads="1" noChangeShapeType="1" noTextEdit="1"/>
              </p:cNvSpPr>
              <p:nvPr/>
            </p:nvSpPr>
            <p:spPr>
              <a:xfrm>
                <a:off x="589388" y="4524645"/>
                <a:ext cx="2732310" cy="1888505"/>
              </a:xfrm>
              <a:prstGeom prst="rect">
                <a:avLst/>
              </a:prstGeom>
              <a:blipFill>
                <a:blip r:embed="rId3"/>
                <a:stretch>
                  <a:fillRect t="-1613" b="-968"/>
                </a:stretch>
              </a:blipFill>
              <a:ln>
                <a:noFill/>
              </a:ln>
            </p:spPr>
            <p:txBody>
              <a:bodyPr/>
              <a:lstStyle/>
              <a:p>
                <a:r>
                  <a:rPr lang="ja-JP" altLang="en-US">
                    <a:noFill/>
                  </a:rPr>
                  <a:t> </a:t>
                </a:r>
              </a:p>
            </p:txBody>
          </p:sp>
        </mc:Fallback>
      </mc:AlternateContent>
      <p:sp>
        <p:nvSpPr>
          <p:cNvPr id="40" name="正方形/長方形 39">
            <a:extLst>
              <a:ext uri="{FF2B5EF4-FFF2-40B4-BE49-F238E27FC236}">
                <a16:creationId xmlns:a16="http://schemas.microsoft.com/office/drawing/2014/main" id="{5342950D-2A60-A83E-A5E5-8837AB7E9EBD}"/>
              </a:ext>
            </a:extLst>
          </p:cNvPr>
          <p:cNvSpPr/>
          <p:nvPr/>
        </p:nvSpPr>
        <p:spPr>
          <a:xfrm>
            <a:off x="502993" y="1466854"/>
            <a:ext cx="3059898" cy="603117"/>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tabLst>
                <a:tab pos="355600" algn="l"/>
                <a:tab pos="2062163" algn="l"/>
                <a:tab pos="2509838" algn="l"/>
              </a:tabLst>
            </a:pPr>
            <a:r>
              <a:rPr lang="ja-JP" altLang="en-US" dirty="0">
                <a:solidFill>
                  <a:schemeClr val="tx1"/>
                </a:solidFill>
                <a:latin typeface="Meiryo UI" panose="020B0604030504040204" pitchFamily="50" charset="-128"/>
                <a:ea typeface="Meiryo UI" panose="020B0604030504040204" pitchFamily="50" charset="-128"/>
              </a:rPr>
              <a:t>各ノード（各時系列属性）</a:t>
            </a:r>
            <a:endParaRPr lang="en-US" altLang="ja-JP" dirty="0">
              <a:solidFill>
                <a:schemeClr val="tx1"/>
              </a:solidFill>
              <a:latin typeface="Meiryo UI" panose="020B0604030504040204" pitchFamily="50" charset="-128"/>
              <a:ea typeface="Meiryo UI" panose="020B0604030504040204" pitchFamily="50" charset="-128"/>
            </a:endParaRPr>
          </a:p>
          <a:p>
            <a:pPr algn="ctr">
              <a:spcAft>
                <a:spcPts val="600"/>
              </a:spcAft>
              <a:tabLst>
                <a:tab pos="263525" algn="l"/>
                <a:tab pos="355600" algn="l"/>
                <a:tab pos="2062163" algn="l"/>
                <a:tab pos="2509838" algn="l"/>
              </a:tabLst>
            </a:pPr>
            <a:r>
              <a:rPr lang="ja-JP" altLang="en-US" dirty="0">
                <a:solidFill>
                  <a:schemeClr val="tx1"/>
                </a:solidFill>
                <a:latin typeface="Meiryo UI" panose="020B0604030504040204" pitchFamily="50" charset="-128"/>
                <a:ea typeface="Meiryo UI" panose="020B0604030504040204" pitchFamily="50" charset="-128"/>
              </a:rPr>
              <a:t>を</a:t>
            </a:r>
            <a:r>
              <a:rPr lang="en-US" altLang="ja-JP" dirty="0">
                <a:solidFill>
                  <a:schemeClr val="tx1"/>
                </a:solidFill>
                <a:latin typeface="Meiryo UI" panose="020B0604030504040204" pitchFamily="50" charset="-128"/>
                <a:ea typeface="Meiryo UI" panose="020B0604030504040204" pitchFamily="50" charset="-128"/>
              </a:rPr>
              <a:t>d</a:t>
            </a:r>
            <a:r>
              <a:rPr lang="ja-JP" altLang="en-US" dirty="0">
                <a:solidFill>
                  <a:schemeClr val="tx1"/>
                </a:solidFill>
                <a:latin typeface="Meiryo UI" panose="020B0604030504040204" pitchFamily="50" charset="-128"/>
                <a:ea typeface="Meiryo UI" panose="020B0604030504040204" pitchFamily="50" charset="-128"/>
              </a:rPr>
              <a:t>次元へ埋め込み</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F2E98B7C-9112-0451-99F0-B2DF48F3D65A}"/>
              </a:ext>
            </a:extLst>
          </p:cNvPr>
          <p:cNvSpPr/>
          <p:nvPr/>
        </p:nvSpPr>
        <p:spPr>
          <a:xfrm>
            <a:off x="4269839" y="1466853"/>
            <a:ext cx="3343155" cy="603117"/>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tabLst>
                <a:tab pos="355600" algn="l"/>
                <a:tab pos="2062163" algn="l"/>
                <a:tab pos="2509838" algn="l"/>
              </a:tabLst>
            </a:pPr>
            <a:r>
              <a:rPr lang="ja-JP" altLang="en-US" dirty="0">
                <a:solidFill>
                  <a:schemeClr val="tx1"/>
                </a:solidFill>
                <a:latin typeface="Meiryo UI" panose="020B0604030504040204" pitchFamily="50" charset="-128"/>
                <a:ea typeface="Meiryo UI" panose="020B0604030504040204" pitchFamily="50" charset="-128"/>
              </a:rPr>
              <a:t>埋込ベクトルのコサイン類似度から</a:t>
            </a:r>
            <a:endParaRPr lang="en-US" altLang="ja-JP" dirty="0">
              <a:solidFill>
                <a:schemeClr val="tx1"/>
              </a:solidFill>
              <a:latin typeface="Meiryo UI" panose="020B0604030504040204" pitchFamily="50" charset="-128"/>
              <a:ea typeface="Meiryo UI" panose="020B0604030504040204" pitchFamily="50" charset="-128"/>
            </a:endParaRPr>
          </a:p>
          <a:p>
            <a:pPr algn="ctr">
              <a:spcAft>
                <a:spcPts val="600"/>
              </a:spcAft>
              <a:tabLst>
                <a:tab pos="355600" algn="l"/>
                <a:tab pos="2062163" algn="l"/>
                <a:tab pos="2509838" algn="l"/>
              </a:tabLst>
            </a:pPr>
            <a:r>
              <a:rPr lang="ja-JP" altLang="en-US" dirty="0">
                <a:solidFill>
                  <a:schemeClr val="tx1"/>
                </a:solidFill>
                <a:latin typeface="Meiryo UI" panose="020B0604030504040204" pitchFamily="50" charset="-128"/>
                <a:ea typeface="Meiryo UI" panose="020B0604030504040204" pitchFamily="50" charset="-128"/>
              </a:rPr>
              <a:t>グラフを構成</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4C32D50C-F661-2A64-7363-2779BA4D6B05}"/>
              </a:ext>
            </a:extLst>
          </p:cNvPr>
          <p:cNvSpPr/>
          <p:nvPr/>
        </p:nvSpPr>
        <p:spPr>
          <a:xfrm>
            <a:off x="8492895" y="1469627"/>
            <a:ext cx="3082231" cy="603117"/>
          </a:xfrm>
          <a:prstGeom prst="rect">
            <a:avLst/>
          </a:prstGeom>
          <a:solidFill>
            <a:schemeClr val="accent4">
              <a:lumMod val="20000"/>
              <a:lumOff val="8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tabLst>
                <a:tab pos="355600" algn="l"/>
                <a:tab pos="2062163" algn="l"/>
                <a:tab pos="2509838" algn="l"/>
              </a:tabLst>
            </a:pPr>
            <a:r>
              <a:rPr lang="ja-JP" altLang="en-US" dirty="0">
                <a:solidFill>
                  <a:schemeClr val="tx1"/>
                </a:solidFill>
                <a:latin typeface="Meiryo UI" panose="020B0604030504040204" pitchFamily="50" charset="-128"/>
                <a:ea typeface="Meiryo UI" panose="020B0604030504040204" pitchFamily="50" charset="-128"/>
              </a:rPr>
              <a:t>ノードの集約表現を学習</a:t>
            </a:r>
            <a:endParaRPr lang="en-US" altLang="ja-JP" dirty="0">
              <a:solidFill>
                <a:schemeClr val="tx1"/>
              </a:solidFill>
              <a:latin typeface="Meiryo UI" panose="020B0604030504040204" pitchFamily="50" charset="-128"/>
              <a:ea typeface="Meiryo UI" panose="020B0604030504040204" pitchFamily="50" charset="-128"/>
            </a:endParaRPr>
          </a:p>
          <a:p>
            <a:pPr algn="ctr">
              <a:spcAft>
                <a:spcPts val="600"/>
              </a:spcAft>
              <a:tabLst>
                <a:tab pos="355600" algn="l"/>
                <a:tab pos="2062163" algn="l"/>
                <a:tab pos="2509838" algn="l"/>
              </a:tabLst>
            </a:pPr>
            <a:r>
              <a:rPr lang="ja-JP" altLang="en-US" dirty="0">
                <a:solidFill>
                  <a:schemeClr val="tx1"/>
                </a:solidFill>
                <a:latin typeface="Meiryo UI" panose="020B0604030504040204" pitchFamily="50" charset="-128"/>
                <a:ea typeface="Meiryo UI" panose="020B0604030504040204" pitchFamily="50" charset="-128"/>
              </a:rPr>
              <a:t>回帰予測を行う</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43" name="矢印: 右 42">
            <a:extLst>
              <a:ext uri="{FF2B5EF4-FFF2-40B4-BE49-F238E27FC236}">
                <a16:creationId xmlns:a16="http://schemas.microsoft.com/office/drawing/2014/main" id="{0C84A09D-75DC-5B4C-11AF-8C6DDC7782ED}"/>
              </a:ext>
            </a:extLst>
          </p:cNvPr>
          <p:cNvSpPr/>
          <p:nvPr/>
        </p:nvSpPr>
        <p:spPr>
          <a:xfrm>
            <a:off x="3689347" y="2350737"/>
            <a:ext cx="580492" cy="12904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EB8AC871-0FB5-89BE-847B-0E43E75464FC}"/>
              </a:ext>
            </a:extLst>
          </p:cNvPr>
          <p:cNvSpPr/>
          <p:nvPr/>
        </p:nvSpPr>
        <p:spPr>
          <a:xfrm>
            <a:off x="7627055" y="2350250"/>
            <a:ext cx="580492" cy="12904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吹き出し: 四角形 44">
            <a:extLst>
              <a:ext uri="{FF2B5EF4-FFF2-40B4-BE49-F238E27FC236}">
                <a16:creationId xmlns:a16="http://schemas.microsoft.com/office/drawing/2014/main" id="{307125D8-801C-E95C-E2AD-286A61015FD7}"/>
              </a:ext>
            </a:extLst>
          </p:cNvPr>
          <p:cNvSpPr/>
          <p:nvPr/>
        </p:nvSpPr>
        <p:spPr>
          <a:xfrm>
            <a:off x="8072274" y="4472238"/>
            <a:ext cx="3481790" cy="1275997"/>
          </a:xfrm>
          <a:prstGeom prst="wedgeRectCallout">
            <a:avLst>
              <a:gd name="adj1" fmla="val -60082"/>
              <a:gd name="adj2" fmla="val -1530"/>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3525" indent="-171450">
              <a:spcAft>
                <a:spcPts val="1200"/>
              </a:spcAft>
              <a:buFont typeface="Arial" panose="020B0604020202020204" pitchFamily="34" charset="0"/>
              <a:buChar char="•"/>
            </a:pPr>
            <a:r>
              <a:rPr kumimoji="1" lang="en-US" altLang="ja-JP" dirty="0">
                <a:solidFill>
                  <a:schemeClr val="tx1"/>
                </a:solidFill>
                <a:latin typeface="Meiryo UI" panose="020B0604030504040204" pitchFamily="50" charset="-128"/>
                <a:ea typeface="Meiryo UI" panose="020B0604030504040204" pitchFamily="50" charset="-128"/>
              </a:rPr>
              <a:t>F</a:t>
            </a:r>
            <a:r>
              <a:rPr kumimoji="1" lang="ja-JP" altLang="en-US" dirty="0">
                <a:solidFill>
                  <a:schemeClr val="tx1"/>
                </a:solidFill>
                <a:latin typeface="Meiryo UI" panose="020B0604030504040204" pitchFamily="50" charset="-128"/>
                <a:ea typeface="Meiryo UI" panose="020B0604030504040204" pitchFamily="50" charset="-128"/>
              </a:rPr>
              <a:t>値を応用した損失関数</a:t>
            </a:r>
            <a:endParaRPr kumimoji="1" lang="en-US" altLang="ja-JP" dirty="0">
              <a:solidFill>
                <a:schemeClr val="tx1"/>
              </a:solidFill>
              <a:latin typeface="Meiryo UI" panose="020B0604030504040204" pitchFamily="50" charset="-128"/>
              <a:ea typeface="Meiryo UI" panose="020B0604030504040204" pitchFamily="50" charset="-128"/>
            </a:endParaRPr>
          </a:p>
          <a:p>
            <a:pPr marL="263525" indent="-171450">
              <a:spcAft>
                <a:spcPts val="1200"/>
              </a:spcAft>
              <a:buFont typeface="Arial" panose="020B0604020202020204" pitchFamily="34" charset="0"/>
              <a:buChar char="•"/>
            </a:pPr>
            <a:r>
              <a:rPr lang="ja-JP" altLang="en-US" dirty="0">
                <a:solidFill>
                  <a:schemeClr val="tx1"/>
                </a:solidFill>
                <a:latin typeface="Meiryo UI" panose="020B0604030504040204" pitchFamily="50" charset="-128"/>
                <a:ea typeface="Meiryo UI" panose="020B0604030504040204" pitchFamily="50" charset="-128"/>
              </a:rPr>
              <a:t>特に不均衡データの分類予測</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においてバランスよく予測する</a:t>
            </a:r>
            <a:endParaRPr lang="en-US" altLang="ja-JP" dirty="0">
              <a:solidFill>
                <a:schemeClr val="tx1"/>
              </a:solidFill>
              <a:latin typeface="Meiryo UI" panose="020B0604030504040204" pitchFamily="50" charset="-128"/>
              <a:ea typeface="Meiryo UI" panose="020B0604030504040204" pitchFamily="50" charset="-128"/>
            </a:endParaRPr>
          </a:p>
        </p:txBody>
      </p:sp>
      <p:cxnSp>
        <p:nvCxnSpPr>
          <p:cNvPr id="16" name="直線コネクタ 15">
            <a:extLst>
              <a:ext uri="{FF2B5EF4-FFF2-40B4-BE49-F238E27FC236}">
                <a16:creationId xmlns:a16="http://schemas.microsoft.com/office/drawing/2014/main" id="{FEAA6A41-36CD-8BA7-D142-CA85FC8B79D9}"/>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11BBAD8-20A9-4A55-8766-42491195CCA8}"/>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lang="ja-JP" altLang="en-US" sz="3200" b="1" dirty="0">
                <a:latin typeface="Meiryo UI" panose="020B0604030504040204" pitchFamily="50" charset="-128"/>
                <a:ea typeface="Meiryo UI" panose="020B0604030504040204" pitchFamily="50" charset="-128"/>
              </a:rPr>
              <a:t>先行研究</a:t>
            </a:r>
            <a:endParaRPr kumimoji="1" lang="ja-JP" altLang="en-US" sz="3200" b="1"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A1524195-DD4A-596E-FF72-7A562A8003E9}"/>
              </a:ext>
            </a:extLst>
          </p:cNvPr>
          <p:cNvPicPr>
            <a:picLocks noChangeAspect="1"/>
          </p:cNvPicPr>
          <p:nvPr/>
        </p:nvPicPr>
        <p:blipFill>
          <a:blip r:embed="rId4"/>
          <a:stretch>
            <a:fillRect/>
          </a:stretch>
        </p:blipFill>
        <p:spPr>
          <a:xfrm>
            <a:off x="502992" y="2158915"/>
            <a:ext cx="3059898" cy="1587838"/>
          </a:xfrm>
          <a:prstGeom prst="rect">
            <a:avLst/>
          </a:prstGeom>
        </p:spPr>
      </p:pic>
      <p:pic>
        <p:nvPicPr>
          <p:cNvPr id="7" name="図 6">
            <a:extLst>
              <a:ext uri="{FF2B5EF4-FFF2-40B4-BE49-F238E27FC236}">
                <a16:creationId xmlns:a16="http://schemas.microsoft.com/office/drawing/2014/main" id="{37B25CBA-D07A-5887-5E01-3A8196548B07}"/>
              </a:ext>
            </a:extLst>
          </p:cNvPr>
          <p:cNvPicPr>
            <a:picLocks noChangeAspect="1"/>
          </p:cNvPicPr>
          <p:nvPr/>
        </p:nvPicPr>
        <p:blipFill>
          <a:blip r:embed="rId5"/>
          <a:stretch>
            <a:fillRect/>
          </a:stretch>
        </p:blipFill>
        <p:spPr>
          <a:xfrm>
            <a:off x="4269840" y="2217732"/>
            <a:ext cx="3273238" cy="1615616"/>
          </a:xfrm>
          <a:prstGeom prst="rect">
            <a:avLst/>
          </a:prstGeom>
        </p:spPr>
      </p:pic>
      <p:pic>
        <p:nvPicPr>
          <p:cNvPr id="10" name="図 9">
            <a:extLst>
              <a:ext uri="{FF2B5EF4-FFF2-40B4-BE49-F238E27FC236}">
                <a16:creationId xmlns:a16="http://schemas.microsoft.com/office/drawing/2014/main" id="{BB927A61-74BC-E8DA-5EE3-BAADE94BC6D8}"/>
              </a:ext>
            </a:extLst>
          </p:cNvPr>
          <p:cNvPicPr>
            <a:picLocks noChangeAspect="1"/>
          </p:cNvPicPr>
          <p:nvPr/>
        </p:nvPicPr>
        <p:blipFill>
          <a:blip r:embed="rId6"/>
          <a:stretch>
            <a:fillRect/>
          </a:stretch>
        </p:blipFill>
        <p:spPr>
          <a:xfrm>
            <a:off x="8415465" y="2178931"/>
            <a:ext cx="3203915" cy="1628392"/>
          </a:xfrm>
          <a:prstGeom prst="rect">
            <a:avLst/>
          </a:prstGeom>
        </p:spPr>
      </p:pic>
    </p:spTree>
    <p:extLst>
      <p:ext uri="{BB962C8B-B14F-4D97-AF65-F5344CB8AC3E}">
        <p14:creationId xmlns:p14="http://schemas.microsoft.com/office/powerpoint/2010/main" val="291538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35" grpId="0"/>
      <p:bldP spid="38" grpId="0"/>
      <p:bldP spid="40" grpId="0" animBg="1"/>
      <p:bldP spid="41" grpId="0" animBg="1"/>
      <p:bldP spid="42" grpId="0" animBg="1"/>
      <p:bldP spid="43"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a:extLst>
              <a:ext uri="{FF2B5EF4-FFF2-40B4-BE49-F238E27FC236}">
                <a16:creationId xmlns:a16="http://schemas.microsoft.com/office/drawing/2014/main" id="{BB6E7A5B-599F-4255-EBDF-C53B92ABCEFC}"/>
              </a:ext>
            </a:extLst>
          </p:cNvPr>
          <p:cNvPicPr>
            <a:picLocks noChangeAspect="1"/>
          </p:cNvPicPr>
          <p:nvPr/>
        </p:nvPicPr>
        <p:blipFill>
          <a:blip r:embed="rId2"/>
          <a:stretch>
            <a:fillRect/>
          </a:stretch>
        </p:blipFill>
        <p:spPr>
          <a:xfrm>
            <a:off x="560300" y="1698017"/>
            <a:ext cx="5479718" cy="5125308"/>
          </a:xfrm>
          <a:prstGeom prst="rect">
            <a:avLst/>
          </a:prstGeom>
        </p:spPr>
      </p:pic>
      <p:sp>
        <p:nvSpPr>
          <p:cNvPr id="5" name="テキスト ボックス 4">
            <a:extLst>
              <a:ext uri="{FF2B5EF4-FFF2-40B4-BE49-F238E27FC236}">
                <a16:creationId xmlns:a16="http://schemas.microsoft.com/office/drawing/2014/main" id="{4219D2C9-52C0-4D4F-61A5-6E88530D4E55}"/>
              </a:ext>
            </a:extLst>
          </p:cNvPr>
          <p:cNvSpPr txBox="1"/>
          <p:nvPr/>
        </p:nvSpPr>
        <p:spPr>
          <a:xfrm>
            <a:off x="6976186" y="4531922"/>
            <a:ext cx="4661631" cy="1650837"/>
          </a:xfrm>
          <a:prstGeom prst="rect">
            <a:avLst/>
          </a:prstGeom>
          <a:noFill/>
          <a:ln>
            <a:solidFill>
              <a:schemeClr val="accent1">
                <a:lumMod val="75000"/>
              </a:schemeClr>
            </a:solidFill>
          </a:ln>
        </p:spPr>
        <p:txBody>
          <a:bodyPr wrap="square" rtlCol="0">
            <a:spAutoFit/>
          </a:bodyPr>
          <a:lstStyle/>
          <a:p>
            <a:pPr>
              <a:lnSpc>
                <a:spcPts val="2500"/>
              </a:lnSpc>
            </a:pPr>
            <a:r>
              <a:rPr kumimoji="1" lang="en-US" altLang="ja-JP" b="1" dirty="0">
                <a:latin typeface="Meiryo UI" panose="020B0604030504040204" pitchFamily="50" charset="-128"/>
                <a:ea typeface="Meiryo UI" panose="020B0604030504040204" pitchFamily="50" charset="-128"/>
              </a:rPr>
              <a:t>【Fine-tuning</a:t>
            </a:r>
            <a:r>
              <a:rPr kumimoji="1" lang="ja-JP" altLang="en-US" b="1" dirty="0">
                <a:latin typeface="Meiryo UI" panose="020B0604030504040204" pitchFamily="50" charset="-128"/>
                <a:ea typeface="Meiryo UI" panose="020B0604030504040204" pitchFamily="50" charset="-128"/>
              </a:rPr>
              <a:t>（分類）</a:t>
            </a:r>
            <a:r>
              <a:rPr kumimoji="1" lang="en-US" altLang="ja-JP" b="1" dirty="0">
                <a:latin typeface="Meiryo UI" panose="020B0604030504040204" pitchFamily="50" charset="-128"/>
                <a:ea typeface="Meiryo UI" panose="020B0604030504040204" pitchFamily="50" charset="-128"/>
              </a:rPr>
              <a:t>】</a:t>
            </a:r>
          </a:p>
          <a:p>
            <a:pPr lvl="1" indent="-279400">
              <a:lnSpc>
                <a:spcPts val="2500"/>
              </a:lnSpc>
            </a:pPr>
            <a:endParaRPr lang="en-US" altLang="ja-JP" b="1" dirty="0">
              <a:latin typeface="Meiryo UI" panose="020B0604030504040204" pitchFamily="50" charset="-128"/>
              <a:ea typeface="Meiryo UI" panose="020B0604030504040204" pitchFamily="50" charset="-128"/>
            </a:endParaRPr>
          </a:p>
          <a:p>
            <a:pPr lvl="1" indent="-279400">
              <a:lnSpc>
                <a:spcPts val="2500"/>
              </a:lnSpc>
            </a:pPr>
            <a:endParaRPr kumimoji="1" lang="en-US" altLang="ja-JP" b="1" dirty="0">
              <a:latin typeface="Meiryo UI" panose="020B0604030504040204" pitchFamily="50" charset="-128"/>
              <a:ea typeface="Meiryo UI" panose="020B0604030504040204" pitchFamily="50" charset="-128"/>
            </a:endParaRPr>
          </a:p>
          <a:p>
            <a:pPr lvl="1" indent="-279400">
              <a:lnSpc>
                <a:spcPts val="2500"/>
              </a:lnSpc>
            </a:pPr>
            <a:endParaRPr lang="en-US" altLang="ja-JP" b="1" dirty="0">
              <a:latin typeface="Meiryo UI" panose="020B0604030504040204" pitchFamily="50" charset="-128"/>
              <a:ea typeface="Meiryo UI" panose="020B0604030504040204" pitchFamily="50" charset="-128"/>
            </a:endParaRPr>
          </a:p>
          <a:p>
            <a:pPr lvl="1" indent="-279400">
              <a:lnSpc>
                <a:spcPts val="2500"/>
              </a:lnSpc>
            </a:pPr>
            <a:endParaRPr kumimoji="1" lang="ja-JP" altLang="en-US" dirty="0">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E49028C2-EDE3-DA3A-B314-669CA1C57485}"/>
              </a:ext>
            </a:extLst>
          </p:cNvPr>
          <p:cNvSpPr/>
          <p:nvPr/>
        </p:nvSpPr>
        <p:spPr>
          <a:xfrm>
            <a:off x="7093818" y="4879746"/>
            <a:ext cx="4431946" cy="3567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CF9D69F-A6EB-2110-A18F-38C5D4D0414B}"/>
              </a:ext>
            </a:extLst>
          </p:cNvPr>
          <p:cNvSpPr/>
          <p:nvPr/>
        </p:nvSpPr>
        <p:spPr>
          <a:xfrm>
            <a:off x="7097112" y="5204381"/>
            <a:ext cx="4431946" cy="3567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CA40B100-0C4C-DDA5-F465-B36C327E86AC}"/>
              </a:ext>
            </a:extLst>
          </p:cNvPr>
          <p:cNvSpPr/>
          <p:nvPr/>
        </p:nvSpPr>
        <p:spPr>
          <a:xfrm>
            <a:off x="7097112" y="5516146"/>
            <a:ext cx="4431946" cy="3567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9EE20D0C-E987-7D89-ECBF-5F16D6CE17CF}"/>
              </a:ext>
            </a:extLst>
          </p:cNvPr>
          <p:cNvSpPr/>
          <p:nvPr/>
        </p:nvSpPr>
        <p:spPr>
          <a:xfrm>
            <a:off x="7097112" y="5823246"/>
            <a:ext cx="4431946" cy="3567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B70A114-F50C-B1C0-6F04-607D61564142}"/>
              </a:ext>
            </a:extLst>
          </p:cNvPr>
          <p:cNvSpPr txBox="1"/>
          <p:nvPr/>
        </p:nvSpPr>
        <p:spPr>
          <a:xfrm>
            <a:off x="6976187" y="2677898"/>
            <a:ext cx="4661631" cy="1650837"/>
          </a:xfrm>
          <a:prstGeom prst="rect">
            <a:avLst/>
          </a:prstGeom>
          <a:noFill/>
          <a:ln>
            <a:solidFill>
              <a:schemeClr val="accent1">
                <a:lumMod val="75000"/>
              </a:schemeClr>
            </a:solidFill>
          </a:ln>
        </p:spPr>
        <p:txBody>
          <a:bodyPr wrap="square" rtlCol="0">
            <a:spAutoFit/>
          </a:bodyPr>
          <a:lstStyle/>
          <a:p>
            <a:pPr>
              <a:lnSpc>
                <a:spcPts val="2500"/>
              </a:lnSpc>
            </a:pPr>
            <a:r>
              <a:rPr kumimoji="1" lang="en-US" altLang="ja-JP" b="1" dirty="0">
                <a:latin typeface="Meiryo UI" panose="020B0604030504040204" pitchFamily="50" charset="-128"/>
                <a:ea typeface="Meiryo UI" panose="020B0604030504040204" pitchFamily="50" charset="-128"/>
              </a:rPr>
              <a:t>【Pre-training</a:t>
            </a:r>
            <a:r>
              <a:rPr kumimoji="1" lang="ja-JP" altLang="en-US" b="1" dirty="0">
                <a:latin typeface="Meiryo UI" panose="020B0604030504040204" pitchFamily="50" charset="-128"/>
                <a:ea typeface="Meiryo UI" panose="020B0604030504040204" pitchFamily="50" charset="-128"/>
              </a:rPr>
              <a:t>（回帰）</a:t>
            </a:r>
            <a:r>
              <a:rPr kumimoji="1" lang="en-US" altLang="ja-JP" b="1" dirty="0">
                <a:latin typeface="Meiryo UI" panose="020B0604030504040204" pitchFamily="50" charset="-128"/>
                <a:ea typeface="Meiryo UI" panose="020B0604030504040204" pitchFamily="50" charset="-128"/>
              </a:rPr>
              <a:t>】</a:t>
            </a:r>
          </a:p>
          <a:p>
            <a:pPr>
              <a:lnSpc>
                <a:spcPts val="2500"/>
              </a:lnSpc>
            </a:pPr>
            <a:endParaRPr lang="en-US" altLang="ja-JP" b="1" dirty="0">
              <a:latin typeface="Meiryo UI" panose="020B0604030504040204" pitchFamily="50" charset="-128"/>
              <a:ea typeface="Meiryo UI" panose="020B0604030504040204" pitchFamily="50" charset="-128"/>
            </a:endParaRPr>
          </a:p>
          <a:p>
            <a:pPr>
              <a:lnSpc>
                <a:spcPts val="2500"/>
              </a:lnSpc>
            </a:pPr>
            <a:endParaRPr kumimoji="1" lang="en-US" altLang="ja-JP" b="1" dirty="0">
              <a:latin typeface="Meiryo UI" panose="020B0604030504040204" pitchFamily="50" charset="-128"/>
              <a:ea typeface="Meiryo UI" panose="020B0604030504040204" pitchFamily="50" charset="-128"/>
            </a:endParaRPr>
          </a:p>
          <a:p>
            <a:pPr>
              <a:lnSpc>
                <a:spcPts val="2500"/>
              </a:lnSpc>
            </a:pPr>
            <a:endParaRPr lang="en-US" altLang="ja-JP" b="1" dirty="0">
              <a:latin typeface="Meiryo UI" panose="020B0604030504040204" pitchFamily="50" charset="-128"/>
              <a:ea typeface="Meiryo UI" panose="020B0604030504040204" pitchFamily="50" charset="-128"/>
            </a:endParaRPr>
          </a:p>
          <a:p>
            <a:pPr>
              <a:lnSpc>
                <a:spcPts val="2500"/>
              </a:lnSpc>
            </a:pPr>
            <a:endParaRPr kumimoji="1" lang="en-US" altLang="ja-JP"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0350C7AA-DFB7-B216-85FE-0DFFEF8C5E4B}"/>
              </a:ext>
            </a:extLst>
          </p:cNvPr>
          <p:cNvSpPr/>
          <p:nvPr/>
        </p:nvSpPr>
        <p:spPr>
          <a:xfrm>
            <a:off x="7100595" y="2983694"/>
            <a:ext cx="4425169" cy="3894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94C9A410-B5E6-63B6-0E58-E1910236EFF1}"/>
              </a:ext>
            </a:extLst>
          </p:cNvPr>
          <p:cNvSpPr/>
          <p:nvPr/>
        </p:nvSpPr>
        <p:spPr>
          <a:xfrm>
            <a:off x="7103889" y="3308329"/>
            <a:ext cx="4425169" cy="3894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46B9B052-FACB-C8E5-C9DD-CAC32E133A01}"/>
              </a:ext>
            </a:extLst>
          </p:cNvPr>
          <p:cNvSpPr/>
          <p:nvPr/>
        </p:nvSpPr>
        <p:spPr>
          <a:xfrm>
            <a:off x="7103889" y="3620094"/>
            <a:ext cx="4425169" cy="3894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E800992-CE2C-BF61-ED5D-A0C3B0E30807}"/>
              </a:ext>
            </a:extLst>
          </p:cNvPr>
          <p:cNvSpPr/>
          <p:nvPr/>
        </p:nvSpPr>
        <p:spPr>
          <a:xfrm>
            <a:off x="7103889" y="3927194"/>
            <a:ext cx="4425169" cy="3894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2C8A5C2-E0F8-0D05-A87C-4E4E12878BC1}"/>
              </a:ext>
            </a:extLst>
          </p:cNvPr>
          <p:cNvSpPr txBox="1"/>
          <p:nvPr/>
        </p:nvSpPr>
        <p:spPr>
          <a:xfrm>
            <a:off x="579291" y="994826"/>
            <a:ext cx="6735909" cy="704295"/>
          </a:xfrm>
          <a:prstGeom prst="rect">
            <a:avLst/>
          </a:prstGeom>
          <a:noFill/>
          <a:ln>
            <a:solidFill>
              <a:schemeClr val="accent1">
                <a:lumMod val="75000"/>
              </a:schemeClr>
            </a:solidFill>
          </a:ln>
        </p:spPr>
        <p:txBody>
          <a:bodyPr wrap="square" rtlCol="0">
            <a:spAutoFit/>
          </a:bodyPr>
          <a:lstStyle/>
          <a:p>
            <a:pPr>
              <a:lnSpc>
                <a:spcPts val="2500"/>
              </a:lnSpc>
            </a:pPr>
            <a:r>
              <a:rPr kumimoji="1" lang="ja-JP" altLang="en-US" sz="2000" dirty="0">
                <a:latin typeface="Meiryo UI" panose="020B0604030504040204" pitchFamily="50" charset="-128"/>
                <a:ea typeface="Meiryo UI" panose="020B0604030504040204" pitchFamily="50" charset="-128"/>
              </a:rPr>
              <a:t>多変量時系列モデル：</a:t>
            </a:r>
            <a:r>
              <a:rPr kumimoji="1" lang="en-US" altLang="ja-JP" sz="2000" dirty="0">
                <a:latin typeface="Meiryo UI" panose="020B0604030504040204" pitchFamily="50" charset="-128"/>
                <a:ea typeface="Meiryo UI" panose="020B0604030504040204" pitchFamily="50" charset="-128"/>
              </a:rPr>
              <a:t>Graph</a:t>
            </a:r>
            <a:r>
              <a:rPr kumimoji="1" lang="ja-JP" altLang="en-US" sz="2000" dirty="0">
                <a:latin typeface="Meiryo UI" panose="020B0604030504040204" pitchFamily="50" charset="-128"/>
                <a:ea typeface="Meiryo UI" panose="020B0604030504040204" pitchFamily="50" charset="-128"/>
              </a:rPr>
              <a:t> </a:t>
            </a:r>
            <a:r>
              <a:rPr kumimoji="1" lang="en-US" altLang="ja-JP" sz="2000" dirty="0">
                <a:latin typeface="Meiryo UI" panose="020B0604030504040204" pitchFamily="50" charset="-128"/>
                <a:ea typeface="Meiryo UI" panose="020B0604030504040204" pitchFamily="50" charset="-128"/>
              </a:rPr>
              <a:t>Deviation</a:t>
            </a:r>
            <a:r>
              <a:rPr kumimoji="1" lang="ja-JP" altLang="en-US" sz="2000" dirty="0">
                <a:latin typeface="Meiryo UI" panose="020B0604030504040204" pitchFamily="50" charset="-128"/>
                <a:ea typeface="Meiryo UI" panose="020B0604030504040204" pitchFamily="50" charset="-128"/>
              </a:rPr>
              <a:t> </a:t>
            </a:r>
            <a:r>
              <a:rPr kumimoji="1" lang="en-US" altLang="ja-JP" sz="2000" dirty="0">
                <a:latin typeface="Meiryo UI" panose="020B0604030504040204" pitchFamily="50" charset="-128"/>
                <a:ea typeface="Meiryo UI" panose="020B0604030504040204" pitchFamily="50" charset="-128"/>
              </a:rPr>
              <a:t>Network</a:t>
            </a:r>
            <a:r>
              <a:rPr kumimoji="1" lang="ja-JP" altLang="en-US" sz="2000" dirty="0">
                <a:latin typeface="Meiryo UI" panose="020B0604030504040204" pitchFamily="50" charset="-128"/>
                <a:ea typeface="Meiryo UI" panose="020B0604030504040204" pitchFamily="50" charset="-128"/>
              </a:rPr>
              <a:t>を用いた</a:t>
            </a:r>
            <a:endParaRPr kumimoji="1" lang="en-US" altLang="ja-JP" sz="2000" dirty="0">
              <a:latin typeface="Meiryo UI" panose="020B0604030504040204" pitchFamily="50" charset="-128"/>
              <a:ea typeface="Meiryo UI" panose="020B0604030504040204" pitchFamily="50" charset="-128"/>
            </a:endParaRPr>
          </a:p>
          <a:p>
            <a:pPr>
              <a:lnSpc>
                <a:spcPts val="2500"/>
              </a:lnSpc>
            </a:pPr>
            <a:r>
              <a:rPr kumimoji="1" lang="en-US" altLang="ja-JP" sz="2000" b="1" u="sng" dirty="0">
                <a:solidFill>
                  <a:srgbClr val="FF0000"/>
                </a:solidFill>
                <a:latin typeface="Meiryo UI" panose="020B0604030504040204" pitchFamily="50" charset="-128"/>
                <a:ea typeface="Meiryo UI" panose="020B0604030504040204" pitchFamily="50" charset="-128"/>
              </a:rPr>
              <a:t>GDN</a:t>
            </a:r>
            <a:r>
              <a:rPr kumimoji="1" lang="ja-JP" altLang="en-US" sz="2000" b="1" u="sng" dirty="0">
                <a:solidFill>
                  <a:srgbClr val="FF0000"/>
                </a:solidFill>
                <a:latin typeface="Meiryo UI" panose="020B0604030504040204" pitchFamily="50" charset="-128"/>
                <a:ea typeface="Meiryo UI" panose="020B0604030504040204" pitchFamily="50" charset="-128"/>
              </a:rPr>
              <a:t>応用モデル（</a:t>
            </a:r>
            <a:r>
              <a:rPr kumimoji="1" lang="en-US" altLang="ja-JP" sz="2000" b="1" u="sng" dirty="0">
                <a:solidFill>
                  <a:srgbClr val="FF0000"/>
                </a:solidFill>
                <a:latin typeface="Meiryo UI" panose="020B0604030504040204" pitchFamily="50" charset="-128"/>
                <a:ea typeface="Meiryo UI" panose="020B0604030504040204" pitchFamily="50" charset="-128"/>
              </a:rPr>
              <a:t>End-to-End</a:t>
            </a:r>
            <a:r>
              <a:rPr kumimoji="1" lang="ja-JP" altLang="en-US" sz="2000" b="1" u="sng" dirty="0">
                <a:solidFill>
                  <a:srgbClr val="FF0000"/>
                </a:solidFill>
                <a:latin typeface="Meiryo UI" panose="020B0604030504040204" pitchFamily="50" charset="-128"/>
                <a:ea typeface="Meiryo UI" panose="020B0604030504040204" pitchFamily="50" charset="-128"/>
              </a:rPr>
              <a:t> 転移学習モデル）を構築</a:t>
            </a:r>
          </a:p>
        </p:txBody>
      </p:sp>
      <p:sp>
        <p:nvSpPr>
          <p:cNvPr id="6" name="テキスト ボックス 5">
            <a:extLst>
              <a:ext uri="{FF2B5EF4-FFF2-40B4-BE49-F238E27FC236}">
                <a16:creationId xmlns:a16="http://schemas.microsoft.com/office/drawing/2014/main" id="{F64ADDF3-E76E-BB3B-36E1-96C14307FB8F}"/>
              </a:ext>
            </a:extLst>
          </p:cNvPr>
          <p:cNvSpPr txBox="1"/>
          <p:nvPr/>
        </p:nvSpPr>
        <p:spPr>
          <a:xfrm>
            <a:off x="6207968" y="1907458"/>
            <a:ext cx="5240695" cy="704295"/>
          </a:xfrm>
          <a:prstGeom prst="rect">
            <a:avLst/>
          </a:prstGeom>
          <a:noFill/>
        </p:spPr>
        <p:txBody>
          <a:bodyPr wrap="square" rtlCol="0">
            <a:spAutoFit/>
          </a:bodyPr>
          <a:lstStyle/>
          <a:p>
            <a:pPr>
              <a:lnSpc>
                <a:spcPts val="2500"/>
              </a:lnSpc>
            </a:pPr>
            <a:r>
              <a:rPr kumimoji="1" lang="en-US" altLang="ja-JP" sz="2000" b="1" dirty="0">
                <a:solidFill>
                  <a:srgbClr val="FF0000"/>
                </a:solidFill>
                <a:latin typeface="Meiryo UI" panose="020B0604030504040204" pitchFamily="50" charset="-128"/>
                <a:ea typeface="Meiryo UI" panose="020B0604030504040204" pitchFamily="50" charset="-128"/>
              </a:rPr>
              <a:t>GDN</a:t>
            </a:r>
            <a:r>
              <a:rPr lang="ja-JP" altLang="en-US" sz="2000" b="1" dirty="0">
                <a:solidFill>
                  <a:srgbClr val="FF0000"/>
                </a:solidFill>
                <a:latin typeface="Meiryo UI" panose="020B0604030504040204" pitchFamily="50" charset="-128"/>
                <a:ea typeface="Meiryo UI" panose="020B0604030504040204" pitchFamily="50" charset="-128"/>
              </a:rPr>
              <a:t>応用モデルは</a:t>
            </a:r>
            <a:endParaRPr lang="en-US" altLang="ja-JP" sz="2000" b="1" dirty="0">
              <a:solidFill>
                <a:srgbClr val="FF0000"/>
              </a:solidFill>
              <a:latin typeface="Meiryo UI" panose="020B0604030504040204" pitchFamily="50" charset="-128"/>
              <a:ea typeface="Meiryo UI" panose="020B0604030504040204" pitchFamily="50" charset="-128"/>
            </a:endParaRPr>
          </a:p>
          <a:p>
            <a:pPr>
              <a:lnSpc>
                <a:spcPts val="2500"/>
              </a:lnSpc>
            </a:pPr>
            <a:r>
              <a:rPr lang="ja-JP" altLang="en-US" sz="2000" b="1" dirty="0">
                <a:solidFill>
                  <a:srgbClr val="FF0000"/>
                </a:solidFill>
                <a:latin typeface="Meiryo UI" panose="020B0604030504040204" pitchFamily="50" charset="-128"/>
                <a:ea typeface="Meiryo UI" panose="020B0604030504040204" pitchFamily="50" charset="-128"/>
              </a:rPr>
              <a:t>次の</a:t>
            </a:r>
            <a:r>
              <a:rPr lang="en-US" altLang="ja-JP" sz="2000" b="1" dirty="0">
                <a:solidFill>
                  <a:srgbClr val="FF0000"/>
                </a:solidFill>
                <a:latin typeface="Meiryo UI" panose="020B0604030504040204" pitchFamily="50" charset="-128"/>
                <a:ea typeface="Meiryo UI" panose="020B0604030504040204" pitchFamily="50" charset="-128"/>
              </a:rPr>
              <a:t>2</a:t>
            </a:r>
            <a:r>
              <a:rPr lang="ja-JP" altLang="en-US" sz="2000" b="1" dirty="0">
                <a:solidFill>
                  <a:srgbClr val="FF0000"/>
                </a:solidFill>
                <a:latin typeface="Meiryo UI" panose="020B0604030504040204" pitchFamily="50" charset="-128"/>
                <a:ea typeface="Meiryo UI" panose="020B0604030504040204" pitchFamily="50" charset="-128"/>
              </a:rPr>
              <a:t>つ（転移学習）で構成される</a:t>
            </a:r>
            <a:endParaRPr lang="en-US" altLang="ja-JP" sz="2000" b="1" dirty="0">
              <a:solidFill>
                <a:srgbClr val="FF0000"/>
              </a:solidFill>
              <a:latin typeface="Meiryo UI" panose="020B0604030504040204" pitchFamily="50" charset="-128"/>
              <a:ea typeface="Meiryo UI" panose="020B0604030504040204" pitchFamily="50" charset="-128"/>
            </a:endParaRPr>
          </a:p>
        </p:txBody>
      </p:sp>
      <p:cxnSp>
        <p:nvCxnSpPr>
          <p:cNvPr id="10" name="直線コネクタ 9">
            <a:extLst>
              <a:ext uri="{FF2B5EF4-FFF2-40B4-BE49-F238E27FC236}">
                <a16:creationId xmlns:a16="http://schemas.microsoft.com/office/drawing/2014/main" id="{90761112-B338-29A4-FB21-20B6A54063AA}"/>
              </a:ext>
            </a:extLst>
          </p:cNvPr>
          <p:cNvCxnSpPr/>
          <p:nvPr/>
        </p:nvCxnSpPr>
        <p:spPr>
          <a:xfrm>
            <a:off x="6382139" y="2682564"/>
            <a:ext cx="0" cy="289249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6691708-A135-7810-DD2D-FEBFDEBD90E4}"/>
              </a:ext>
            </a:extLst>
          </p:cNvPr>
          <p:cNvCxnSpPr>
            <a:cxnSpLocks/>
          </p:cNvCxnSpPr>
          <p:nvPr/>
        </p:nvCxnSpPr>
        <p:spPr>
          <a:xfrm>
            <a:off x="6352313" y="3704265"/>
            <a:ext cx="51501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D338887-B1D7-B5F2-8789-750AE4489DF8}"/>
              </a:ext>
            </a:extLst>
          </p:cNvPr>
          <p:cNvCxnSpPr>
            <a:cxnSpLocks/>
          </p:cNvCxnSpPr>
          <p:nvPr/>
        </p:nvCxnSpPr>
        <p:spPr>
          <a:xfrm>
            <a:off x="6352312" y="5556392"/>
            <a:ext cx="51501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238D0420-26F1-9099-5B57-C8584ED31023}"/>
              </a:ext>
            </a:extLst>
          </p:cNvPr>
          <p:cNvSpPr/>
          <p:nvPr/>
        </p:nvSpPr>
        <p:spPr>
          <a:xfrm>
            <a:off x="1056706" y="6267844"/>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ja-JP" altLang="en-US" sz="2400" b="1" dirty="0">
                <a:latin typeface="Meiryo UI" panose="020B0604030504040204" pitchFamily="50" charset="-128"/>
                <a:ea typeface="Meiryo UI" panose="020B0604030504040204" pitchFamily="50" charset="-128"/>
              </a:rPr>
              <a:t>１</a:t>
            </a:r>
          </a:p>
        </p:txBody>
      </p:sp>
      <p:sp>
        <p:nvSpPr>
          <p:cNvPr id="16" name="楕円 15">
            <a:extLst>
              <a:ext uri="{FF2B5EF4-FFF2-40B4-BE49-F238E27FC236}">
                <a16:creationId xmlns:a16="http://schemas.microsoft.com/office/drawing/2014/main" id="{FDAFCC8B-2E2A-F8E2-F800-B04B4A87CDBF}"/>
              </a:ext>
            </a:extLst>
          </p:cNvPr>
          <p:cNvSpPr/>
          <p:nvPr/>
        </p:nvSpPr>
        <p:spPr>
          <a:xfrm>
            <a:off x="691138" y="5382365"/>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en-US" altLang="ja-JP" sz="2400" b="1" dirty="0">
                <a:latin typeface="Meiryo UI" panose="020B0604030504040204" pitchFamily="50" charset="-128"/>
                <a:ea typeface="Meiryo UI" panose="020B0604030504040204" pitchFamily="50" charset="-128"/>
              </a:rPr>
              <a:t>2</a:t>
            </a:r>
            <a:endParaRPr kumimoji="1" lang="ja-JP" altLang="en-US" sz="2400" b="1" dirty="0">
              <a:latin typeface="Meiryo UI" panose="020B0604030504040204" pitchFamily="50" charset="-128"/>
              <a:ea typeface="Meiryo UI" panose="020B0604030504040204" pitchFamily="50" charset="-128"/>
            </a:endParaRPr>
          </a:p>
        </p:txBody>
      </p:sp>
      <p:sp>
        <p:nvSpPr>
          <p:cNvPr id="17" name="楕円 16">
            <a:extLst>
              <a:ext uri="{FF2B5EF4-FFF2-40B4-BE49-F238E27FC236}">
                <a16:creationId xmlns:a16="http://schemas.microsoft.com/office/drawing/2014/main" id="{5A03C934-D022-15DC-8242-F7A6D6E79452}"/>
              </a:ext>
            </a:extLst>
          </p:cNvPr>
          <p:cNvSpPr/>
          <p:nvPr/>
        </p:nvSpPr>
        <p:spPr>
          <a:xfrm>
            <a:off x="691137" y="3396218"/>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en-US" altLang="ja-JP" sz="2400" b="1" dirty="0">
                <a:latin typeface="Meiryo UI" panose="020B0604030504040204" pitchFamily="50" charset="-128"/>
                <a:ea typeface="Meiryo UI" panose="020B0604030504040204" pitchFamily="50" charset="-128"/>
              </a:rPr>
              <a:t>3</a:t>
            </a:r>
            <a:endParaRPr kumimoji="1" lang="ja-JP" altLang="en-US" sz="2400" b="1" dirty="0">
              <a:latin typeface="Meiryo UI" panose="020B0604030504040204" pitchFamily="50" charset="-128"/>
              <a:ea typeface="Meiryo UI" panose="020B0604030504040204" pitchFamily="50" charset="-128"/>
            </a:endParaRPr>
          </a:p>
        </p:txBody>
      </p:sp>
      <p:sp>
        <p:nvSpPr>
          <p:cNvPr id="18" name="楕円 17">
            <a:extLst>
              <a:ext uri="{FF2B5EF4-FFF2-40B4-BE49-F238E27FC236}">
                <a16:creationId xmlns:a16="http://schemas.microsoft.com/office/drawing/2014/main" id="{F446162B-0D29-2554-10D3-BEB963928C7E}"/>
              </a:ext>
            </a:extLst>
          </p:cNvPr>
          <p:cNvSpPr/>
          <p:nvPr/>
        </p:nvSpPr>
        <p:spPr>
          <a:xfrm>
            <a:off x="691137" y="2853859"/>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en-US" altLang="ja-JP" sz="2400" b="1" dirty="0">
                <a:latin typeface="Meiryo UI" panose="020B0604030504040204" pitchFamily="50" charset="-128"/>
                <a:ea typeface="Meiryo UI" panose="020B0604030504040204" pitchFamily="50" charset="-128"/>
              </a:rPr>
              <a:t>4</a:t>
            </a:r>
            <a:endParaRPr kumimoji="1" lang="ja-JP" altLang="en-US" sz="2400" b="1" dirty="0">
              <a:latin typeface="Meiryo UI" panose="020B0604030504040204" pitchFamily="50" charset="-128"/>
              <a:ea typeface="Meiryo UI" panose="020B0604030504040204" pitchFamily="50" charset="-128"/>
            </a:endParaRPr>
          </a:p>
        </p:txBody>
      </p:sp>
      <p:sp>
        <p:nvSpPr>
          <p:cNvPr id="19" name="楕円 18">
            <a:extLst>
              <a:ext uri="{FF2B5EF4-FFF2-40B4-BE49-F238E27FC236}">
                <a16:creationId xmlns:a16="http://schemas.microsoft.com/office/drawing/2014/main" id="{4B54E552-5F64-41C6-FBCB-4C369E7C2446}"/>
              </a:ext>
            </a:extLst>
          </p:cNvPr>
          <p:cNvSpPr/>
          <p:nvPr/>
        </p:nvSpPr>
        <p:spPr>
          <a:xfrm>
            <a:off x="4633412" y="3128653"/>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en-US" altLang="ja-JP" sz="2400" b="1" dirty="0">
                <a:latin typeface="Meiryo UI" panose="020B0604030504040204" pitchFamily="50" charset="-128"/>
                <a:ea typeface="Meiryo UI" panose="020B0604030504040204" pitchFamily="50" charset="-128"/>
              </a:rPr>
              <a:t>5</a:t>
            </a:r>
            <a:endParaRPr kumimoji="1" lang="ja-JP" altLang="en-US" sz="2400" b="1" dirty="0">
              <a:latin typeface="Meiryo UI" panose="020B0604030504040204" pitchFamily="50" charset="-128"/>
              <a:ea typeface="Meiryo UI" panose="020B0604030504040204" pitchFamily="50" charset="-128"/>
            </a:endParaRPr>
          </a:p>
        </p:txBody>
      </p:sp>
      <p:sp>
        <p:nvSpPr>
          <p:cNvPr id="20" name="楕円 19">
            <a:extLst>
              <a:ext uri="{FF2B5EF4-FFF2-40B4-BE49-F238E27FC236}">
                <a16:creationId xmlns:a16="http://schemas.microsoft.com/office/drawing/2014/main" id="{F5B3BB48-4C5D-B488-84E1-2A52849096D2}"/>
              </a:ext>
            </a:extLst>
          </p:cNvPr>
          <p:cNvSpPr/>
          <p:nvPr/>
        </p:nvSpPr>
        <p:spPr>
          <a:xfrm>
            <a:off x="5656962" y="3738187"/>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ja-JP" sz="2400" b="1" dirty="0">
                <a:latin typeface="Meiryo UI" panose="020B0604030504040204" pitchFamily="50" charset="-128"/>
                <a:ea typeface="Meiryo UI" panose="020B0604030504040204" pitchFamily="50" charset="-128"/>
              </a:rPr>
              <a:t>6</a:t>
            </a:r>
            <a:endParaRPr kumimoji="1" lang="ja-JP" altLang="en-US" sz="2400" b="1" dirty="0">
              <a:latin typeface="Meiryo UI" panose="020B0604030504040204" pitchFamily="50" charset="-128"/>
              <a:ea typeface="Meiryo UI" panose="020B0604030504040204" pitchFamily="50" charset="-128"/>
            </a:endParaRPr>
          </a:p>
        </p:txBody>
      </p:sp>
      <p:sp>
        <p:nvSpPr>
          <p:cNvPr id="21" name="楕円 20">
            <a:extLst>
              <a:ext uri="{FF2B5EF4-FFF2-40B4-BE49-F238E27FC236}">
                <a16:creationId xmlns:a16="http://schemas.microsoft.com/office/drawing/2014/main" id="{BD317111-10AE-C7C6-1893-868EABC8DA09}"/>
              </a:ext>
            </a:extLst>
          </p:cNvPr>
          <p:cNvSpPr/>
          <p:nvPr/>
        </p:nvSpPr>
        <p:spPr>
          <a:xfrm>
            <a:off x="5656962" y="2636859"/>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en-US" altLang="ja-JP" sz="2400" b="1" dirty="0">
                <a:latin typeface="Meiryo UI" panose="020B0604030504040204" pitchFamily="50" charset="-128"/>
                <a:ea typeface="Meiryo UI" panose="020B0604030504040204" pitchFamily="50" charset="-128"/>
              </a:rPr>
              <a:t>7</a:t>
            </a:r>
            <a:endParaRPr kumimoji="1" lang="ja-JP" altLang="en-US" sz="2400" b="1" dirty="0">
              <a:latin typeface="Meiryo UI" panose="020B0604030504040204" pitchFamily="50" charset="-128"/>
              <a:ea typeface="Meiryo UI" panose="020B0604030504040204" pitchFamily="50" charset="-128"/>
            </a:endParaRPr>
          </a:p>
        </p:txBody>
      </p:sp>
      <p:sp>
        <p:nvSpPr>
          <p:cNvPr id="22" name="楕円 21">
            <a:extLst>
              <a:ext uri="{FF2B5EF4-FFF2-40B4-BE49-F238E27FC236}">
                <a16:creationId xmlns:a16="http://schemas.microsoft.com/office/drawing/2014/main" id="{91B1E8C9-2F53-2B7B-CA03-D9C1F3A1DDB3}"/>
              </a:ext>
            </a:extLst>
          </p:cNvPr>
          <p:cNvSpPr/>
          <p:nvPr/>
        </p:nvSpPr>
        <p:spPr>
          <a:xfrm>
            <a:off x="5656961" y="2151634"/>
            <a:ext cx="398327" cy="3780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en-US" altLang="ja-JP" sz="2400" b="1" dirty="0">
                <a:latin typeface="Meiryo UI" panose="020B0604030504040204" pitchFamily="50" charset="-128"/>
                <a:ea typeface="Meiryo UI" panose="020B0604030504040204" pitchFamily="50" charset="-128"/>
              </a:rPr>
              <a:t>8</a:t>
            </a:r>
            <a:endParaRPr kumimoji="1" lang="ja-JP" altLang="en-US" sz="2400" b="1" dirty="0">
              <a:latin typeface="Meiryo UI" panose="020B0604030504040204" pitchFamily="50" charset="-128"/>
              <a:ea typeface="Meiryo UI" panose="020B0604030504040204" pitchFamily="50" charset="-128"/>
            </a:endParaRPr>
          </a:p>
        </p:txBody>
      </p:sp>
      <p:sp>
        <p:nvSpPr>
          <p:cNvPr id="11" name="スライド番号プレースホルダー 2">
            <a:extLst>
              <a:ext uri="{FF2B5EF4-FFF2-40B4-BE49-F238E27FC236}">
                <a16:creationId xmlns:a16="http://schemas.microsoft.com/office/drawing/2014/main" id="{7393E394-F759-0109-AC00-AA6EAE5655A3}"/>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4</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038813A5-6B79-2314-0DF4-FF59CB20AD89}"/>
              </a:ext>
            </a:extLst>
          </p:cNvPr>
          <p:cNvSpPr txBox="1"/>
          <p:nvPr/>
        </p:nvSpPr>
        <p:spPr>
          <a:xfrm>
            <a:off x="6976187" y="2682564"/>
            <a:ext cx="2097460" cy="1650837"/>
          </a:xfrm>
          <a:prstGeom prst="rect">
            <a:avLst/>
          </a:prstGeom>
          <a:noFill/>
          <a:ln>
            <a:noFill/>
          </a:ln>
        </p:spPr>
        <p:txBody>
          <a:bodyPr wrap="none" rtlCol="0">
            <a:noAutofit/>
          </a:bodyPr>
          <a:lstStyle/>
          <a:p>
            <a:pPr lvl="1" indent="-279400">
              <a:lnSpc>
                <a:spcPts val="2500"/>
              </a:lnSpc>
            </a:pPr>
            <a:endParaRPr kumimoji="1" lang="en-US" altLang="ja-JP" dirty="0">
              <a:latin typeface="Meiryo UI" panose="020B0604030504040204" pitchFamily="50" charset="-128"/>
              <a:ea typeface="Meiryo UI" panose="020B0604030504040204" pitchFamily="50" charset="-128"/>
            </a:endParaRPr>
          </a:p>
          <a:p>
            <a:pPr lvl="1" indent="-279400">
              <a:lnSpc>
                <a:spcPts val="2500"/>
              </a:lnSpc>
            </a:pPr>
            <a:r>
              <a:rPr kumimoji="1" lang="ja-JP" altLang="en-US" dirty="0">
                <a:latin typeface="Meiryo UI" panose="020B0604030504040204" pitchFamily="50" charset="-128"/>
                <a:ea typeface="Meiryo UI" panose="020B0604030504040204" pitchFamily="50" charset="-128"/>
              </a:rPr>
              <a:t>① 時系列属性（部分時系列）を入力</a:t>
            </a:r>
            <a:endParaRPr kumimoji="1" lang="en-US" altLang="ja-JP" dirty="0">
              <a:latin typeface="Meiryo UI" panose="020B0604030504040204" pitchFamily="50" charset="-128"/>
              <a:ea typeface="Meiryo UI" panose="020B0604030504040204" pitchFamily="50" charset="-128"/>
            </a:endParaRPr>
          </a:p>
          <a:p>
            <a:pPr lvl="1" indent="-279400">
              <a:lnSpc>
                <a:spcPts val="2500"/>
              </a:lnSpc>
            </a:pPr>
            <a:r>
              <a:rPr lang="ja-JP" altLang="en-US" dirty="0">
                <a:latin typeface="Meiryo UI" panose="020B0604030504040204" pitchFamily="50" charset="-128"/>
                <a:ea typeface="Meiryo UI" panose="020B0604030504040204" pitchFamily="50" charset="-128"/>
              </a:rPr>
              <a:t>② </a:t>
            </a:r>
            <a:r>
              <a:rPr lang="en-US" altLang="ja-JP" dirty="0">
                <a:latin typeface="Meiryo UI" panose="020B0604030504040204" pitchFamily="50" charset="-128"/>
                <a:ea typeface="Meiryo UI" panose="020B0604030504040204" pitchFamily="50" charset="-128"/>
              </a:rPr>
              <a:t>Embedding</a:t>
            </a:r>
            <a:r>
              <a:rPr lang="ja-JP" altLang="en-US" dirty="0">
                <a:latin typeface="Meiryo UI" panose="020B0604030504040204" pitchFamily="50" charset="-128"/>
                <a:ea typeface="Meiryo UI" panose="020B0604030504040204" pitchFamily="50" charset="-128"/>
              </a:rPr>
              <a:t>層により埋込ベクトルを出力</a:t>
            </a:r>
            <a:endParaRPr lang="en-US" altLang="ja-JP" dirty="0">
              <a:latin typeface="Meiryo UI" panose="020B0604030504040204" pitchFamily="50" charset="-128"/>
              <a:ea typeface="Meiryo UI" panose="020B0604030504040204" pitchFamily="50" charset="-128"/>
            </a:endParaRPr>
          </a:p>
          <a:p>
            <a:pPr lvl="1" indent="-279400">
              <a:lnSpc>
                <a:spcPts val="2500"/>
              </a:lnSpc>
            </a:pPr>
            <a:r>
              <a:rPr kumimoji="1" lang="ja-JP" altLang="en-US" dirty="0">
                <a:latin typeface="Meiryo UI" panose="020B0604030504040204" pitchFamily="50" charset="-128"/>
                <a:ea typeface="Meiryo UI" panose="020B0604030504040204" pitchFamily="50" charset="-128"/>
              </a:rPr>
              <a:t>③ </a:t>
            </a:r>
            <a:r>
              <a:rPr kumimoji="1" lang="en-US" altLang="ja-JP" dirty="0">
                <a:latin typeface="Meiryo UI" panose="020B0604030504040204" pitchFamily="50" charset="-128"/>
                <a:ea typeface="Meiryo UI" panose="020B0604030504040204" pitchFamily="50" charset="-128"/>
              </a:rPr>
              <a:t>GNN</a:t>
            </a:r>
            <a:r>
              <a:rPr kumimoji="1" lang="ja-JP" altLang="en-US" dirty="0">
                <a:latin typeface="Meiryo UI" panose="020B0604030504040204" pitchFamily="50" charset="-128"/>
                <a:ea typeface="Meiryo UI" panose="020B0604030504040204" pitchFamily="50" charset="-128"/>
              </a:rPr>
              <a:t>層でノード集約表現を</a:t>
            </a:r>
            <a:r>
              <a:rPr lang="ja-JP" altLang="en-US" dirty="0">
                <a:latin typeface="Meiryo UI" panose="020B0604030504040204" pitchFamily="50" charset="-128"/>
                <a:ea typeface="Meiryo UI" panose="020B0604030504040204" pitchFamily="50" charset="-128"/>
              </a:rPr>
              <a:t>出力</a:t>
            </a:r>
            <a:endParaRPr kumimoji="1" lang="en-US" altLang="ja-JP" dirty="0">
              <a:latin typeface="Meiryo UI" panose="020B0604030504040204" pitchFamily="50" charset="-128"/>
              <a:ea typeface="Meiryo UI" panose="020B0604030504040204" pitchFamily="50" charset="-128"/>
            </a:endParaRPr>
          </a:p>
          <a:p>
            <a:pPr lvl="1" indent="-279400">
              <a:lnSpc>
                <a:spcPts val="2500"/>
              </a:lnSpc>
            </a:pPr>
            <a:r>
              <a:rPr lang="ja-JP" altLang="en-US" dirty="0">
                <a:latin typeface="Meiryo UI" panose="020B0604030504040204" pitchFamily="50" charset="-128"/>
                <a:ea typeface="Meiryo UI" panose="020B0604030504040204" pitchFamily="50" charset="-128"/>
              </a:rPr>
              <a:t>④ ②埋込ベクトルと③ノード集約表現から回帰</a:t>
            </a:r>
            <a:endParaRPr kumimoji="1" lang="ja-JP" altLang="en-US"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2852F2CE-F95F-C8E9-49E0-971581090E43}"/>
              </a:ext>
            </a:extLst>
          </p:cNvPr>
          <p:cNvSpPr txBox="1"/>
          <p:nvPr/>
        </p:nvSpPr>
        <p:spPr>
          <a:xfrm>
            <a:off x="6976186" y="4536588"/>
            <a:ext cx="3780202" cy="1660968"/>
          </a:xfrm>
          <a:prstGeom prst="rect">
            <a:avLst/>
          </a:prstGeom>
          <a:noFill/>
          <a:ln>
            <a:noFill/>
          </a:ln>
        </p:spPr>
        <p:txBody>
          <a:bodyPr wrap="none" rtlCol="0">
            <a:spAutoFit/>
          </a:bodyPr>
          <a:lstStyle/>
          <a:p>
            <a:pPr lvl="1" indent="-279400">
              <a:lnSpc>
                <a:spcPts val="2500"/>
              </a:lnSpc>
            </a:pPr>
            <a:endParaRPr kumimoji="1" lang="en-US" altLang="ja-JP" dirty="0">
              <a:latin typeface="Meiryo UI" panose="020B0604030504040204" pitchFamily="50" charset="-128"/>
              <a:ea typeface="Meiryo UI" panose="020B0604030504040204" pitchFamily="50" charset="-128"/>
            </a:endParaRPr>
          </a:p>
          <a:p>
            <a:pPr lvl="1" indent="-279400">
              <a:lnSpc>
                <a:spcPts val="2500"/>
              </a:lnSpc>
            </a:pPr>
            <a:r>
              <a:rPr kumimoji="1" lang="ja-JP" altLang="en-US" dirty="0">
                <a:latin typeface="Meiryo UI" panose="020B0604030504040204" pitchFamily="50" charset="-128"/>
                <a:ea typeface="Meiryo UI" panose="020B0604030504040204" pitchFamily="50" charset="-128"/>
              </a:rPr>
              <a:t>⑤ ②～④を再学習</a:t>
            </a:r>
            <a:endParaRPr kumimoji="1" lang="en-US" altLang="ja-JP" dirty="0">
              <a:latin typeface="Meiryo UI" panose="020B0604030504040204" pitchFamily="50" charset="-128"/>
              <a:ea typeface="Meiryo UI" panose="020B0604030504040204" pitchFamily="50" charset="-128"/>
            </a:endParaRPr>
          </a:p>
          <a:p>
            <a:pPr lvl="1" indent="-279400">
              <a:lnSpc>
                <a:spcPts val="2500"/>
              </a:lnSpc>
            </a:pPr>
            <a:r>
              <a:rPr lang="ja-JP" altLang="en-US" dirty="0">
                <a:latin typeface="Meiryo UI" panose="020B0604030504040204" pitchFamily="50" charset="-128"/>
                <a:ea typeface="Meiryo UI" panose="020B0604030504040204" pitchFamily="50" charset="-128"/>
              </a:rPr>
              <a:t>⑥ 非時系列属性を</a:t>
            </a:r>
            <a:r>
              <a:rPr lang="en-US" altLang="ja-JP" dirty="0">
                <a:latin typeface="Meiryo UI" panose="020B0604030504040204" pitchFamily="50" charset="-128"/>
                <a:ea typeface="Meiryo UI" panose="020B0604030504040204" pitchFamily="50" charset="-128"/>
              </a:rPr>
              <a:t>MLP</a:t>
            </a:r>
            <a:r>
              <a:rPr lang="en-US" altLang="ja-JP" baseline="30000"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層で集約</a:t>
            </a:r>
            <a:endParaRPr lang="en-US" altLang="ja-JP" dirty="0">
              <a:latin typeface="Meiryo UI" panose="020B0604030504040204" pitchFamily="50" charset="-128"/>
              <a:ea typeface="Meiryo UI" panose="020B0604030504040204" pitchFamily="50" charset="-128"/>
            </a:endParaRPr>
          </a:p>
          <a:p>
            <a:pPr lvl="1" indent="-279400">
              <a:lnSpc>
                <a:spcPts val="2500"/>
              </a:lnSpc>
            </a:pPr>
            <a:r>
              <a:rPr lang="ja-JP" altLang="en-US" dirty="0">
                <a:latin typeface="Meiryo UI" panose="020B0604030504040204" pitchFamily="50" charset="-128"/>
                <a:ea typeface="Meiryo UI" panose="020B0604030504040204" pitchFamily="50" charset="-128"/>
              </a:rPr>
              <a:t>⑦ ⑤と⑥の結果を統合</a:t>
            </a:r>
            <a:endParaRPr lang="en-US" altLang="ja-JP" dirty="0">
              <a:latin typeface="Meiryo UI" panose="020B0604030504040204" pitchFamily="50" charset="-128"/>
              <a:ea typeface="Meiryo UI" panose="020B0604030504040204" pitchFamily="50" charset="-128"/>
            </a:endParaRPr>
          </a:p>
          <a:p>
            <a:pPr lvl="1" indent="-279400">
              <a:lnSpc>
                <a:spcPts val="2500"/>
              </a:lnSpc>
            </a:pPr>
            <a:r>
              <a:rPr kumimoji="1" lang="ja-JP" altLang="en-US" dirty="0">
                <a:latin typeface="Meiryo UI" panose="020B0604030504040204" pitchFamily="50" charset="-128"/>
                <a:ea typeface="Meiryo UI" panose="020B0604030504040204" pitchFamily="50" charset="-128"/>
              </a:rPr>
              <a:t>⑧ 分類予測 </a:t>
            </a:r>
          </a:p>
        </p:txBody>
      </p:sp>
      <p:cxnSp>
        <p:nvCxnSpPr>
          <p:cNvPr id="8" name="直線コネクタ 7">
            <a:extLst>
              <a:ext uri="{FF2B5EF4-FFF2-40B4-BE49-F238E27FC236}">
                <a16:creationId xmlns:a16="http://schemas.microsoft.com/office/drawing/2014/main" id="{FA75E962-0930-C67F-7399-361DCB52494A}"/>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6406FD3-FC90-78E3-9652-4890CD9A670E}"/>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lang="ja-JP" altLang="en-US" sz="3200" b="1" dirty="0">
                <a:latin typeface="Meiryo UI" panose="020B0604030504040204" pitchFamily="50" charset="-128"/>
                <a:ea typeface="Meiryo UI" panose="020B0604030504040204" pitchFamily="50" charset="-128"/>
              </a:rPr>
              <a:t>提案モデル（</a:t>
            </a:r>
            <a:r>
              <a:rPr lang="en-US" altLang="ja-JP" sz="3200" b="1" dirty="0">
                <a:latin typeface="Meiryo UI" panose="020B0604030504040204" pitchFamily="50" charset="-128"/>
                <a:ea typeface="Meiryo UI" panose="020B0604030504040204" pitchFamily="50" charset="-128"/>
              </a:rPr>
              <a:t>GDN</a:t>
            </a:r>
            <a:r>
              <a:rPr lang="ja-JP" altLang="en-US" sz="3200" b="1" dirty="0">
                <a:latin typeface="Meiryo UI" panose="020B0604030504040204" pitchFamily="50" charset="-128"/>
                <a:ea typeface="Meiryo UI" panose="020B0604030504040204" pitchFamily="50" charset="-128"/>
              </a:rPr>
              <a:t>応用モデル）</a:t>
            </a:r>
            <a:endParaRPr kumimoji="1" lang="ja-JP" altLang="en-US" sz="3200" b="1"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243186E4-CE87-5EE8-8F04-69B7DB88964A}"/>
              </a:ext>
            </a:extLst>
          </p:cNvPr>
          <p:cNvSpPr txBox="1"/>
          <p:nvPr/>
        </p:nvSpPr>
        <p:spPr>
          <a:xfrm>
            <a:off x="6867330" y="6287106"/>
            <a:ext cx="4879912" cy="368434"/>
          </a:xfrm>
          <a:prstGeom prst="rect">
            <a:avLst/>
          </a:prstGeom>
          <a:noFill/>
        </p:spPr>
        <p:txBody>
          <a:bodyPr wrap="square" rtlCol="0">
            <a:spAutoFit/>
          </a:bodyPr>
          <a:lstStyle/>
          <a:p>
            <a:pPr>
              <a:lnSpc>
                <a:spcPts val="2500"/>
              </a:lnSpc>
            </a:pPr>
            <a:r>
              <a:rPr kumimoji="1" lang="en-US" altLang="ja-JP" sz="1400" b="1" dirty="0">
                <a:latin typeface="Meiryo UI" panose="020B0604030504040204" pitchFamily="50" charset="-128"/>
                <a:ea typeface="Meiryo UI" panose="020B0604030504040204" pitchFamily="50" charset="-128"/>
              </a:rPr>
              <a:t>※MLP</a:t>
            </a:r>
            <a:r>
              <a:rPr lang="ja-JP" altLang="en-US" sz="1400" b="1" dirty="0">
                <a:latin typeface="Meiryo UI" panose="020B0604030504040204" pitchFamily="50" charset="-128"/>
                <a:ea typeface="Meiryo UI" panose="020B0604030504040204" pitchFamily="50" charset="-128"/>
              </a:rPr>
              <a:t>（</a:t>
            </a:r>
            <a:r>
              <a:rPr lang="en-US" altLang="ja-JP" sz="1400" b="1" dirty="0">
                <a:latin typeface="Meiryo UI" panose="020B0604030504040204" pitchFamily="50" charset="-128"/>
                <a:ea typeface="Meiryo UI" panose="020B0604030504040204" pitchFamily="50" charset="-128"/>
              </a:rPr>
              <a:t>Multi-layer perceptron</a:t>
            </a:r>
            <a:r>
              <a:rPr lang="ja-JP" altLang="en-US" sz="1400" b="1" dirty="0">
                <a:latin typeface="Meiryo UI" panose="020B0604030504040204" pitchFamily="50" charset="-128"/>
                <a:ea typeface="Meiryo UI" panose="020B0604030504040204" pitchFamily="50" charset="-128"/>
              </a:rPr>
              <a:t>）：多層パーセプトロン</a:t>
            </a:r>
            <a:endParaRPr lang="en-US" altLang="ja-JP" sz="1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063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fade">
                                      <p:cBhvr>
                                        <p:cTn id="49"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fade">
                                      <p:cBhvr>
                                        <p:cTn id="6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fade">
                                      <p:cBhvr>
                                        <p:cTn id="78"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animEffect transition="in" filter="fade">
                                      <p:cBhvr>
                                        <p:cTn id="89"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fade">
                                      <p:cBhvr>
                                        <p:cTn id="97"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2" grpId="0" animBg="1"/>
      <p:bldP spid="83" grpId="0" animBg="1"/>
      <p:bldP spid="84" grpId="0" animBg="1"/>
      <p:bldP spid="85" grpId="0" animBg="1"/>
      <p:bldP spid="4" grpId="0" animBg="1"/>
      <p:bldP spid="78" grpId="0" animBg="1"/>
      <p:bldP spid="79" grpId="0" animBg="1"/>
      <p:bldP spid="80" grpId="0" animBg="1"/>
      <p:bldP spid="81" grpId="0" animBg="1"/>
      <p:bldP spid="2" grpId="0" animBg="1"/>
      <p:bldP spid="6" grpId="0"/>
      <p:bldP spid="15" grpId="0" animBg="1"/>
      <p:bldP spid="16" grpId="0" animBg="1"/>
      <p:bldP spid="17" grpId="0" animBg="1"/>
      <p:bldP spid="18" grpId="0" animBg="1"/>
      <p:bldP spid="19" grpId="0" animBg="1"/>
      <p:bldP spid="20" grpId="0" animBg="1"/>
      <p:bldP spid="21" grpId="0" animBg="1"/>
      <p:bldP spid="22" grpId="0" animBg="1"/>
      <p:bldP spid="76" grpId="0"/>
      <p:bldP spid="77"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2">
            <a:extLst>
              <a:ext uri="{FF2B5EF4-FFF2-40B4-BE49-F238E27FC236}">
                <a16:creationId xmlns:a16="http://schemas.microsoft.com/office/drawing/2014/main" id="{E834ACC4-4F22-0DDB-EBBE-A0A9B10E2225}"/>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5</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31050824-EFB9-4C01-E0B3-78A93E4A51DE}"/>
              </a:ext>
            </a:extLst>
          </p:cNvPr>
          <p:cNvSpPr/>
          <p:nvPr/>
        </p:nvSpPr>
        <p:spPr>
          <a:xfrm>
            <a:off x="535767" y="1173143"/>
            <a:ext cx="11120465" cy="507627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500"/>
              </a:lnSpc>
            </a:pPr>
            <a:r>
              <a:rPr kumimoji="1" lang="en-US" altLang="ja-JP" sz="2000" b="1" dirty="0">
                <a:solidFill>
                  <a:schemeClr val="tx1"/>
                </a:solidFill>
                <a:latin typeface="Meiryo UI" panose="020B0604030504040204" pitchFamily="50" charset="-128"/>
                <a:ea typeface="Meiryo UI" panose="020B0604030504040204" pitchFamily="50" charset="-128"/>
              </a:rPr>
              <a:t>【</a:t>
            </a:r>
            <a:r>
              <a:rPr kumimoji="1" lang="ja-JP" altLang="en-US" sz="2000" b="1" dirty="0">
                <a:solidFill>
                  <a:schemeClr val="tx1"/>
                </a:solidFill>
                <a:latin typeface="Meiryo UI" panose="020B0604030504040204" pitchFamily="50" charset="-128"/>
                <a:ea typeface="Meiryo UI" panose="020B0604030504040204" pitchFamily="50" charset="-128"/>
              </a:rPr>
              <a:t>使用データ</a:t>
            </a:r>
            <a:r>
              <a:rPr kumimoji="1" lang="en-US" altLang="ja-JP" sz="2000" b="1" dirty="0">
                <a:solidFill>
                  <a:schemeClr val="tx1"/>
                </a:solidFill>
                <a:latin typeface="Meiryo UI" panose="020B0604030504040204" pitchFamily="50" charset="-128"/>
                <a:ea typeface="Meiryo UI" panose="020B0604030504040204" pitchFamily="50" charset="-128"/>
              </a:rPr>
              <a:t>】</a:t>
            </a:r>
          </a:p>
          <a:p>
            <a:pPr>
              <a:lnSpc>
                <a:spcPts val="2500"/>
              </a:lnSpc>
            </a:pPr>
            <a:endParaRPr kumimoji="1" lang="ja-JP" altLang="en-US" sz="2000" b="1" dirty="0">
              <a:solidFill>
                <a:schemeClr val="tx1"/>
              </a:solidFill>
              <a:latin typeface="Meiryo UI" panose="020B0604030504040204" pitchFamily="50" charset="-128"/>
              <a:ea typeface="Meiryo UI" panose="020B0604030504040204" pitchFamily="50" charset="-128"/>
            </a:endParaRPr>
          </a:p>
          <a:p>
            <a:pPr marL="93663" indent="-93663">
              <a:lnSpc>
                <a:spcPts val="2500"/>
              </a:lnSpc>
            </a:pPr>
            <a:r>
              <a:rPr lang="en-US" altLang="ja-JP" sz="2000" dirty="0">
                <a:solidFill>
                  <a:schemeClr val="tx1"/>
                </a:solidFill>
                <a:latin typeface="Meiryo UI" panose="020B0604030504040204" pitchFamily="50" charset="-128"/>
                <a:ea typeface="Meiryo UI" panose="020B0604030504040204" pitchFamily="50" charset="-128"/>
              </a:rPr>
              <a:t>	</a:t>
            </a:r>
            <a:r>
              <a:rPr kumimoji="1" lang="ja-JP" altLang="en-US" sz="2000" dirty="0">
                <a:solidFill>
                  <a:schemeClr val="tx1"/>
                </a:solidFill>
                <a:latin typeface="Meiryo UI" panose="020B0604030504040204" pitchFamily="50" charset="-128"/>
                <a:ea typeface="Meiryo UI" panose="020B0604030504040204" pitchFamily="50" charset="-128"/>
              </a:rPr>
              <a:t>東証上場企業のうち一定条件を充足した　</a:t>
            </a:r>
            <a:endParaRPr kumimoji="1" lang="en-US" altLang="ja-JP" sz="2000" dirty="0">
              <a:solidFill>
                <a:schemeClr val="tx1"/>
              </a:solidFill>
              <a:latin typeface="Meiryo UI" panose="020B0604030504040204" pitchFamily="50" charset="-128"/>
              <a:ea typeface="Meiryo UI" panose="020B0604030504040204" pitchFamily="50" charset="-128"/>
            </a:endParaRPr>
          </a:p>
          <a:p>
            <a:pPr marL="93663" indent="-93663">
              <a:lnSpc>
                <a:spcPts val="2500"/>
              </a:lnSpc>
            </a:pPr>
            <a:r>
              <a:rPr lang="en-US" altLang="ja-JP" sz="2000" dirty="0">
                <a:solidFill>
                  <a:schemeClr val="tx1"/>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企業から</a:t>
            </a:r>
            <a:r>
              <a:rPr kumimoji="1" lang="ja-JP" altLang="en-US" sz="2000" dirty="0">
                <a:solidFill>
                  <a:schemeClr val="tx1"/>
                </a:solidFill>
                <a:latin typeface="Meiryo UI" panose="020B0604030504040204" pitchFamily="50" charset="-128"/>
                <a:ea typeface="Meiryo UI" panose="020B0604030504040204" pitchFamily="50" charset="-128"/>
              </a:rPr>
              <a:t>ランダムに</a:t>
            </a:r>
            <a:r>
              <a:rPr kumimoji="1" lang="en-US" altLang="ja-JP" sz="2000" dirty="0">
                <a:solidFill>
                  <a:schemeClr val="tx1"/>
                </a:solidFill>
                <a:latin typeface="Meiryo UI" panose="020B0604030504040204" pitchFamily="50" charset="-128"/>
                <a:ea typeface="Meiryo UI" panose="020B0604030504040204" pitchFamily="50" charset="-128"/>
              </a:rPr>
              <a:t>100</a:t>
            </a:r>
            <a:r>
              <a:rPr kumimoji="1" lang="ja-JP" altLang="en-US" sz="2000" dirty="0">
                <a:solidFill>
                  <a:schemeClr val="tx1"/>
                </a:solidFill>
                <a:latin typeface="Meiryo UI" panose="020B0604030504040204" pitchFamily="50" charset="-128"/>
                <a:ea typeface="Meiryo UI" panose="020B0604030504040204" pitchFamily="50" charset="-128"/>
              </a:rPr>
              <a:t>社選択</a:t>
            </a:r>
          </a:p>
        </p:txBody>
      </p:sp>
      <p:sp>
        <p:nvSpPr>
          <p:cNvPr id="5" name="正方形/長方形 4">
            <a:extLst>
              <a:ext uri="{FF2B5EF4-FFF2-40B4-BE49-F238E27FC236}">
                <a16:creationId xmlns:a16="http://schemas.microsoft.com/office/drawing/2014/main" id="{84ABC6AF-17CC-A5CB-DCFD-16727D73111F}"/>
              </a:ext>
            </a:extLst>
          </p:cNvPr>
          <p:cNvSpPr/>
          <p:nvPr/>
        </p:nvSpPr>
        <p:spPr>
          <a:xfrm>
            <a:off x="8971663" y="2290153"/>
            <a:ext cx="2797491" cy="2888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ja-JP" altLang="en-US" sz="2000" b="1" dirty="0">
                <a:solidFill>
                  <a:srgbClr val="FF0000"/>
                </a:solidFill>
                <a:latin typeface="Meiryo UI" panose="020B0604030504040204" pitchFamily="50" charset="-128"/>
                <a:ea typeface="Meiryo UI" panose="020B0604030504040204" pitchFamily="50" charset="-128"/>
              </a:rPr>
              <a:t>「株価の次の値」を ・・・</a:t>
            </a:r>
            <a:endParaRPr kumimoji="1" lang="en-US" altLang="ja-JP" sz="2000" b="1" dirty="0">
              <a:solidFill>
                <a:srgbClr val="FF0000"/>
              </a:solidFill>
              <a:latin typeface="Meiryo UI" panose="020B0604030504040204" pitchFamily="50" charset="-128"/>
              <a:ea typeface="Meiryo UI" panose="020B0604030504040204" pitchFamily="50" charset="-128"/>
            </a:endParaRPr>
          </a:p>
          <a:p>
            <a:pPr>
              <a:lnSpc>
                <a:spcPct val="150000"/>
              </a:lnSpc>
            </a:pPr>
            <a:r>
              <a:rPr kumimoji="1" lang="ja-JP" altLang="en-US" sz="2000" b="1" dirty="0">
                <a:solidFill>
                  <a:schemeClr val="tx1"/>
                </a:solidFill>
                <a:latin typeface="Meiryo UI" panose="020B0604030504040204" pitchFamily="50" charset="-128"/>
                <a:ea typeface="Meiryo UI" panose="020B0604030504040204" pitchFamily="50" charset="-128"/>
              </a:rPr>
              <a:t>■上がる</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nSpc>
                <a:spcPct val="150000"/>
              </a:lnSpc>
            </a:pPr>
            <a:r>
              <a:rPr kumimoji="1" lang="ja-JP" altLang="en-US" sz="2000" b="1" dirty="0">
                <a:solidFill>
                  <a:schemeClr val="tx1"/>
                </a:solidFill>
                <a:latin typeface="Meiryo UI" panose="020B0604030504040204" pitchFamily="50" charset="-128"/>
                <a:ea typeface="Meiryo UI" panose="020B0604030504040204" pitchFamily="50" charset="-128"/>
              </a:rPr>
              <a:t>■変わらない</a:t>
            </a:r>
            <a:br>
              <a:rPr kumimoji="1" lang="en-US" altLang="ja-JP" sz="2000" b="1" dirty="0">
                <a:solidFill>
                  <a:schemeClr val="tx1"/>
                </a:solidFill>
                <a:latin typeface="Meiryo UI" panose="020B0604030504040204" pitchFamily="50" charset="-128"/>
                <a:ea typeface="Meiryo UI" panose="020B0604030504040204" pitchFamily="50" charset="-128"/>
              </a:rPr>
            </a:br>
            <a:r>
              <a:rPr kumimoji="1" lang="ja-JP" altLang="en-US" sz="2000" b="1" dirty="0">
                <a:solidFill>
                  <a:schemeClr val="tx1"/>
                </a:solidFill>
                <a:latin typeface="Meiryo UI" panose="020B0604030504040204" pitchFamily="50" charset="-128"/>
                <a:ea typeface="Meiryo UI" panose="020B0604030504040204" pitchFamily="50" charset="-128"/>
              </a:rPr>
              <a:t>　（変動率○以内％）</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nSpc>
                <a:spcPct val="150000"/>
              </a:lnSpc>
            </a:pPr>
            <a:r>
              <a:rPr kumimoji="1" lang="ja-JP" altLang="en-US" sz="2000" b="1" dirty="0">
                <a:solidFill>
                  <a:schemeClr val="tx1"/>
                </a:solidFill>
                <a:latin typeface="Meiryo UI" panose="020B0604030504040204" pitchFamily="50" charset="-128"/>
                <a:ea typeface="Meiryo UI" panose="020B0604030504040204" pitchFamily="50" charset="-128"/>
              </a:rPr>
              <a:t>■下がる</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nSpc>
                <a:spcPct val="150000"/>
              </a:lnSpc>
            </a:pPr>
            <a:r>
              <a:rPr kumimoji="1" lang="ja-JP" altLang="en-US" sz="2000" dirty="0">
                <a:solidFill>
                  <a:schemeClr val="tx1"/>
                </a:solidFill>
                <a:latin typeface="Meiryo UI" panose="020B0604030504040204" pitchFamily="50" charset="-128"/>
                <a:ea typeface="Meiryo UI" panose="020B0604030504040204" pitchFamily="50" charset="-128"/>
              </a:rPr>
              <a:t>の</a:t>
            </a:r>
            <a:r>
              <a:rPr kumimoji="1" lang="en-US" altLang="ja-JP" sz="2000" b="1" dirty="0">
                <a:solidFill>
                  <a:srgbClr val="FF0000"/>
                </a:solidFill>
                <a:latin typeface="Meiryo UI" panose="020B0604030504040204" pitchFamily="50" charset="-128"/>
                <a:ea typeface="Meiryo UI" panose="020B0604030504040204" pitchFamily="50" charset="-128"/>
              </a:rPr>
              <a:t>3</a:t>
            </a:r>
            <a:r>
              <a:rPr kumimoji="1" lang="ja-JP" altLang="en-US" sz="2000" b="1" dirty="0">
                <a:solidFill>
                  <a:srgbClr val="FF0000"/>
                </a:solidFill>
                <a:latin typeface="Meiryo UI" panose="020B0604030504040204" pitchFamily="50" charset="-128"/>
                <a:ea typeface="Meiryo UI" panose="020B0604030504040204" pitchFamily="50" charset="-128"/>
              </a:rPr>
              <a:t>つに分類</a:t>
            </a:r>
            <a:r>
              <a:rPr kumimoji="1" lang="ja-JP" altLang="en-US" sz="2000" dirty="0">
                <a:solidFill>
                  <a:schemeClr val="tx1"/>
                </a:solidFill>
                <a:latin typeface="Meiryo UI" panose="020B0604030504040204" pitchFamily="50" charset="-128"/>
                <a:ea typeface="Meiryo UI" panose="020B0604030504040204" pitchFamily="50" charset="-128"/>
              </a:rPr>
              <a:t>する</a:t>
            </a:r>
          </a:p>
        </p:txBody>
      </p:sp>
      <p:sp>
        <p:nvSpPr>
          <p:cNvPr id="6" name="二等辺三角形 5">
            <a:extLst>
              <a:ext uri="{FF2B5EF4-FFF2-40B4-BE49-F238E27FC236}">
                <a16:creationId xmlns:a16="http://schemas.microsoft.com/office/drawing/2014/main" id="{27F9EB12-C916-4A67-B69C-8C621BC564A8}"/>
              </a:ext>
            </a:extLst>
          </p:cNvPr>
          <p:cNvSpPr/>
          <p:nvPr/>
        </p:nvSpPr>
        <p:spPr>
          <a:xfrm rot="5400000">
            <a:off x="7812702" y="3495244"/>
            <a:ext cx="1163993" cy="478667"/>
          </a:xfrm>
          <a:prstGeom prst="triangl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C95DDF11-5D94-0B44-3BB0-CBFF13E8C550}"/>
              </a:ext>
            </a:extLst>
          </p:cNvPr>
          <p:cNvSpPr/>
          <p:nvPr/>
        </p:nvSpPr>
        <p:spPr>
          <a:xfrm>
            <a:off x="8775068" y="2864202"/>
            <a:ext cx="298579" cy="1740752"/>
          </a:xfrm>
          <a:prstGeom prst="leftBrace">
            <a:avLst>
              <a:gd name="adj1" fmla="val 41879"/>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B024B6C9-4A2F-37DF-EBD1-6F2C8F0FDF8E}"/>
              </a:ext>
            </a:extLst>
          </p:cNvPr>
          <p:cNvPicPr>
            <a:picLocks noChangeAspect="1"/>
          </p:cNvPicPr>
          <p:nvPr/>
        </p:nvPicPr>
        <p:blipFill>
          <a:blip r:embed="rId2"/>
          <a:stretch>
            <a:fillRect/>
          </a:stretch>
        </p:blipFill>
        <p:spPr>
          <a:xfrm>
            <a:off x="623767" y="2763858"/>
            <a:ext cx="7328925" cy="2697974"/>
          </a:xfrm>
          <a:prstGeom prst="rect">
            <a:avLst/>
          </a:prstGeom>
        </p:spPr>
      </p:pic>
      <p:cxnSp>
        <p:nvCxnSpPr>
          <p:cNvPr id="2" name="直線コネクタ 1">
            <a:extLst>
              <a:ext uri="{FF2B5EF4-FFF2-40B4-BE49-F238E27FC236}">
                <a16:creationId xmlns:a16="http://schemas.microsoft.com/office/drawing/2014/main" id="{0E8B3B76-8E42-66D1-454A-6813EA8B6504}"/>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788C42B-E98B-703F-DF28-74E9D5FFDB83}"/>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lang="ja-JP" altLang="en-US" sz="3200" b="1" dirty="0">
                <a:latin typeface="Meiryo UI" panose="020B0604030504040204" pitchFamily="50" charset="-128"/>
                <a:ea typeface="Meiryo UI" panose="020B0604030504040204" pitchFamily="50" charset="-128"/>
              </a:rPr>
              <a:t>実験設定（使用データ）</a:t>
            </a:r>
            <a:endParaRPr kumimoji="1"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48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2">
            <a:extLst>
              <a:ext uri="{FF2B5EF4-FFF2-40B4-BE49-F238E27FC236}">
                <a16:creationId xmlns:a16="http://schemas.microsoft.com/office/drawing/2014/main" id="{E834ACC4-4F22-0DDB-EBBE-A0A9B10E2225}"/>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6</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791F1065-EE27-C3DD-B7C3-6F797940FF5F}"/>
              </a:ext>
            </a:extLst>
          </p:cNvPr>
          <p:cNvSpPr/>
          <p:nvPr/>
        </p:nvSpPr>
        <p:spPr>
          <a:xfrm>
            <a:off x="7821588" y="1129004"/>
            <a:ext cx="3734482" cy="502362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solidFill>
                  <a:schemeClr val="tx1"/>
                </a:solidFill>
                <a:latin typeface="Meiryo UI" panose="020B0604030504040204" pitchFamily="50" charset="-128"/>
                <a:ea typeface="Meiryo UI" panose="020B0604030504040204" pitchFamily="50" charset="-128"/>
              </a:rPr>
              <a:t>【</a:t>
            </a:r>
            <a:r>
              <a:rPr kumimoji="1" lang="ja-JP" altLang="en-US" b="1" dirty="0">
                <a:solidFill>
                  <a:schemeClr val="tx1"/>
                </a:solidFill>
                <a:latin typeface="Meiryo UI" panose="020B0604030504040204" pitchFamily="50" charset="-128"/>
                <a:ea typeface="Meiryo UI" panose="020B0604030504040204" pitchFamily="50" charset="-128"/>
              </a:rPr>
              <a:t>評価指標</a:t>
            </a:r>
            <a:r>
              <a:rPr kumimoji="1" lang="en-US" altLang="ja-JP" b="1" dirty="0">
                <a:solidFill>
                  <a:schemeClr val="tx1"/>
                </a:solidFill>
                <a:latin typeface="Meiryo UI" panose="020B0604030504040204" pitchFamily="50" charset="-128"/>
                <a:ea typeface="Meiryo UI" panose="020B0604030504040204" pitchFamily="50" charset="-128"/>
              </a:rPr>
              <a:t>】</a:t>
            </a:r>
          </a:p>
          <a:p>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　➡　正解率を測る</a:t>
            </a:r>
            <a:endParaRPr kumimoji="1"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endParaRPr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　➡　各クラスをバランスよく予測</a:t>
            </a:r>
            <a:endParaRPr lang="en-US" altLang="ja-JP" dirty="0">
              <a:solidFill>
                <a:schemeClr val="tx1"/>
              </a:solidFill>
              <a:latin typeface="Meiryo UI" panose="020B0604030504040204" pitchFamily="50" charset="-128"/>
              <a:ea typeface="Meiryo UI" panose="020B0604030504040204" pitchFamily="50" charset="-128"/>
            </a:endParaRPr>
          </a:p>
          <a:p>
            <a:pPr>
              <a:tabLst>
                <a:tab pos="541338" algn="l"/>
              </a:tabLst>
            </a:pP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できているかを測る</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6" name="吹き出し: 四角形 15">
            <a:extLst>
              <a:ext uri="{FF2B5EF4-FFF2-40B4-BE49-F238E27FC236}">
                <a16:creationId xmlns:a16="http://schemas.microsoft.com/office/drawing/2014/main" id="{21AF771E-CB06-A9A2-0CBD-FC69C80D553F}"/>
              </a:ext>
            </a:extLst>
          </p:cNvPr>
          <p:cNvSpPr/>
          <p:nvPr/>
        </p:nvSpPr>
        <p:spPr>
          <a:xfrm>
            <a:off x="4445234" y="2575248"/>
            <a:ext cx="2603241" cy="1191129"/>
          </a:xfrm>
          <a:prstGeom prst="wedgeRectCallout">
            <a:avLst>
              <a:gd name="adj1" fmla="val -60161"/>
              <a:gd name="adj2" fmla="val 26273"/>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latin typeface="Meiryo UI" panose="020B0604030504040204" pitchFamily="50" charset="-128"/>
                <a:ea typeface="Meiryo UI" panose="020B0604030504040204" pitchFamily="50" charset="-128"/>
              </a:rPr>
              <a:t>勾配ブースティングは</a:t>
            </a:r>
            <a:endParaRPr kumimoji="1" lang="en-US" altLang="ja-JP" sz="1600" dirty="0">
              <a:solidFill>
                <a:schemeClr val="tx1"/>
              </a:solidFill>
              <a:latin typeface="Meiryo UI" panose="020B0604030504040204" pitchFamily="50" charset="-128"/>
              <a:ea typeface="Meiryo UI" panose="020B0604030504040204" pitchFamily="50" charset="-128"/>
            </a:endParaRPr>
          </a:p>
          <a:p>
            <a:r>
              <a:rPr kumimoji="1" lang="ja-JP" altLang="en-US" sz="1600" dirty="0">
                <a:solidFill>
                  <a:schemeClr val="tx1"/>
                </a:solidFill>
                <a:latin typeface="Meiryo UI" panose="020B0604030504040204" pitchFamily="50" charset="-128"/>
                <a:ea typeface="Meiryo UI" panose="020B0604030504040204" pitchFamily="50" charset="-128"/>
              </a:rPr>
              <a:t>前処理が必要</a:t>
            </a:r>
            <a:endParaRPr kumimoji="1" lang="en-US" altLang="ja-JP" sz="1600" dirty="0">
              <a:solidFill>
                <a:schemeClr val="tx1"/>
              </a:solidFill>
              <a:latin typeface="Meiryo UI" panose="020B0604030504040204" pitchFamily="50" charset="-128"/>
              <a:ea typeface="Meiryo UI" panose="020B0604030504040204" pitchFamily="50" charset="-128"/>
            </a:endParaRPr>
          </a:p>
          <a:p>
            <a:pPr>
              <a:tabLst>
                <a:tab pos="269875" algn="l"/>
              </a:tabLst>
            </a:pP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rPr>
              <a:t>GDN</a:t>
            </a:r>
            <a:r>
              <a:rPr kumimoji="1" lang="ja-JP" altLang="en-US" sz="1600" dirty="0">
                <a:solidFill>
                  <a:schemeClr val="tx1"/>
                </a:solidFill>
                <a:latin typeface="Meiryo UI" panose="020B0604030504040204" pitchFamily="50" charset="-128"/>
                <a:ea typeface="Meiryo UI" panose="020B0604030504040204" pitchFamily="50" charset="-128"/>
              </a:rPr>
              <a:t>回帰予測の</a:t>
            </a:r>
            <a:endParaRPr kumimoji="1" lang="en-US" altLang="ja-JP" sz="1600" dirty="0">
              <a:solidFill>
                <a:schemeClr val="tx1"/>
              </a:solidFill>
              <a:latin typeface="Meiryo UI" panose="020B0604030504040204" pitchFamily="50" charset="-128"/>
              <a:ea typeface="Meiryo UI" panose="020B0604030504040204" pitchFamily="50" charset="-128"/>
            </a:endParaRPr>
          </a:p>
          <a:p>
            <a:pPr>
              <a:tabLst>
                <a:tab pos="269875" algn="l"/>
              </a:tabLst>
            </a:pPr>
            <a:r>
              <a:rPr lang="en-US" altLang="ja-JP" sz="1600" dirty="0">
                <a:solidFill>
                  <a:schemeClr val="tx1"/>
                </a:solidFill>
                <a:latin typeface="Meiryo UI" panose="020B0604030504040204" pitchFamily="50" charset="-128"/>
                <a:ea typeface="Meiryo UI" panose="020B0604030504040204" pitchFamily="50" charset="-128"/>
              </a:rPr>
              <a:t>	</a:t>
            </a:r>
            <a:r>
              <a:rPr kumimoji="1" lang="ja-JP" altLang="en-US" sz="1600" dirty="0">
                <a:solidFill>
                  <a:schemeClr val="tx1"/>
                </a:solidFill>
                <a:latin typeface="Meiryo UI" panose="020B0604030504040204" pitchFamily="50" charset="-128"/>
                <a:ea typeface="Meiryo UI" panose="020B0604030504040204" pitchFamily="50" charset="-128"/>
              </a:rPr>
              <a:t>埋込表現を使用</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18" name="吹き出し: 四角形 17">
            <a:extLst>
              <a:ext uri="{FF2B5EF4-FFF2-40B4-BE49-F238E27FC236}">
                <a16:creationId xmlns:a16="http://schemas.microsoft.com/office/drawing/2014/main" id="{2DCD2C78-63EF-20BB-83BE-949FC55D8BDE}"/>
              </a:ext>
            </a:extLst>
          </p:cNvPr>
          <p:cNvSpPr/>
          <p:nvPr/>
        </p:nvSpPr>
        <p:spPr>
          <a:xfrm>
            <a:off x="4215836" y="5300024"/>
            <a:ext cx="2832639" cy="1194383"/>
          </a:xfrm>
          <a:prstGeom prst="wedgeRectCallout">
            <a:avLst>
              <a:gd name="adj1" fmla="val -71244"/>
              <a:gd name="adj2" fmla="val 43517"/>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solidFill>
                <a:latin typeface="Meiryo UI" panose="020B0604030504040204" pitchFamily="50" charset="-128"/>
                <a:ea typeface="Meiryo UI" panose="020B0604030504040204" pitchFamily="50" charset="-128"/>
              </a:rPr>
              <a:t>Dice</a:t>
            </a:r>
            <a:r>
              <a:rPr kumimoji="1" lang="ja-JP" altLang="en-US" sz="1600" dirty="0">
                <a:solidFill>
                  <a:schemeClr val="tx1"/>
                </a:solidFill>
                <a:latin typeface="Meiryo UI" panose="020B0604030504040204" pitchFamily="50" charset="-128"/>
                <a:ea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rPr>
              <a:t>Loss</a:t>
            </a:r>
            <a:r>
              <a:rPr kumimoji="1" lang="ja-JP" altLang="en-US" sz="16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は不均衡データ</a:t>
            </a:r>
            <a:endParaRPr kumimoji="1" lang="en-US" altLang="ja-JP" sz="1600" dirty="0">
              <a:solidFill>
                <a:schemeClr val="tx1"/>
              </a:solidFill>
              <a:latin typeface="Meiryo UI" panose="020B0604030504040204" pitchFamily="50" charset="-128"/>
              <a:ea typeface="Meiryo UI" panose="020B0604030504040204" pitchFamily="50" charset="-128"/>
            </a:endParaRPr>
          </a:p>
          <a:p>
            <a:r>
              <a:rPr kumimoji="1" lang="ja-JP" altLang="en-US" sz="1600" dirty="0">
                <a:solidFill>
                  <a:schemeClr val="tx1"/>
                </a:solidFill>
                <a:latin typeface="Meiryo UI" panose="020B0604030504040204" pitchFamily="50" charset="-128"/>
                <a:ea typeface="Meiryo UI" panose="020B0604030504040204" pitchFamily="50" charset="-128"/>
              </a:rPr>
              <a:t>において</a:t>
            </a:r>
            <a:r>
              <a:rPr lang="ja-JP" altLang="en-US" sz="1600" dirty="0">
                <a:solidFill>
                  <a:schemeClr val="tx1"/>
                </a:solidFill>
                <a:latin typeface="Meiryo UI" panose="020B0604030504040204" pitchFamily="50" charset="-128"/>
                <a:ea typeface="Meiryo UI" panose="020B0604030504040204" pitchFamily="50" charset="-128"/>
              </a:rPr>
              <a:t>、各クラスをバランスよく予測することが期待される</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2749534-4340-BB14-EDF1-9CC46A60D902}"/>
                  </a:ext>
                </a:extLst>
              </p:cNvPr>
              <p:cNvSpPr txBox="1"/>
              <p:nvPr/>
            </p:nvSpPr>
            <p:spPr>
              <a:xfrm>
                <a:off x="7903336" y="2384136"/>
                <a:ext cx="3734482" cy="412934"/>
              </a:xfrm>
              <a:prstGeom prst="rect">
                <a:avLst/>
              </a:prstGeom>
              <a:noFill/>
              <a:ln>
                <a:noFill/>
              </a:ln>
            </p:spPr>
            <p:txBody>
              <a:bodyPr wrap="square" rtlCol="0">
                <a:spAutoFit/>
              </a:bodyPr>
              <a:lstStyle/>
              <a:p>
                <a:pPr>
                  <a:lnSpc>
                    <a:spcPts val="2500"/>
                  </a:lnSpc>
                </a:pPr>
                <a14:m>
                  <m:oMathPara xmlns:m="http://schemas.openxmlformats.org/officeDocument/2006/math">
                    <m:oMathParaPr>
                      <m:jc m:val="left"/>
                    </m:oMathParaPr>
                    <m:oMath xmlns:m="http://schemas.openxmlformats.org/officeDocument/2006/math">
                      <m:r>
                        <m:rPr>
                          <m:sty m:val="p"/>
                        </m:rPr>
                        <a:rPr kumimoji="1" lang="en-US" altLang="ja-JP" b="0" i="0" smtClean="0">
                          <a:latin typeface="Cambria Math" panose="02040503050406030204" pitchFamily="18" charset="0"/>
                          <a:ea typeface="Meiryo UI" panose="020B0604030504040204" pitchFamily="50" charset="-128"/>
                        </a:rPr>
                        <m:t>Accuracy</m:t>
                      </m:r>
                      <m:r>
                        <a:rPr kumimoji="1" lang="en-US" altLang="ja-JP" b="0" i="1" smtClean="0">
                          <a:latin typeface="Cambria Math" panose="02040503050406030204" pitchFamily="18" charset="0"/>
                          <a:ea typeface="Meiryo UI" panose="020B0604030504040204" pitchFamily="50" charset="-128"/>
                        </a:rPr>
                        <m:t>=</m:t>
                      </m:r>
                      <m:f>
                        <m:fPr>
                          <m:ctrlPr>
                            <a:rPr kumimoji="1" lang="en-US" altLang="ja-JP" b="0" i="1" smtClean="0">
                              <a:latin typeface="Cambria Math" panose="02040503050406030204" pitchFamily="18" charset="0"/>
                              <a:ea typeface="Meiryo UI" panose="020B0604030504040204" pitchFamily="50" charset="-128"/>
                            </a:rPr>
                          </m:ctrlPr>
                        </m:fPr>
                        <m:num>
                          <m:r>
                            <a:rPr kumimoji="1" lang="en-US" altLang="ja-JP" b="0" i="1" smtClean="0">
                              <a:latin typeface="Cambria Math" panose="02040503050406030204" pitchFamily="18" charset="0"/>
                              <a:ea typeface="Meiryo UI" panose="020B0604030504040204" pitchFamily="50" charset="-128"/>
                            </a:rPr>
                            <m:t>1</m:t>
                          </m:r>
                        </m:num>
                        <m:den>
                          <m:r>
                            <a:rPr kumimoji="1" lang="en-US" altLang="ja-JP" b="0" i="1" smtClean="0">
                              <a:latin typeface="Cambria Math" panose="02040503050406030204" pitchFamily="18" charset="0"/>
                              <a:ea typeface="Meiryo UI" panose="020B0604030504040204" pitchFamily="50" charset="-128"/>
                            </a:rPr>
                            <m:t>𝑁</m:t>
                          </m:r>
                        </m:den>
                      </m:f>
                      <m:nary>
                        <m:naryPr>
                          <m:chr m:val="∑"/>
                          <m:ctrlPr>
                            <a:rPr kumimoji="1" lang="en-US" altLang="ja-JP" b="0" i="1" smtClean="0">
                              <a:latin typeface="Cambria Math" panose="02040503050406030204" pitchFamily="18" charset="0"/>
                              <a:ea typeface="Meiryo UI" panose="020B0604030504040204" pitchFamily="50" charset="-128"/>
                            </a:rPr>
                          </m:ctrlPr>
                        </m:naryPr>
                        <m:sub>
                          <m:r>
                            <m:rPr>
                              <m:brk m:alnAt="23"/>
                            </m:rPr>
                            <a:rPr kumimoji="1" lang="en-US" altLang="ja-JP" b="0" i="1" smtClean="0">
                              <a:latin typeface="Cambria Math" panose="02040503050406030204" pitchFamily="18" charset="0"/>
                              <a:ea typeface="Meiryo UI" panose="020B0604030504040204" pitchFamily="50" charset="-128"/>
                            </a:rPr>
                            <m:t>𝑘</m:t>
                          </m:r>
                          <m:r>
                            <a:rPr kumimoji="1" lang="en-US" altLang="ja-JP" b="0" i="1" smtClean="0">
                              <a:latin typeface="Cambria Math" panose="02040503050406030204" pitchFamily="18" charset="0"/>
                              <a:ea typeface="Meiryo UI" panose="020B0604030504040204" pitchFamily="50" charset="-128"/>
                            </a:rPr>
                            <m:t>=1</m:t>
                          </m:r>
                        </m:sub>
                        <m:sup>
                          <m:r>
                            <a:rPr kumimoji="1" lang="en-US" altLang="ja-JP" b="0" i="1" smtClean="0">
                              <a:latin typeface="Cambria Math" panose="02040503050406030204" pitchFamily="18" charset="0"/>
                              <a:ea typeface="Meiryo UI" panose="020B0604030504040204" pitchFamily="50" charset="-128"/>
                            </a:rPr>
                            <m:t>𝐾</m:t>
                          </m:r>
                        </m:sup>
                        <m:e>
                          <m:r>
                            <m:rPr>
                              <m:sty m:val="p"/>
                            </m:rPr>
                            <a:rPr kumimoji="1" lang="en-US" altLang="ja-JP" b="0" i="0" smtClean="0">
                              <a:latin typeface="Cambria Math" panose="02040503050406030204" pitchFamily="18" charset="0"/>
                              <a:ea typeface="Meiryo UI" panose="020B0604030504040204" pitchFamily="50" charset="-128"/>
                            </a:rPr>
                            <m:t>T</m:t>
                          </m:r>
                          <m:sSub>
                            <m:sSubPr>
                              <m:ctrlPr>
                                <a:rPr kumimoji="1" lang="en-US" altLang="ja-JP" b="0" i="1" smtClean="0">
                                  <a:latin typeface="Cambria Math" panose="02040503050406030204" pitchFamily="18" charset="0"/>
                                  <a:ea typeface="Meiryo UI" panose="020B0604030504040204" pitchFamily="50" charset="-128"/>
                                </a:rPr>
                              </m:ctrlPr>
                            </m:sSubPr>
                            <m:e>
                              <m:r>
                                <m:rPr>
                                  <m:sty m:val="p"/>
                                </m:rPr>
                                <a:rPr kumimoji="1" lang="en-US" altLang="ja-JP" b="0" i="0" smtClean="0">
                                  <a:latin typeface="Cambria Math" panose="02040503050406030204" pitchFamily="18" charset="0"/>
                                  <a:ea typeface="Meiryo UI" panose="020B0604030504040204" pitchFamily="50" charset="-128"/>
                                </a:rPr>
                                <m:t>P</m:t>
                              </m:r>
                            </m:e>
                            <m:sub>
                              <m:r>
                                <a:rPr kumimoji="1" lang="en-US" altLang="ja-JP" b="0" i="1" smtClean="0">
                                  <a:latin typeface="Cambria Math" panose="02040503050406030204" pitchFamily="18" charset="0"/>
                                  <a:ea typeface="Meiryo UI" panose="020B0604030504040204" pitchFamily="50" charset="-128"/>
                                </a:rPr>
                                <m:t>𝑘</m:t>
                              </m:r>
                            </m:sub>
                          </m:sSub>
                        </m:e>
                      </m:nary>
                    </m:oMath>
                  </m:oMathPara>
                </a14:m>
                <a:endParaRPr kumimoji="1" lang="en-US" altLang="ja-JP" dirty="0">
                  <a:latin typeface="Meiryo UI" panose="020B0604030504040204" pitchFamily="50" charset="-128"/>
                  <a:ea typeface="Meiryo UI"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2749534-4340-BB14-EDF1-9CC46A60D902}"/>
                  </a:ext>
                </a:extLst>
              </p:cNvPr>
              <p:cNvSpPr txBox="1">
                <a:spLocks noRot="1" noChangeAspect="1" noMove="1" noResize="1" noEditPoints="1" noAdjustHandles="1" noChangeArrowheads="1" noChangeShapeType="1" noTextEdit="1"/>
              </p:cNvSpPr>
              <p:nvPr/>
            </p:nvSpPr>
            <p:spPr>
              <a:xfrm>
                <a:off x="7903336" y="2384136"/>
                <a:ext cx="3734482" cy="412934"/>
              </a:xfrm>
              <a:prstGeom prst="rect">
                <a:avLst/>
              </a:prstGeom>
              <a:blipFill>
                <a:blip r:embed="rId2"/>
                <a:stretch>
                  <a:fillRect l="-326" t="-289706" b="-35294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D4027FC-DF16-1618-9BCE-E31B765BC5E4}"/>
                  </a:ext>
                </a:extLst>
              </p:cNvPr>
              <p:cNvSpPr txBox="1"/>
              <p:nvPr/>
            </p:nvSpPr>
            <p:spPr>
              <a:xfrm>
                <a:off x="7903336" y="3947784"/>
                <a:ext cx="3734482" cy="1054135"/>
              </a:xfrm>
              <a:prstGeom prst="rect">
                <a:avLst/>
              </a:prstGeom>
              <a:noFill/>
              <a:ln>
                <a:noFill/>
              </a:ln>
            </p:spPr>
            <p:txBody>
              <a:bodyPr wrap="square" rtlCol="0">
                <a:spAutoFit/>
              </a:bodyPr>
              <a:lstStyle/>
              <a:p>
                <a:pPr>
                  <a:lnSpc>
                    <a:spcPts val="2500"/>
                  </a:lnSpc>
                </a:pPr>
                <a14:m>
                  <m:oMathPara xmlns:m="http://schemas.openxmlformats.org/officeDocument/2006/math">
                    <m:oMathParaPr>
                      <m:jc m:val="left"/>
                    </m:oMathParaPr>
                    <m:oMath xmlns:m="http://schemas.openxmlformats.org/officeDocument/2006/math">
                      <m:r>
                        <m:rPr>
                          <m:sty m:val="p"/>
                        </m:rPr>
                        <a:rPr kumimoji="1" lang="en-US" altLang="ja-JP" b="0" i="0" smtClean="0">
                          <a:latin typeface="Cambria Math" panose="02040503050406030204" pitchFamily="18" charset="0"/>
                          <a:ea typeface="Meiryo UI" panose="020B0604030504040204" pitchFamily="50" charset="-128"/>
                        </a:rPr>
                        <m:t>macro</m:t>
                      </m:r>
                      <m:r>
                        <a:rPr lang="en-US" altLang="ja-JP" i="0">
                          <a:latin typeface="Cambria Math" panose="02040503050406030204" pitchFamily="18" charset="0"/>
                          <a:ea typeface="Meiryo UI" panose="020B0604030504040204" pitchFamily="50" charset="-128"/>
                        </a:rPr>
                        <m:t>‐</m:t>
                      </m:r>
                      <m:r>
                        <m:rPr>
                          <m:sty m:val="p"/>
                        </m:rPr>
                        <a:rPr kumimoji="1" lang="en-US" altLang="ja-JP" b="0" i="0" smtClean="0">
                          <a:latin typeface="Cambria Math" panose="02040503050406030204" pitchFamily="18" charset="0"/>
                          <a:ea typeface="Meiryo UI" panose="020B0604030504040204" pitchFamily="50" charset="-128"/>
                        </a:rPr>
                        <m:t>F</m:t>
                      </m:r>
                      <m:r>
                        <a:rPr kumimoji="1" lang="en-US" altLang="ja-JP" b="0" i="0" smtClean="0">
                          <a:latin typeface="Cambria Math" panose="02040503050406030204" pitchFamily="18" charset="0"/>
                          <a:ea typeface="Meiryo UI" panose="020B0604030504040204" pitchFamily="50" charset="-128"/>
                        </a:rPr>
                        <m:t>1</m:t>
                      </m:r>
                    </m:oMath>
                  </m:oMathPara>
                </a14:m>
                <a:br>
                  <a:rPr kumimoji="1" lang="en-US" altLang="ja-JP" b="0" i="0" dirty="0">
                    <a:latin typeface="Cambria Math" panose="02040503050406030204" pitchFamily="18" charset="0"/>
                    <a:ea typeface="Meiryo UI" panose="020B0604030504040204" pitchFamily="50" charset="-128"/>
                  </a:rPr>
                </a:br>
                <a:br>
                  <a:rPr kumimoji="1" lang="en-US" altLang="ja-JP" b="0" i="0" dirty="0">
                    <a:latin typeface="Cambria Math" panose="02040503050406030204" pitchFamily="18" charset="0"/>
                    <a:ea typeface="Meiryo UI" panose="020B0604030504040204" pitchFamily="50" charset="-128"/>
                  </a:rPr>
                </a:b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ea typeface="Meiryo UI" panose="020B0604030504040204" pitchFamily="50" charset="-128"/>
                        </a:rPr>
                        <m:t>=</m:t>
                      </m:r>
                      <m:f>
                        <m:fPr>
                          <m:ctrlPr>
                            <a:rPr kumimoji="1" lang="en-US" altLang="ja-JP" b="0" i="1" smtClean="0">
                              <a:latin typeface="Cambria Math" panose="02040503050406030204" pitchFamily="18" charset="0"/>
                              <a:ea typeface="Meiryo UI" panose="020B0604030504040204" pitchFamily="50" charset="-128"/>
                            </a:rPr>
                          </m:ctrlPr>
                        </m:fPr>
                        <m:num>
                          <m:r>
                            <a:rPr kumimoji="1" lang="en-US" altLang="ja-JP" b="0" i="1" smtClean="0">
                              <a:latin typeface="Cambria Math" panose="02040503050406030204" pitchFamily="18" charset="0"/>
                              <a:ea typeface="Meiryo UI" panose="020B0604030504040204" pitchFamily="50" charset="-128"/>
                            </a:rPr>
                            <m:t>1</m:t>
                          </m:r>
                        </m:num>
                        <m:den>
                          <m:r>
                            <a:rPr kumimoji="1" lang="en-US" altLang="ja-JP" b="0" i="1" smtClean="0">
                              <a:latin typeface="Cambria Math" panose="02040503050406030204" pitchFamily="18" charset="0"/>
                              <a:ea typeface="Meiryo UI" panose="020B0604030504040204" pitchFamily="50" charset="-128"/>
                            </a:rPr>
                            <m:t>𝐾</m:t>
                          </m:r>
                        </m:den>
                      </m:f>
                      <m:nary>
                        <m:naryPr>
                          <m:chr m:val="∑"/>
                          <m:ctrlPr>
                            <a:rPr kumimoji="1" lang="en-US" altLang="ja-JP" b="0" i="1" smtClean="0">
                              <a:latin typeface="Cambria Math" panose="02040503050406030204" pitchFamily="18" charset="0"/>
                              <a:ea typeface="Meiryo UI" panose="020B0604030504040204" pitchFamily="50" charset="-128"/>
                            </a:rPr>
                          </m:ctrlPr>
                        </m:naryPr>
                        <m:sub>
                          <m:r>
                            <m:rPr>
                              <m:brk m:alnAt="23"/>
                            </m:rPr>
                            <a:rPr kumimoji="1" lang="en-US" altLang="ja-JP" b="0" i="1" smtClean="0">
                              <a:latin typeface="Cambria Math" panose="02040503050406030204" pitchFamily="18" charset="0"/>
                              <a:ea typeface="Meiryo UI" panose="020B0604030504040204" pitchFamily="50" charset="-128"/>
                            </a:rPr>
                            <m:t>𝑘</m:t>
                          </m:r>
                          <m:r>
                            <a:rPr kumimoji="1" lang="en-US" altLang="ja-JP" b="0" i="1" smtClean="0">
                              <a:latin typeface="Cambria Math" panose="02040503050406030204" pitchFamily="18" charset="0"/>
                              <a:ea typeface="Meiryo UI" panose="020B0604030504040204" pitchFamily="50" charset="-128"/>
                            </a:rPr>
                            <m:t>=1</m:t>
                          </m:r>
                        </m:sub>
                        <m:sup>
                          <m:r>
                            <a:rPr kumimoji="1" lang="en-US" altLang="ja-JP" b="0" i="1" smtClean="0">
                              <a:latin typeface="Cambria Math" panose="02040503050406030204" pitchFamily="18" charset="0"/>
                              <a:ea typeface="Meiryo UI" panose="020B0604030504040204" pitchFamily="50" charset="-128"/>
                            </a:rPr>
                            <m:t>𝐾</m:t>
                          </m:r>
                        </m:sup>
                        <m:e>
                          <m:f>
                            <m:fPr>
                              <m:ctrlPr>
                                <a:rPr kumimoji="1"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Meiryo UI" panose="020B0604030504040204" pitchFamily="50" charset="-128"/>
                                </a:rPr>
                                <m:t>2</m:t>
                              </m:r>
                              <m:r>
                                <a:rPr lang="en-US" altLang="ja-JP" i="0">
                                  <a:latin typeface="Cambria Math" panose="02040503050406030204" pitchFamily="18" charset="0"/>
                                  <a:ea typeface="Cambria Math" panose="02040503050406030204" pitchFamily="18" charset="0"/>
                                </a:rPr>
                                <m:t>∙</m:t>
                              </m:r>
                              <m:r>
                                <m:rPr>
                                  <m:sty m:val="p"/>
                                </m:rPr>
                                <a:rPr lang="en-US" altLang="ja-JP" i="0" smtClean="0">
                                  <a:latin typeface="Cambria Math" panose="02040503050406030204" pitchFamily="18" charset="0"/>
                                  <a:ea typeface="Cambria Math" panose="02040503050406030204" pitchFamily="18" charset="0"/>
                                </a:rPr>
                                <m:t>Precisio</m:t>
                              </m:r>
                              <m:sSub>
                                <m:sSubPr>
                                  <m:ctrlPr>
                                    <a:rPr lang="en-US" altLang="ja-JP" i="1">
                                      <a:latin typeface="Cambria Math" panose="02040503050406030204" pitchFamily="18" charset="0"/>
                                      <a:ea typeface="Cambria Math" panose="02040503050406030204" pitchFamily="18" charset="0"/>
                                    </a:rPr>
                                  </m:ctrlPr>
                                </m:sSubPr>
                                <m:e>
                                  <m:r>
                                    <m:rPr>
                                      <m:sty m:val="p"/>
                                    </m:rPr>
                                    <a:rPr lang="en-US" altLang="ja-JP" i="0">
                                      <a:latin typeface="Cambria Math" panose="02040503050406030204" pitchFamily="18" charset="0"/>
                                      <a:ea typeface="Cambria Math" panose="02040503050406030204" pitchFamily="18" charset="0"/>
                                    </a:rPr>
                                    <m:t>n</m:t>
                                  </m:r>
                                </m:e>
                                <m:sub>
                                  <m:r>
                                    <a:rPr lang="en-US" altLang="ja-JP" i="1">
                                      <a:latin typeface="Cambria Math" panose="02040503050406030204" pitchFamily="18" charset="0"/>
                                      <a:ea typeface="Cambria Math" panose="02040503050406030204" pitchFamily="18" charset="0"/>
                                    </a:rPr>
                                    <m:t>𝑘</m:t>
                                  </m:r>
                                </m:sub>
                              </m:sSub>
                              <m:r>
                                <a:rPr lang="en-US" altLang="ja-JP" i="0">
                                  <a:latin typeface="Cambria Math" panose="02040503050406030204" pitchFamily="18" charset="0"/>
                                  <a:ea typeface="Cambria Math" panose="02040503050406030204" pitchFamily="18" charset="0"/>
                                </a:rPr>
                                <m:t>∙</m:t>
                              </m:r>
                              <m:r>
                                <m:rPr>
                                  <m:sty m:val="p"/>
                                </m:rPr>
                                <a:rPr lang="en-US" altLang="ja-JP" i="0">
                                  <a:latin typeface="Cambria Math" panose="02040503050406030204" pitchFamily="18" charset="0"/>
                                  <a:ea typeface="Cambria Math" panose="02040503050406030204" pitchFamily="18" charset="0"/>
                                </a:rPr>
                                <m:t>Recal</m:t>
                              </m:r>
                              <m:sSub>
                                <m:sSubPr>
                                  <m:ctrlPr>
                                    <a:rPr lang="en-US" altLang="ja-JP" i="1">
                                      <a:latin typeface="Cambria Math" panose="02040503050406030204" pitchFamily="18" charset="0"/>
                                      <a:ea typeface="Cambria Math" panose="02040503050406030204" pitchFamily="18" charset="0"/>
                                    </a:rPr>
                                  </m:ctrlPr>
                                </m:sSubPr>
                                <m:e>
                                  <m:r>
                                    <m:rPr>
                                      <m:sty m:val="p"/>
                                    </m:rPr>
                                    <a:rPr lang="en-US" altLang="ja-JP" i="0">
                                      <a:latin typeface="Cambria Math" panose="02040503050406030204" pitchFamily="18" charset="0"/>
                                      <a:ea typeface="Cambria Math" panose="02040503050406030204" pitchFamily="18" charset="0"/>
                                    </a:rPr>
                                    <m:t>l</m:t>
                                  </m:r>
                                </m:e>
                                <m:sub>
                                  <m:r>
                                    <a:rPr lang="en-US" altLang="ja-JP" i="1">
                                      <a:latin typeface="Cambria Math" panose="02040503050406030204" pitchFamily="18" charset="0"/>
                                      <a:ea typeface="Cambria Math" panose="02040503050406030204" pitchFamily="18" charset="0"/>
                                    </a:rPr>
                                    <m:t>𝑘</m:t>
                                  </m:r>
                                </m:sub>
                              </m:sSub>
                            </m:num>
                            <m:den>
                              <m:r>
                                <m:rPr>
                                  <m:sty m:val="p"/>
                                </m:rPr>
                                <a:rPr kumimoji="1" lang="en-US" altLang="ja-JP" b="0" i="0" smtClean="0">
                                  <a:latin typeface="Cambria Math" panose="02040503050406030204" pitchFamily="18" charset="0"/>
                                  <a:ea typeface="Cambria Math" panose="02040503050406030204" pitchFamily="18" charset="0"/>
                                </a:rPr>
                                <m:t>Precisio</m:t>
                              </m:r>
                              <m:sSub>
                                <m:sSubPr>
                                  <m:ctrlPr>
                                    <a:rPr kumimoji="1" lang="en-US" altLang="ja-JP" b="0" i="1" smtClean="0">
                                      <a:latin typeface="Cambria Math" panose="02040503050406030204" pitchFamily="18" charset="0"/>
                                      <a:ea typeface="Cambria Math" panose="02040503050406030204" pitchFamily="18" charset="0"/>
                                    </a:rPr>
                                  </m:ctrlPr>
                                </m:sSubPr>
                                <m:e>
                                  <m:r>
                                    <m:rPr>
                                      <m:sty m:val="p"/>
                                    </m:rPr>
                                    <a:rPr kumimoji="1" lang="en-US" altLang="ja-JP" b="0" i="0" smtClean="0">
                                      <a:latin typeface="Cambria Math" panose="02040503050406030204" pitchFamily="18" charset="0"/>
                                      <a:ea typeface="Cambria Math" panose="02040503050406030204" pitchFamily="18" charset="0"/>
                                    </a:rPr>
                                    <m:t>n</m:t>
                                  </m:r>
                                </m:e>
                                <m:sub>
                                  <m:r>
                                    <a:rPr kumimoji="1" lang="en-US" altLang="ja-JP" b="0" i="1" smtClean="0">
                                      <a:latin typeface="Cambria Math" panose="02040503050406030204" pitchFamily="18" charset="0"/>
                                      <a:ea typeface="Cambria Math" panose="02040503050406030204" pitchFamily="18" charset="0"/>
                                    </a:rPr>
                                    <m:t>𝑘</m:t>
                                  </m:r>
                                </m:sub>
                              </m:sSub>
                              <m:r>
                                <a:rPr kumimoji="1" lang="en-US" altLang="ja-JP" b="0" i="0" smtClean="0">
                                  <a:latin typeface="Cambria Math" panose="02040503050406030204" pitchFamily="18" charset="0"/>
                                  <a:ea typeface="Cambria Math" panose="02040503050406030204" pitchFamily="18" charset="0"/>
                                </a:rPr>
                                <m:t>+</m:t>
                              </m:r>
                              <m:r>
                                <m:rPr>
                                  <m:sty m:val="p"/>
                                </m:rPr>
                                <a:rPr kumimoji="1" lang="en-US" altLang="ja-JP" b="0" i="0" smtClean="0">
                                  <a:latin typeface="Cambria Math" panose="02040503050406030204" pitchFamily="18" charset="0"/>
                                  <a:ea typeface="Cambria Math" panose="02040503050406030204" pitchFamily="18" charset="0"/>
                                </a:rPr>
                                <m:t>Recal</m:t>
                              </m:r>
                              <m:sSub>
                                <m:sSubPr>
                                  <m:ctrlPr>
                                    <a:rPr kumimoji="1" lang="en-US" altLang="ja-JP" b="0" i="1" smtClean="0">
                                      <a:latin typeface="Cambria Math" panose="02040503050406030204" pitchFamily="18" charset="0"/>
                                      <a:ea typeface="Cambria Math" panose="02040503050406030204" pitchFamily="18" charset="0"/>
                                    </a:rPr>
                                  </m:ctrlPr>
                                </m:sSubPr>
                                <m:e>
                                  <m:r>
                                    <m:rPr>
                                      <m:sty m:val="p"/>
                                    </m:rPr>
                                    <a:rPr kumimoji="1" lang="en-US" altLang="ja-JP" b="0" i="0" smtClean="0">
                                      <a:latin typeface="Cambria Math" panose="02040503050406030204" pitchFamily="18" charset="0"/>
                                      <a:ea typeface="Cambria Math" panose="02040503050406030204" pitchFamily="18" charset="0"/>
                                    </a:rPr>
                                    <m:t>l</m:t>
                                  </m:r>
                                </m:e>
                                <m:sub>
                                  <m:r>
                                    <a:rPr kumimoji="1" lang="en-US" altLang="ja-JP" b="0" i="1" smtClean="0">
                                      <a:latin typeface="Cambria Math" panose="02040503050406030204" pitchFamily="18" charset="0"/>
                                      <a:ea typeface="Cambria Math" panose="02040503050406030204" pitchFamily="18" charset="0"/>
                                    </a:rPr>
                                    <m:t>𝑘</m:t>
                                  </m:r>
                                </m:sub>
                              </m:sSub>
                            </m:den>
                          </m:f>
                        </m:e>
                      </m:nary>
                    </m:oMath>
                  </m:oMathPara>
                </a14:m>
                <a:endParaRPr kumimoji="1" lang="en-US" altLang="ja-JP" dirty="0">
                  <a:latin typeface="Meiryo UI" panose="020B0604030504040204" pitchFamily="50" charset="-128"/>
                  <a:ea typeface="Meiryo UI"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BD4027FC-DF16-1618-9BCE-E31B765BC5E4}"/>
                  </a:ext>
                </a:extLst>
              </p:cNvPr>
              <p:cNvSpPr txBox="1">
                <a:spLocks noRot="1" noChangeAspect="1" noMove="1" noResize="1" noEditPoints="1" noAdjustHandles="1" noChangeArrowheads="1" noChangeShapeType="1" noTextEdit="1"/>
              </p:cNvSpPr>
              <p:nvPr/>
            </p:nvSpPr>
            <p:spPr>
              <a:xfrm>
                <a:off x="7903336" y="3947784"/>
                <a:ext cx="3734482" cy="1054135"/>
              </a:xfrm>
              <a:prstGeom prst="rect">
                <a:avLst/>
              </a:prstGeom>
              <a:blipFill>
                <a:blip r:embed="rId3"/>
                <a:stretch>
                  <a:fillRect l="-9135" t="-53757" b="-138150"/>
                </a:stretch>
              </a:blipFill>
              <a:ln>
                <a:noFill/>
              </a:ln>
            </p:spPr>
            <p:txBody>
              <a:bodyPr/>
              <a:lstStyle/>
              <a:p>
                <a:r>
                  <a:rPr lang="ja-JP" altLang="en-US">
                    <a:noFill/>
                  </a:rPr>
                  <a:t> </a:t>
                </a:r>
              </a:p>
            </p:txBody>
          </p:sp>
        </mc:Fallback>
      </mc:AlternateContent>
      <p:sp>
        <p:nvSpPr>
          <p:cNvPr id="19" name="二等辺三角形 18">
            <a:extLst>
              <a:ext uri="{FF2B5EF4-FFF2-40B4-BE49-F238E27FC236}">
                <a16:creationId xmlns:a16="http://schemas.microsoft.com/office/drawing/2014/main" id="{DA3BA594-BF37-6FB8-5F2B-8DDDD1C8140D}"/>
              </a:ext>
            </a:extLst>
          </p:cNvPr>
          <p:cNvSpPr/>
          <p:nvPr/>
        </p:nvSpPr>
        <p:spPr>
          <a:xfrm rot="5400000">
            <a:off x="7137270" y="2906485"/>
            <a:ext cx="746449" cy="298579"/>
          </a:xfrm>
          <a:prstGeom prst="triangle">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108221C4-6D05-3118-5650-B1351C4112D8}"/>
              </a:ext>
            </a:extLst>
          </p:cNvPr>
          <p:cNvSpPr/>
          <p:nvPr/>
        </p:nvSpPr>
        <p:spPr>
          <a:xfrm rot="5400000">
            <a:off x="7143182" y="4425789"/>
            <a:ext cx="746449" cy="298579"/>
          </a:xfrm>
          <a:prstGeom prst="triangle">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88CA683-E48F-978B-30E9-AA16D816BEBB}"/>
              </a:ext>
            </a:extLst>
          </p:cNvPr>
          <p:cNvSpPr/>
          <p:nvPr/>
        </p:nvSpPr>
        <p:spPr>
          <a:xfrm>
            <a:off x="517354" y="936659"/>
            <a:ext cx="6678775" cy="289495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500"/>
              </a:lnSpc>
              <a:spcAft>
                <a:spcPts val="600"/>
              </a:spcAft>
            </a:pPr>
            <a:r>
              <a:rPr kumimoji="1" lang="en-US" altLang="ja-JP" b="1" dirty="0">
                <a:solidFill>
                  <a:schemeClr val="tx1"/>
                </a:solidFill>
                <a:latin typeface="Meiryo UI" panose="020B0604030504040204" pitchFamily="50" charset="-128"/>
                <a:ea typeface="Meiryo UI" panose="020B0604030504040204" pitchFamily="50" charset="-128"/>
              </a:rPr>
              <a:t>【</a:t>
            </a:r>
            <a:r>
              <a:rPr kumimoji="1" lang="ja-JP" altLang="en-US" b="1" dirty="0">
                <a:solidFill>
                  <a:schemeClr val="tx1"/>
                </a:solidFill>
                <a:latin typeface="Meiryo UI" panose="020B0604030504040204" pitchFamily="50" charset="-128"/>
                <a:ea typeface="Meiryo UI" panose="020B0604030504040204" pitchFamily="50" charset="-128"/>
              </a:rPr>
              <a:t>実験①　従来手法（</a:t>
            </a:r>
            <a:r>
              <a:rPr lang="ja-JP" altLang="en-US" b="1" dirty="0">
                <a:solidFill>
                  <a:schemeClr val="tx1"/>
                </a:solidFill>
                <a:latin typeface="Meiryo UI" panose="020B0604030504040204" pitchFamily="50" charset="-128"/>
                <a:ea typeface="Meiryo UI" panose="020B0604030504040204" pitchFamily="50" charset="-128"/>
              </a:rPr>
              <a:t>勾配ブースティング）</a:t>
            </a:r>
            <a:r>
              <a:rPr kumimoji="1" lang="ja-JP" altLang="en-US" b="1" dirty="0">
                <a:solidFill>
                  <a:schemeClr val="tx1"/>
                </a:solidFill>
                <a:latin typeface="Meiryo UI" panose="020B0604030504040204" pitchFamily="50" charset="-128"/>
                <a:ea typeface="Meiryo UI" panose="020B0604030504040204" pitchFamily="50" charset="-128"/>
              </a:rPr>
              <a:t>との比較</a:t>
            </a:r>
            <a:r>
              <a:rPr kumimoji="1" lang="en-US" altLang="ja-JP" b="1" dirty="0">
                <a:solidFill>
                  <a:schemeClr val="tx1"/>
                </a:solidFill>
                <a:latin typeface="Meiryo UI" panose="020B0604030504040204" pitchFamily="50" charset="-128"/>
                <a:ea typeface="Meiryo UI" panose="020B0604030504040204" pitchFamily="50" charset="-128"/>
              </a:rPr>
              <a:t>】</a:t>
            </a:r>
            <a:endParaRPr kumimoji="1" lang="en-US" altLang="ja-JP" dirty="0">
              <a:solidFill>
                <a:schemeClr val="tx1"/>
              </a:solidFill>
              <a:latin typeface="Meiryo UI" panose="020B0604030504040204" pitchFamily="50" charset="-128"/>
              <a:ea typeface="Meiryo UI" panose="020B0604030504040204" pitchFamily="50" charset="-128"/>
            </a:endParaRPr>
          </a:p>
          <a:p>
            <a:pPr>
              <a:tabLst>
                <a:tab pos="1258888" algn="l"/>
                <a:tab pos="1260475" algn="l"/>
              </a:tabLst>
            </a:pPr>
            <a:r>
              <a:rPr kumimoji="1" lang="ja-JP" altLang="en-US" dirty="0">
                <a:solidFill>
                  <a:schemeClr val="tx1"/>
                </a:solidFill>
                <a:latin typeface="Meiryo UI" panose="020B0604030504040204" pitchFamily="50" charset="-128"/>
                <a:ea typeface="Meiryo UI" panose="020B0604030504040204" pitchFamily="50" charset="-128"/>
              </a:rPr>
              <a:t>クラス</a:t>
            </a: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上がる／変わらない（変動率</a:t>
            </a:r>
            <a:r>
              <a:rPr kumimoji="1" lang="en-US" altLang="ja-JP" dirty="0">
                <a:solidFill>
                  <a:schemeClr val="tx1"/>
                </a:solidFill>
                <a:latin typeface="Meiryo UI" panose="020B0604030504040204" pitchFamily="50" charset="-128"/>
                <a:ea typeface="Meiryo UI" panose="020B0604030504040204" pitchFamily="50" charset="-128"/>
              </a:rPr>
              <a:t>3%</a:t>
            </a:r>
            <a:r>
              <a:rPr lang="ja-JP" altLang="en-US" dirty="0">
                <a:solidFill>
                  <a:schemeClr val="tx1"/>
                </a:solidFill>
                <a:latin typeface="Meiryo UI" panose="020B0604030504040204" pitchFamily="50" charset="-128"/>
                <a:ea typeface="Meiryo UI" panose="020B0604030504040204" pitchFamily="50" charset="-128"/>
              </a:rPr>
              <a:t>以内</a:t>
            </a:r>
            <a:r>
              <a:rPr kumimoji="1" lang="ja-JP" altLang="en-US" dirty="0">
                <a:solidFill>
                  <a:schemeClr val="tx1"/>
                </a:solidFill>
                <a:latin typeface="Meiryo UI" panose="020B0604030504040204" pitchFamily="50" charset="-128"/>
                <a:ea typeface="Meiryo UI" panose="020B0604030504040204" pitchFamily="50" charset="-128"/>
              </a:rPr>
              <a:t>）／下がる</a:t>
            </a:r>
            <a:endParaRPr kumimoji="1" lang="en-US" altLang="ja-JP" dirty="0">
              <a:solidFill>
                <a:schemeClr val="tx1"/>
              </a:solidFill>
              <a:latin typeface="Meiryo UI" panose="020B0604030504040204" pitchFamily="50" charset="-128"/>
              <a:ea typeface="Meiryo UI" panose="020B0604030504040204" pitchFamily="50" charset="-128"/>
            </a:endParaRPr>
          </a:p>
          <a:p>
            <a:pPr>
              <a:lnSpc>
                <a:spcPts val="2500"/>
              </a:lnSpc>
              <a:tabLst>
                <a:tab pos="1260475" algn="l"/>
              </a:tabLst>
            </a:pP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約</a:t>
            </a:r>
            <a:r>
              <a:rPr kumimoji="1" lang="ja-JP" altLang="en-US" dirty="0">
                <a:solidFill>
                  <a:schemeClr val="tx1"/>
                </a:solidFill>
                <a:latin typeface="Meiryo UI" panose="020B0604030504040204" pitchFamily="50" charset="-128"/>
                <a:ea typeface="Meiryo UI" panose="020B0604030504040204" pitchFamily="50" charset="-128"/>
              </a:rPr>
              <a:t>１：１：１　に分割</a:t>
            </a:r>
            <a:endParaRPr kumimoji="1" lang="en-US" altLang="ja-JP" dirty="0">
              <a:solidFill>
                <a:schemeClr val="tx1"/>
              </a:solidFill>
              <a:latin typeface="Meiryo UI" panose="020B0604030504040204" pitchFamily="50" charset="-128"/>
              <a:ea typeface="Meiryo UI" panose="020B0604030504040204" pitchFamily="50" charset="-128"/>
            </a:endParaRPr>
          </a:p>
          <a:p>
            <a:pPr>
              <a:lnSpc>
                <a:spcPts val="2500"/>
              </a:lnSpc>
              <a:tabLst>
                <a:tab pos="893763" algn="l"/>
                <a:tab pos="1260475" algn="l"/>
              </a:tabLst>
            </a:pPr>
            <a:r>
              <a:rPr lang="ja-JP" altLang="en-US" dirty="0">
                <a:solidFill>
                  <a:schemeClr val="tx1"/>
                </a:solidFill>
                <a:latin typeface="Meiryo UI" panose="020B0604030504040204" pitchFamily="50" charset="-128"/>
                <a:ea typeface="Meiryo UI" panose="020B0604030504040204" pitchFamily="50" charset="-128"/>
              </a:rPr>
              <a:t>損失関数</a:t>
            </a: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Cross</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Entropy</a:t>
            </a:r>
          </a:p>
          <a:p>
            <a:endParaRPr kumimoji="1" lang="en-US" altLang="ja-JP" b="1" dirty="0">
              <a:solidFill>
                <a:schemeClr val="tx1"/>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8E67FEC1-7D66-1A1F-2978-C0DF3BC29212}"/>
              </a:ext>
            </a:extLst>
          </p:cNvPr>
          <p:cNvSpPr/>
          <p:nvPr/>
        </p:nvSpPr>
        <p:spPr>
          <a:xfrm>
            <a:off x="1144302" y="2769851"/>
            <a:ext cx="2970498" cy="3442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UI" panose="020B0604030504040204" pitchFamily="50" charset="-128"/>
                <a:ea typeface="Meiryo UI" panose="020B0604030504040204" pitchFamily="50" charset="-128"/>
              </a:rPr>
              <a:t>GDN</a:t>
            </a:r>
            <a:r>
              <a:rPr kumimoji="1" lang="ja-JP" altLang="en-US" dirty="0">
                <a:solidFill>
                  <a:schemeClr val="tx1"/>
                </a:solidFill>
                <a:latin typeface="Meiryo UI" panose="020B0604030504040204" pitchFamily="50" charset="-128"/>
                <a:ea typeface="Meiryo UI" panose="020B0604030504040204" pitchFamily="50" charset="-128"/>
              </a:rPr>
              <a:t>応用モデル</a:t>
            </a:r>
          </a:p>
        </p:txBody>
      </p:sp>
      <p:sp>
        <p:nvSpPr>
          <p:cNvPr id="22" name="正方形/長方形 21">
            <a:extLst>
              <a:ext uri="{FF2B5EF4-FFF2-40B4-BE49-F238E27FC236}">
                <a16:creationId xmlns:a16="http://schemas.microsoft.com/office/drawing/2014/main" id="{9D349F26-0BB2-1B3A-6520-76CCE7D60395}"/>
              </a:ext>
            </a:extLst>
          </p:cNvPr>
          <p:cNvSpPr/>
          <p:nvPr/>
        </p:nvSpPr>
        <p:spPr>
          <a:xfrm>
            <a:off x="1142814" y="3185513"/>
            <a:ext cx="2971946" cy="593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勾配ブースティング</a:t>
            </a:r>
            <a:endParaRPr kumimoji="1" lang="en-US" altLang="ja-JP" dirty="0">
              <a:solidFill>
                <a:schemeClr val="tx1"/>
              </a:solidFill>
              <a:latin typeface="Meiryo UI" panose="020B0604030504040204" pitchFamily="50" charset="-128"/>
              <a:ea typeface="Meiryo UI" panose="020B0604030504040204" pitchFamily="50" charset="-128"/>
            </a:endParaRPr>
          </a:p>
          <a:p>
            <a:pPr algn="ct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XGBoost</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LightGBM</a:t>
            </a:r>
            <a:r>
              <a:rPr lang="ja-JP" altLang="en-US" dirty="0">
                <a:solidFill>
                  <a:schemeClr val="tx1"/>
                </a:solidFill>
                <a:latin typeface="Meiryo UI" panose="020B0604030504040204" pitchFamily="50" charset="-128"/>
                <a:ea typeface="Meiryo UI" panose="020B0604030504040204" pitchFamily="50" charset="-128"/>
              </a:rPr>
              <a:t>）</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C9C3E094-7CAF-007E-597A-707808F4AC5A}"/>
              </a:ext>
            </a:extLst>
          </p:cNvPr>
          <p:cNvSpPr/>
          <p:nvPr/>
        </p:nvSpPr>
        <p:spPr>
          <a:xfrm>
            <a:off x="650503" y="2358023"/>
            <a:ext cx="1515631" cy="41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Meiryo UI" panose="020B0604030504040204" pitchFamily="50" charset="-128"/>
                <a:ea typeface="Meiryo UI" panose="020B0604030504040204" pitchFamily="50" charset="-128"/>
              </a:rPr>
              <a:t>モデルを比較</a:t>
            </a:r>
            <a:endParaRPr kumimoji="1" lang="ja-JP" altLang="en-US" sz="1600" b="1" dirty="0">
              <a:solidFill>
                <a:srgbClr val="FF0000"/>
              </a:solidFill>
              <a:latin typeface="Meiryo UI" panose="020B0604030504040204" pitchFamily="50" charset="-128"/>
              <a:ea typeface="Meiryo UI" panose="020B0604030504040204" pitchFamily="50" charset="-128"/>
            </a:endParaRPr>
          </a:p>
        </p:txBody>
      </p:sp>
      <p:sp>
        <p:nvSpPr>
          <p:cNvPr id="24" name="左中かっこ 23">
            <a:extLst>
              <a:ext uri="{FF2B5EF4-FFF2-40B4-BE49-F238E27FC236}">
                <a16:creationId xmlns:a16="http://schemas.microsoft.com/office/drawing/2014/main" id="{6DC46C67-3A1F-4F66-CBC0-1E7E049E0EA4}"/>
              </a:ext>
            </a:extLst>
          </p:cNvPr>
          <p:cNvSpPr/>
          <p:nvPr/>
        </p:nvSpPr>
        <p:spPr>
          <a:xfrm>
            <a:off x="795969" y="2797070"/>
            <a:ext cx="265097" cy="969307"/>
          </a:xfrm>
          <a:prstGeom prst="leftBrace">
            <a:avLst>
              <a:gd name="adj1" fmla="val 4187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E8127BFF-78E8-83CF-0BD0-886AA7F47346}"/>
              </a:ext>
            </a:extLst>
          </p:cNvPr>
          <p:cNvSpPr/>
          <p:nvPr/>
        </p:nvSpPr>
        <p:spPr>
          <a:xfrm>
            <a:off x="517354" y="3921955"/>
            <a:ext cx="6678775" cy="269344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500"/>
              </a:lnSpc>
              <a:spcAft>
                <a:spcPts val="600"/>
              </a:spcAft>
            </a:pPr>
            <a:r>
              <a:rPr kumimoji="1" lang="en-US" altLang="ja-JP" b="1" dirty="0">
                <a:solidFill>
                  <a:schemeClr val="tx1"/>
                </a:solidFill>
                <a:latin typeface="Meiryo UI" panose="020B0604030504040204" pitchFamily="50" charset="-128"/>
                <a:ea typeface="Meiryo UI" panose="020B0604030504040204" pitchFamily="50" charset="-128"/>
              </a:rPr>
              <a:t>【</a:t>
            </a:r>
            <a:r>
              <a:rPr kumimoji="1" lang="ja-JP" altLang="en-US" b="1" dirty="0">
                <a:solidFill>
                  <a:schemeClr val="tx1"/>
                </a:solidFill>
                <a:latin typeface="Meiryo UI" panose="020B0604030504040204" pitchFamily="50" charset="-128"/>
                <a:ea typeface="Meiryo UI" panose="020B0604030504040204" pitchFamily="50" charset="-128"/>
              </a:rPr>
              <a:t>実験</a:t>
            </a:r>
            <a:r>
              <a:rPr lang="ja-JP" altLang="en-US" b="1" dirty="0">
                <a:solidFill>
                  <a:schemeClr val="tx1"/>
                </a:solidFill>
                <a:latin typeface="Meiryo UI" panose="020B0604030504040204" pitchFamily="50" charset="-128"/>
                <a:ea typeface="Meiryo UI" panose="020B0604030504040204" pitchFamily="50" charset="-128"/>
              </a:rPr>
              <a:t>②</a:t>
            </a:r>
            <a:r>
              <a:rPr kumimoji="1" lang="ja-JP" altLang="en-US" b="1" dirty="0">
                <a:solidFill>
                  <a:schemeClr val="tx1"/>
                </a:solidFill>
                <a:latin typeface="Meiryo UI" panose="020B0604030504040204" pitchFamily="50" charset="-128"/>
                <a:ea typeface="Meiryo UI" panose="020B0604030504040204" pitchFamily="50" charset="-128"/>
              </a:rPr>
              <a:t>　損失関数 </a:t>
            </a:r>
            <a:r>
              <a:rPr kumimoji="1" lang="en-US" altLang="ja-JP" b="1" dirty="0">
                <a:solidFill>
                  <a:schemeClr val="tx1"/>
                </a:solidFill>
                <a:latin typeface="Meiryo UI" panose="020B0604030504040204" pitchFamily="50" charset="-128"/>
                <a:ea typeface="Meiryo UI" panose="020B0604030504040204" pitchFamily="50" charset="-128"/>
              </a:rPr>
              <a:t>Dice</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Loss</a:t>
            </a:r>
            <a:r>
              <a:rPr kumimoji="1" lang="ja-JP" altLang="en-US" b="1" dirty="0">
                <a:solidFill>
                  <a:schemeClr val="tx1"/>
                </a:solidFill>
                <a:latin typeface="Meiryo UI" panose="020B0604030504040204" pitchFamily="50" charset="-128"/>
                <a:ea typeface="Meiryo UI" panose="020B0604030504040204" pitchFamily="50" charset="-128"/>
              </a:rPr>
              <a:t> の適用</a:t>
            </a:r>
            <a:r>
              <a:rPr kumimoji="1" lang="en-US" altLang="ja-JP" b="1" dirty="0">
                <a:solidFill>
                  <a:schemeClr val="tx1"/>
                </a:solidFill>
                <a:latin typeface="Meiryo UI" panose="020B0604030504040204" pitchFamily="50" charset="-128"/>
                <a:ea typeface="Meiryo UI" panose="020B0604030504040204" pitchFamily="50" charset="-128"/>
              </a:rPr>
              <a:t>】</a:t>
            </a:r>
            <a:endParaRPr kumimoji="1" lang="en-US" altLang="ja-JP" dirty="0">
              <a:solidFill>
                <a:schemeClr val="tx1"/>
              </a:solidFill>
              <a:latin typeface="Meiryo UI" panose="020B0604030504040204" pitchFamily="50" charset="-128"/>
              <a:ea typeface="Meiryo UI" panose="020B0604030504040204" pitchFamily="50" charset="-128"/>
            </a:endParaRPr>
          </a:p>
          <a:p>
            <a:pPr>
              <a:tabLst>
                <a:tab pos="893763" algn="l"/>
                <a:tab pos="1260475" algn="l"/>
              </a:tabLst>
            </a:pPr>
            <a:r>
              <a:rPr kumimoji="1" lang="ja-JP" altLang="en-US" dirty="0">
                <a:solidFill>
                  <a:schemeClr val="tx1"/>
                </a:solidFill>
                <a:latin typeface="Meiryo UI" panose="020B0604030504040204" pitchFamily="50" charset="-128"/>
                <a:ea typeface="Meiryo UI" panose="020B0604030504040204" pitchFamily="50" charset="-128"/>
              </a:rPr>
              <a:t>クラス</a:t>
            </a: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kumimoji="1" lang="ja-JP" altLang="en-US" dirty="0">
                <a:solidFill>
                  <a:schemeClr val="tx1"/>
                </a:solidFill>
                <a:latin typeface="Meiryo UI" panose="020B0604030504040204" pitchFamily="50" charset="-128"/>
                <a:ea typeface="Meiryo UI" panose="020B0604030504040204" pitchFamily="50" charset="-128"/>
              </a:rPr>
              <a:t>上がる／変わらない（変動率</a:t>
            </a:r>
            <a:r>
              <a:rPr lang="en-US" altLang="ja-JP" dirty="0">
                <a:solidFill>
                  <a:schemeClr val="tx1"/>
                </a:solidFill>
                <a:latin typeface="Meiryo UI" panose="020B0604030504040204" pitchFamily="50" charset="-128"/>
                <a:ea typeface="Meiryo UI" panose="020B0604030504040204" pitchFamily="50" charset="-128"/>
              </a:rPr>
              <a:t>7%</a:t>
            </a:r>
            <a:r>
              <a:rPr lang="ja-JP" altLang="en-US" dirty="0">
                <a:solidFill>
                  <a:schemeClr val="tx1"/>
                </a:solidFill>
                <a:latin typeface="Meiryo UI" panose="020B0604030504040204" pitchFamily="50" charset="-128"/>
                <a:ea typeface="Meiryo UI" panose="020B0604030504040204" pitchFamily="50" charset="-128"/>
              </a:rPr>
              <a:t>以内</a:t>
            </a:r>
            <a:r>
              <a:rPr kumimoji="1" lang="ja-JP" altLang="en-US" dirty="0">
                <a:solidFill>
                  <a:schemeClr val="tx1"/>
                </a:solidFill>
                <a:latin typeface="Meiryo UI" panose="020B0604030504040204" pitchFamily="50" charset="-128"/>
                <a:ea typeface="Meiryo UI" panose="020B0604030504040204" pitchFamily="50" charset="-128"/>
              </a:rPr>
              <a:t>）／下がる</a:t>
            </a:r>
            <a:endParaRPr kumimoji="1" lang="en-US" altLang="ja-JP" dirty="0">
              <a:solidFill>
                <a:schemeClr val="tx1"/>
              </a:solidFill>
              <a:latin typeface="Meiryo UI" panose="020B0604030504040204" pitchFamily="50" charset="-128"/>
              <a:ea typeface="Meiryo UI" panose="020B0604030504040204" pitchFamily="50" charset="-128"/>
            </a:endParaRPr>
          </a:p>
          <a:p>
            <a:pPr>
              <a:lnSpc>
                <a:spcPts val="2500"/>
              </a:lnSpc>
              <a:tabLst>
                <a:tab pos="1260475" algn="l"/>
              </a:tabLst>
            </a:pP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約</a:t>
            </a:r>
            <a:r>
              <a:rPr kumimoji="1" lang="ja-JP" altLang="en-US" dirty="0">
                <a:solidFill>
                  <a:schemeClr val="tx1"/>
                </a:solidFill>
                <a:latin typeface="Meiryo UI" panose="020B0604030504040204" pitchFamily="50" charset="-128"/>
                <a:ea typeface="Meiryo UI" panose="020B0604030504040204" pitchFamily="50" charset="-128"/>
              </a:rPr>
              <a:t>１：</a:t>
            </a:r>
            <a:r>
              <a:rPr lang="ja-JP" altLang="en-US" dirty="0">
                <a:solidFill>
                  <a:schemeClr val="tx1"/>
                </a:solidFill>
                <a:latin typeface="Meiryo UI" panose="020B0604030504040204" pitchFamily="50" charset="-128"/>
                <a:ea typeface="Meiryo UI" panose="020B0604030504040204" pitchFamily="50" charset="-128"/>
              </a:rPr>
              <a:t>３</a:t>
            </a:r>
            <a:r>
              <a:rPr kumimoji="1" lang="ja-JP" altLang="en-US" dirty="0">
                <a:solidFill>
                  <a:schemeClr val="tx1"/>
                </a:solidFill>
                <a:latin typeface="Meiryo UI" panose="020B0604030504040204" pitchFamily="50" charset="-128"/>
                <a:ea typeface="Meiryo UI" panose="020B0604030504040204" pitchFamily="50" charset="-128"/>
              </a:rPr>
              <a:t>：１　に</a:t>
            </a:r>
            <a:r>
              <a:rPr lang="ja-JP" altLang="en-US" dirty="0">
                <a:solidFill>
                  <a:schemeClr val="tx1"/>
                </a:solidFill>
                <a:latin typeface="Meiryo UI" panose="020B0604030504040204" pitchFamily="50" charset="-128"/>
                <a:ea typeface="Meiryo UI" panose="020B0604030504040204" pitchFamily="50" charset="-128"/>
              </a:rPr>
              <a:t>分割（不均衡データ）</a:t>
            </a:r>
            <a:endParaRPr kumimoji="1" lang="en-US" altLang="ja-JP" dirty="0">
              <a:solidFill>
                <a:schemeClr val="tx1"/>
              </a:solidFill>
              <a:latin typeface="Meiryo UI" panose="020B0604030504040204" pitchFamily="50" charset="-128"/>
              <a:ea typeface="Meiryo UI" panose="020B0604030504040204" pitchFamily="50" charset="-128"/>
            </a:endParaRPr>
          </a:p>
          <a:p>
            <a:pPr>
              <a:lnSpc>
                <a:spcPts val="2500"/>
              </a:lnSpc>
              <a:tabLst>
                <a:tab pos="893763" algn="l"/>
                <a:tab pos="1260475" algn="l"/>
              </a:tabLst>
            </a:pPr>
            <a:r>
              <a:rPr lang="ja-JP" altLang="en-US" dirty="0">
                <a:solidFill>
                  <a:schemeClr val="tx1"/>
                </a:solidFill>
                <a:latin typeface="Meiryo UI" panose="020B0604030504040204" pitchFamily="50" charset="-128"/>
                <a:ea typeface="Meiryo UI" panose="020B0604030504040204" pitchFamily="50" charset="-128"/>
              </a:rPr>
              <a:t>モデル</a:t>
            </a:r>
            <a:r>
              <a:rPr lang="en-US" altLang="ja-JP" dirty="0">
                <a:solidFill>
                  <a:schemeClr val="tx1"/>
                </a:solidFill>
                <a:latin typeface="Meiryo UI" panose="020B0604030504040204" pitchFamily="50" charset="-128"/>
                <a:ea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GDN</a:t>
            </a:r>
            <a:r>
              <a:rPr lang="ja-JP" altLang="en-US" dirty="0">
                <a:solidFill>
                  <a:schemeClr val="tx1"/>
                </a:solidFill>
                <a:latin typeface="Meiryo UI" panose="020B0604030504040204" pitchFamily="50" charset="-128"/>
                <a:ea typeface="Meiryo UI" panose="020B0604030504040204" pitchFamily="50" charset="-128"/>
              </a:rPr>
              <a:t>応用モデル</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b="1" dirty="0">
              <a:solidFill>
                <a:schemeClr val="tx1"/>
              </a:solidFill>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B9CB9C51-40B0-6636-5DE2-66A1C1D7EC37}"/>
              </a:ext>
            </a:extLst>
          </p:cNvPr>
          <p:cNvSpPr/>
          <p:nvPr/>
        </p:nvSpPr>
        <p:spPr>
          <a:xfrm>
            <a:off x="1144236" y="5859459"/>
            <a:ext cx="2440937" cy="2845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Cross</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Entropy</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9B980367-99FC-A0F8-3216-D2CD9414A25E}"/>
              </a:ext>
            </a:extLst>
          </p:cNvPr>
          <p:cNvSpPr/>
          <p:nvPr/>
        </p:nvSpPr>
        <p:spPr>
          <a:xfrm>
            <a:off x="1142813" y="6234315"/>
            <a:ext cx="2442127" cy="2845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UI" panose="020B0604030504040204" pitchFamily="50" charset="-128"/>
                <a:ea typeface="Meiryo UI" panose="020B0604030504040204" pitchFamily="50" charset="-128"/>
              </a:rPr>
              <a:t>Dice</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Loss</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36" name="正方形/長方形 35">
            <a:extLst>
              <a:ext uri="{FF2B5EF4-FFF2-40B4-BE49-F238E27FC236}">
                <a16:creationId xmlns:a16="http://schemas.microsoft.com/office/drawing/2014/main" id="{799F1C0A-26D0-EA70-8C45-439740F0AC76}"/>
              </a:ext>
            </a:extLst>
          </p:cNvPr>
          <p:cNvSpPr/>
          <p:nvPr/>
        </p:nvSpPr>
        <p:spPr>
          <a:xfrm>
            <a:off x="554182" y="5388030"/>
            <a:ext cx="2195208" cy="416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損失関数</a:t>
            </a:r>
            <a:r>
              <a:rPr kumimoji="1" lang="ja-JP" altLang="en-US" b="1" dirty="0">
                <a:solidFill>
                  <a:srgbClr val="FF0000"/>
                </a:solidFill>
                <a:latin typeface="Meiryo UI" panose="020B0604030504040204" pitchFamily="50" charset="-128"/>
                <a:ea typeface="Meiryo UI" panose="020B0604030504040204" pitchFamily="50" charset="-128"/>
              </a:rPr>
              <a:t>を比較</a:t>
            </a:r>
          </a:p>
        </p:txBody>
      </p:sp>
      <p:sp>
        <p:nvSpPr>
          <p:cNvPr id="37" name="左中かっこ 36">
            <a:extLst>
              <a:ext uri="{FF2B5EF4-FFF2-40B4-BE49-F238E27FC236}">
                <a16:creationId xmlns:a16="http://schemas.microsoft.com/office/drawing/2014/main" id="{21477C28-13EB-8A41-1594-7849B9FACEE2}"/>
              </a:ext>
            </a:extLst>
          </p:cNvPr>
          <p:cNvSpPr/>
          <p:nvPr/>
        </p:nvSpPr>
        <p:spPr>
          <a:xfrm>
            <a:off x="795969" y="5879176"/>
            <a:ext cx="268813" cy="615231"/>
          </a:xfrm>
          <a:prstGeom prst="leftBrace">
            <a:avLst>
              <a:gd name="adj1" fmla="val 4187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9417F1FA-2F3B-8657-68F3-6D617F8EB508}"/>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5C62C21D-453A-AB56-51C7-AF723DD1B248}"/>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lang="ja-JP" altLang="en-US" sz="3200" b="1" dirty="0">
                <a:latin typeface="Meiryo UI" panose="020B0604030504040204" pitchFamily="50" charset="-128"/>
                <a:ea typeface="Meiryo UI" panose="020B0604030504040204" pitchFamily="50" charset="-128"/>
              </a:rPr>
              <a:t>実験設定（実験①　および　実験②）</a:t>
            </a:r>
            <a:endParaRPr kumimoji="1"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801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P spid="14" grpId="0"/>
      <p:bldP spid="15" grpId="0"/>
      <p:bldP spid="19" grpId="0" animBg="1"/>
      <p:bldP spid="20" grpId="0" animBg="1"/>
      <p:bldP spid="11" grpId="0" animBg="1"/>
      <p:bldP spid="21" grpId="0" animBg="1"/>
      <p:bldP spid="22" grpId="0" animBg="1"/>
      <p:bldP spid="23" grpId="0"/>
      <p:bldP spid="24" grpId="0" animBg="1"/>
      <p:bldP spid="33" grpId="0" animBg="1"/>
      <p:bldP spid="34" grpId="0" animBg="1"/>
      <p:bldP spid="35" grpId="0" animBg="1"/>
      <p:bldP spid="36" grpId="0"/>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BFBD8038-6DAF-B4D6-3431-BB05D2DF3244}"/>
              </a:ext>
            </a:extLst>
          </p:cNvPr>
          <p:cNvSpPr/>
          <p:nvPr/>
        </p:nvSpPr>
        <p:spPr>
          <a:xfrm>
            <a:off x="515569" y="3323885"/>
            <a:ext cx="4649127" cy="3732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1A08C37-F3AF-649C-4153-59E43EDCCE24}"/>
              </a:ext>
            </a:extLst>
          </p:cNvPr>
          <p:cNvSpPr/>
          <p:nvPr/>
        </p:nvSpPr>
        <p:spPr>
          <a:xfrm>
            <a:off x="515569" y="4706083"/>
            <a:ext cx="4649127" cy="83031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8126B15-C388-B63B-9158-197A221AAA16}"/>
              </a:ext>
            </a:extLst>
          </p:cNvPr>
          <p:cNvSpPr/>
          <p:nvPr/>
        </p:nvSpPr>
        <p:spPr>
          <a:xfrm>
            <a:off x="515569" y="3789815"/>
            <a:ext cx="4649127" cy="3732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65F8032-B8F3-BF1C-2FB2-29DAE52CF767}"/>
              </a:ext>
            </a:extLst>
          </p:cNvPr>
          <p:cNvSpPr/>
          <p:nvPr/>
        </p:nvSpPr>
        <p:spPr>
          <a:xfrm>
            <a:off x="515569" y="4238618"/>
            <a:ext cx="4649127" cy="3732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01FF34B-7923-7064-779D-24333268256D}"/>
              </a:ext>
            </a:extLst>
          </p:cNvPr>
          <p:cNvSpPr/>
          <p:nvPr/>
        </p:nvSpPr>
        <p:spPr>
          <a:xfrm>
            <a:off x="515569" y="2880843"/>
            <a:ext cx="4649127" cy="3732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C13AF61-63FA-06F1-42F9-EAB5B2801E77}"/>
              </a:ext>
            </a:extLst>
          </p:cNvPr>
          <p:cNvSpPr/>
          <p:nvPr/>
        </p:nvSpPr>
        <p:spPr>
          <a:xfrm>
            <a:off x="515569" y="2865184"/>
            <a:ext cx="4649127" cy="37324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2">
            <a:extLst>
              <a:ext uri="{FF2B5EF4-FFF2-40B4-BE49-F238E27FC236}">
                <a16:creationId xmlns:a16="http://schemas.microsoft.com/office/drawing/2014/main" id="{E6447241-8546-4A29-CC51-4799588D3368}"/>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7</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8F450888-AB7A-D82A-782E-59DFBB9609D8}"/>
              </a:ext>
            </a:extLst>
          </p:cNvPr>
          <p:cNvSpPr/>
          <p:nvPr/>
        </p:nvSpPr>
        <p:spPr>
          <a:xfrm>
            <a:off x="440657" y="1247630"/>
            <a:ext cx="4831139" cy="453735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b="1" dirty="0">
                <a:solidFill>
                  <a:schemeClr val="tx1"/>
                </a:solidFill>
                <a:latin typeface="Meiryo UI" panose="020B0604030504040204" pitchFamily="50" charset="-128"/>
                <a:ea typeface="Meiryo UI" panose="020B0604030504040204" pitchFamily="50" charset="-128"/>
              </a:rPr>
              <a:t>【</a:t>
            </a:r>
            <a:r>
              <a:rPr kumimoji="1" lang="ja-JP" altLang="en-US" b="1" dirty="0">
                <a:solidFill>
                  <a:schemeClr val="tx1"/>
                </a:solidFill>
                <a:latin typeface="Meiryo UI" panose="020B0604030504040204" pitchFamily="50" charset="-128"/>
                <a:ea typeface="Meiryo UI" panose="020B0604030504040204" pitchFamily="50" charset="-128"/>
              </a:rPr>
              <a:t>実験①　勾配ブースティングとの比較の結果</a:t>
            </a:r>
            <a:r>
              <a:rPr kumimoji="1" lang="en-US" altLang="ja-JP" b="1" dirty="0">
                <a:solidFill>
                  <a:schemeClr val="tx1"/>
                </a:solidFill>
                <a:latin typeface="Meiryo UI" panose="020B0604030504040204" pitchFamily="50" charset="-128"/>
                <a:ea typeface="Meiryo UI" panose="020B0604030504040204" pitchFamily="50" charset="-128"/>
              </a:rPr>
              <a:t>】</a:t>
            </a:r>
          </a:p>
          <a:p>
            <a:endParaRPr kumimoji="1" lang="en-US" altLang="ja-JP" sz="1600" dirty="0">
              <a:solidFill>
                <a:schemeClr val="tx1"/>
              </a:solidFill>
              <a:latin typeface="Meiryo UI" panose="020B0604030504040204" pitchFamily="50" charset="-128"/>
              <a:ea typeface="Meiryo UI" panose="020B0604030504040204" pitchFamily="50" charset="-128"/>
            </a:endParaRPr>
          </a:p>
        </p:txBody>
      </p:sp>
      <p:graphicFrame>
        <p:nvGraphicFramePr>
          <p:cNvPr id="10" name="表 9">
            <a:extLst>
              <a:ext uri="{FF2B5EF4-FFF2-40B4-BE49-F238E27FC236}">
                <a16:creationId xmlns:a16="http://schemas.microsoft.com/office/drawing/2014/main" id="{36159B11-7FBC-81FA-D62C-145C92286580}"/>
              </a:ext>
            </a:extLst>
          </p:cNvPr>
          <p:cNvGraphicFramePr>
            <a:graphicFrameLocks noGrp="1"/>
          </p:cNvGraphicFramePr>
          <p:nvPr>
            <p:extLst>
              <p:ext uri="{D42A27DB-BD31-4B8C-83A1-F6EECF244321}">
                <p14:modId xmlns:p14="http://schemas.microsoft.com/office/powerpoint/2010/main" val="3259443208"/>
              </p:ext>
            </p:extLst>
          </p:nvPr>
        </p:nvGraphicFramePr>
        <p:xfrm>
          <a:off x="491156" y="1909200"/>
          <a:ext cx="4692997" cy="3668248"/>
        </p:xfrm>
        <a:graphic>
          <a:graphicData uri="http://schemas.openxmlformats.org/drawingml/2006/table">
            <a:tbl>
              <a:tblPr/>
              <a:tblGrid>
                <a:gridCol w="1697969">
                  <a:extLst>
                    <a:ext uri="{9D8B030D-6E8A-4147-A177-3AD203B41FA5}">
                      <a16:colId xmlns:a16="http://schemas.microsoft.com/office/drawing/2014/main" val="3104419327"/>
                    </a:ext>
                  </a:extLst>
                </a:gridCol>
                <a:gridCol w="748757">
                  <a:extLst>
                    <a:ext uri="{9D8B030D-6E8A-4147-A177-3AD203B41FA5}">
                      <a16:colId xmlns:a16="http://schemas.microsoft.com/office/drawing/2014/main" val="1508271573"/>
                    </a:ext>
                  </a:extLst>
                </a:gridCol>
                <a:gridCol w="748757">
                  <a:extLst>
                    <a:ext uri="{9D8B030D-6E8A-4147-A177-3AD203B41FA5}">
                      <a16:colId xmlns:a16="http://schemas.microsoft.com/office/drawing/2014/main" val="1607701331"/>
                    </a:ext>
                  </a:extLst>
                </a:gridCol>
                <a:gridCol w="748757">
                  <a:extLst>
                    <a:ext uri="{9D8B030D-6E8A-4147-A177-3AD203B41FA5}">
                      <a16:colId xmlns:a16="http://schemas.microsoft.com/office/drawing/2014/main" val="1533432667"/>
                    </a:ext>
                  </a:extLst>
                </a:gridCol>
                <a:gridCol w="748757">
                  <a:extLst>
                    <a:ext uri="{9D8B030D-6E8A-4147-A177-3AD203B41FA5}">
                      <a16:colId xmlns:a16="http://schemas.microsoft.com/office/drawing/2014/main" val="1735697563"/>
                    </a:ext>
                  </a:extLst>
                </a:gridCol>
              </a:tblGrid>
              <a:tr h="458531">
                <a:tc rowSpan="2">
                  <a:txBody>
                    <a:bodyPr/>
                    <a:lstStyle/>
                    <a:p>
                      <a:pPr algn="ctr"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モデル</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gridSpan="2">
                  <a:txBody>
                    <a:bodyPr/>
                    <a:lstStyle/>
                    <a:p>
                      <a:pPr algn="ctr" fontAlgn="ctr"/>
                      <a:r>
                        <a:rPr lang="en-US" sz="1400" b="0" i="0" u="none" strike="noStrike" dirty="0">
                          <a:solidFill>
                            <a:srgbClr val="000000"/>
                          </a:solidFill>
                          <a:effectLst/>
                          <a:latin typeface="Meiryo UI" panose="020B0604030504040204" pitchFamily="50" charset="-128"/>
                          <a:ea typeface="Meiryo UI" panose="020B0604030504040204" pitchFamily="50" charset="-128"/>
                        </a:rPr>
                        <a:t>Accuracy</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kumimoji="1" lang="ja-JP" altLang="en-US"/>
                    </a:p>
                  </a:txBody>
                  <a:tcPr/>
                </a:tc>
                <a:tc gridSpan="2">
                  <a:txBody>
                    <a:bodyPr/>
                    <a:lstStyle/>
                    <a:p>
                      <a:pPr algn="ctr"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マクロ平均</a:t>
                      </a:r>
                      <a:r>
                        <a:rPr lang="en-US" altLang="ja-JP" sz="1400" b="0" i="0" u="none" strike="noStrike">
                          <a:solidFill>
                            <a:srgbClr val="000000"/>
                          </a:solidFill>
                          <a:effectLst/>
                          <a:latin typeface="Meiryo UI" panose="020B0604030504040204" pitchFamily="50" charset="-128"/>
                          <a:ea typeface="Meiryo UI" panose="020B0604030504040204" pitchFamily="50" charset="-128"/>
                        </a:rPr>
                        <a:t>F</a:t>
                      </a:r>
                      <a:r>
                        <a:rPr lang="ja-JP" altLang="en-US" sz="1400" b="0" i="0" u="none" strike="noStrike">
                          <a:solidFill>
                            <a:srgbClr val="000000"/>
                          </a:solidFill>
                          <a:effectLst/>
                          <a:latin typeface="Meiryo UI" panose="020B0604030504040204" pitchFamily="50" charset="-128"/>
                          <a:ea typeface="Meiryo UI" panose="020B0604030504040204" pitchFamily="50" charset="-128"/>
                        </a:rPr>
                        <a:t>値</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kumimoji="1" lang="ja-JP" altLang="en-US"/>
                    </a:p>
                  </a:txBody>
                  <a:tcPr/>
                </a:tc>
                <a:extLst>
                  <a:ext uri="{0D108BD9-81ED-4DB2-BD59-A6C34878D82A}">
                    <a16:rowId xmlns:a16="http://schemas.microsoft.com/office/drawing/2014/main" val="830078462"/>
                  </a:ext>
                </a:extLst>
              </a:tr>
              <a:tr h="458531">
                <a:tc vMerge="1">
                  <a:txBody>
                    <a:bodyPr/>
                    <a:lstStyle/>
                    <a:p>
                      <a:endParaRPr kumimoji="1" lang="ja-JP" altLang="en-US"/>
                    </a:p>
                  </a:txBody>
                  <a:tcPr/>
                </a:tc>
                <a:tc>
                  <a:txBody>
                    <a:bodyPr/>
                    <a:lstStyle/>
                    <a:p>
                      <a:pPr algn="ctr"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平均</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標準偏差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平均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1400" b="0" i="0" u="none" strike="noStrike">
                          <a:solidFill>
                            <a:srgbClr val="000000"/>
                          </a:solidFill>
                          <a:effectLst/>
                          <a:latin typeface="Meiryo UI" panose="020B0604030504040204" pitchFamily="50" charset="-128"/>
                          <a:ea typeface="Meiryo UI" panose="020B0604030504040204" pitchFamily="50" charset="-128"/>
                        </a:rPr>
                        <a:t>標準偏差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44985354"/>
                  </a:ext>
                </a:extLst>
              </a:tr>
              <a:tr h="458531">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sz="1400" b="0" i="0" u="none" strike="noStrike" dirty="0">
                          <a:solidFill>
                            <a:srgbClr val="000000"/>
                          </a:solidFill>
                          <a:effectLst/>
                          <a:latin typeface="Meiryo UI" panose="020B0604030504040204" pitchFamily="50" charset="-128"/>
                          <a:ea typeface="Meiryo UI" panose="020B0604030504040204" pitchFamily="50" charset="-128"/>
                        </a:rPr>
                        <a:t>GDN</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応用モデル</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0.3674</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0.0133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0.3466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0.0243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390045"/>
                  </a:ext>
                </a:extLst>
              </a:tr>
              <a:tr h="458531">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GDN</a:t>
                      </a: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プラグインモデル</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0.3581</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0.0090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0.3316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0.0162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377899"/>
                  </a:ext>
                </a:extLst>
              </a:tr>
              <a:tr h="458531">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GDN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時系列のみ）</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0.3619</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0.0183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0.3345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0.0272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239582"/>
                  </a:ext>
                </a:extLst>
              </a:tr>
              <a:tr h="458531">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GDN</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05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50" b="0" i="0" u="none" strike="noStrike" dirty="0">
                          <a:solidFill>
                            <a:srgbClr val="000000"/>
                          </a:solidFill>
                          <a:effectLst/>
                          <a:latin typeface="Meiryo UI" panose="020B0604030504040204" pitchFamily="50" charset="-128"/>
                          <a:ea typeface="Meiryo UI" panose="020B0604030504040204" pitchFamily="50" charset="-128"/>
                        </a:rPr>
                        <a:t>非時系列のみ）</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0.3504</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0.3157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0.0052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0214260"/>
                  </a:ext>
                </a:extLst>
              </a:tr>
              <a:tr h="458531">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sz="1400" b="0" i="0" u="none" strike="noStrike" dirty="0">
                          <a:solidFill>
                            <a:srgbClr val="000000"/>
                          </a:solidFill>
                          <a:effectLst/>
                          <a:latin typeface="Meiryo UI" panose="020B0604030504040204" pitchFamily="50" charset="-128"/>
                          <a:ea typeface="Meiryo UI" panose="020B0604030504040204" pitchFamily="50" charset="-128"/>
                        </a:rPr>
                        <a:t>XGBoost</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0.3523</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0.0076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0.3078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0.0131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846089"/>
                  </a:ext>
                </a:extLst>
              </a:tr>
              <a:tr h="458531">
                <a:tc>
                  <a:txBody>
                    <a:bodyPr/>
                    <a:lstStyle/>
                    <a:p>
                      <a:pPr algn="l" fontAlgn="ctr"/>
                      <a:r>
                        <a:rPr lang="ja-JP" altLang="en-US" sz="1400" b="0" i="0" u="none" strike="noStrike" dirty="0">
                          <a:solidFill>
                            <a:srgbClr val="000000"/>
                          </a:solidFill>
                          <a:effectLst/>
                          <a:latin typeface="Meiryo UI" panose="020B0604030504040204" pitchFamily="50" charset="-128"/>
                          <a:ea typeface="Meiryo UI" panose="020B0604030504040204" pitchFamily="50" charset="-128"/>
                        </a:rPr>
                        <a:t>　</a:t>
                      </a:r>
                      <a:r>
                        <a:rPr lang="en-US" sz="1400" b="0" i="0" u="none" strike="noStrike" dirty="0">
                          <a:solidFill>
                            <a:srgbClr val="000000"/>
                          </a:solidFill>
                          <a:effectLst/>
                          <a:latin typeface="Meiryo UI" panose="020B0604030504040204" pitchFamily="50" charset="-128"/>
                          <a:ea typeface="Meiryo UI" panose="020B0604030504040204" pitchFamily="50" charset="-128"/>
                        </a:rPr>
                        <a:t>LightGBM</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0.3526</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0.0047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a:solidFill>
                            <a:srgbClr val="000000"/>
                          </a:solidFill>
                          <a:effectLst/>
                          <a:latin typeface="Meiryo UI" panose="020B0604030504040204" pitchFamily="50" charset="-128"/>
                          <a:ea typeface="Meiryo UI" panose="020B0604030504040204" pitchFamily="50" charset="-128"/>
                        </a:rPr>
                        <a:t>0.3117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Meiryo UI" panose="020B0604030504040204" pitchFamily="50" charset="-128"/>
                          <a:ea typeface="Meiryo UI" panose="020B0604030504040204" pitchFamily="50" charset="-128"/>
                        </a:rPr>
                        <a:t>0.0133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54830"/>
                  </a:ext>
                </a:extLst>
              </a:tr>
            </a:tbl>
          </a:graphicData>
        </a:graphic>
      </p:graphicFrame>
      <p:sp>
        <p:nvSpPr>
          <p:cNvPr id="15" name="正方形/長方形 14">
            <a:extLst>
              <a:ext uri="{FF2B5EF4-FFF2-40B4-BE49-F238E27FC236}">
                <a16:creationId xmlns:a16="http://schemas.microsoft.com/office/drawing/2014/main" id="{314E66FF-3D41-5FB7-26B9-A81A9663AEE3}"/>
              </a:ext>
            </a:extLst>
          </p:cNvPr>
          <p:cNvSpPr/>
          <p:nvPr/>
        </p:nvSpPr>
        <p:spPr>
          <a:xfrm>
            <a:off x="5383460" y="964124"/>
            <a:ext cx="6253018" cy="2708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198438">
              <a:lnSpc>
                <a:spcPts val="2000"/>
              </a:lnSpc>
              <a:spcAft>
                <a:spcPts val="1200"/>
              </a:spcAft>
              <a:buFont typeface="Arial" panose="020B0604020202020204" pitchFamily="34" charset="0"/>
              <a:buChar char="•"/>
            </a:pPr>
            <a:r>
              <a:rPr lang="en-US" altLang="ja-JP" b="1" dirty="0">
                <a:solidFill>
                  <a:schemeClr val="tx1"/>
                </a:solidFill>
                <a:latin typeface="Meiryo UI" panose="020B0604030504040204" pitchFamily="50" charset="-128"/>
                <a:ea typeface="Meiryo UI" panose="020B0604030504040204" pitchFamily="50" charset="-128"/>
              </a:rPr>
              <a:t>GDN</a:t>
            </a:r>
            <a:r>
              <a:rPr lang="ja-JP" altLang="en-US" b="1" dirty="0">
                <a:solidFill>
                  <a:schemeClr val="tx1"/>
                </a:solidFill>
                <a:latin typeface="Meiryo UI" panose="020B0604030504040204" pitchFamily="50" charset="-128"/>
                <a:ea typeface="Meiryo UI" panose="020B0604030504040204" pitchFamily="50" charset="-128"/>
              </a:rPr>
              <a:t>応用モデル　＞　従来モデル</a:t>
            </a:r>
            <a:br>
              <a:rPr lang="en-US" altLang="ja-JP" b="1" dirty="0">
                <a:solidFill>
                  <a:schemeClr val="tx1"/>
                </a:solidFill>
                <a:latin typeface="Meiryo UI" panose="020B0604030504040204" pitchFamily="50" charset="-128"/>
                <a:ea typeface="Meiryo UI" panose="020B0604030504040204" pitchFamily="50" charset="-128"/>
              </a:rPr>
            </a:br>
            <a:br>
              <a:rPr lang="en-US" altLang="ja-JP" b="1" dirty="0">
                <a:solidFill>
                  <a:schemeClr val="tx1"/>
                </a:solidFill>
                <a:latin typeface="Meiryo UI" panose="020B0604030504040204" pitchFamily="50" charset="-128"/>
                <a:ea typeface="Meiryo UI" panose="020B0604030504040204" pitchFamily="50" charset="-128"/>
              </a:rPr>
            </a:br>
            <a:r>
              <a:rPr lang="en-US" altLang="ja-JP" dirty="0">
                <a:solidFill>
                  <a:schemeClr val="tx1"/>
                </a:solidFill>
                <a:latin typeface="Meiryo UI" panose="020B0604030504040204" pitchFamily="50" charset="-128"/>
                <a:ea typeface="Meiryo UI" panose="020B0604030504040204" pitchFamily="50" charset="-128"/>
              </a:rPr>
              <a:t>Pre-training</a:t>
            </a:r>
            <a:r>
              <a:rPr lang="ja-JP" altLang="en-US" dirty="0">
                <a:solidFill>
                  <a:schemeClr val="tx1"/>
                </a:solidFill>
                <a:latin typeface="Meiryo UI" panose="020B0604030504040204" pitchFamily="50" charset="-128"/>
                <a:ea typeface="Meiryo UI" panose="020B0604030504040204" pitchFamily="50" charset="-128"/>
              </a:rPr>
              <a:t>において</a:t>
            </a:r>
            <a:br>
              <a:rPr lang="en-US" altLang="ja-JP" dirty="0">
                <a:solidFill>
                  <a:schemeClr val="tx1"/>
                </a:solidFill>
                <a:latin typeface="Meiryo UI" panose="020B0604030504040204" pitchFamily="50" charset="-128"/>
                <a:ea typeface="Meiryo UI" panose="020B0604030504040204" pitchFamily="50" charset="-128"/>
              </a:rPr>
            </a:br>
            <a:r>
              <a:rPr lang="en-US" altLang="ja-JP" dirty="0">
                <a:solidFill>
                  <a:schemeClr val="tx1"/>
                </a:solidFill>
                <a:latin typeface="Meiryo UI" panose="020B0604030504040204" pitchFamily="50" charset="-128"/>
                <a:ea typeface="Meiryo UI" panose="020B0604030504040204" pitchFamily="50" charset="-128"/>
              </a:rPr>
              <a:t>Topk=5</a:t>
            </a:r>
            <a:r>
              <a:rPr lang="ja-JP" altLang="en-US" dirty="0">
                <a:solidFill>
                  <a:schemeClr val="tx1"/>
                </a:solidFill>
                <a:latin typeface="Meiryo UI" panose="020B0604030504040204" pitchFamily="50" charset="-128"/>
                <a:ea typeface="Meiryo UI" panose="020B0604030504040204" pitchFamily="50" charset="-128"/>
              </a:rPr>
              <a:t>　で周辺ノードの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取り込みを行っていることが</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回帰性能に寄与している</a:t>
            </a:r>
            <a:br>
              <a:rPr lang="en-US" altLang="ja-JP" dirty="0">
                <a:solidFill>
                  <a:schemeClr val="tx1"/>
                </a:solidFill>
                <a:latin typeface="Meiryo UI" panose="020B0604030504040204" pitchFamily="50" charset="-128"/>
                <a:ea typeface="Meiryo UI" panose="020B0604030504040204" pitchFamily="50" charset="-128"/>
              </a:rPr>
            </a:br>
            <a:br>
              <a:rPr lang="en-US" altLang="ja-JP" dirty="0">
                <a:solidFill>
                  <a:schemeClr val="tx1"/>
                </a:solidFill>
                <a:latin typeface="Meiryo UI" panose="020B0604030504040204" pitchFamily="50" charset="-128"/>
                <a:ea typeface="Meiryo UI" panose="020B0604030504040204" pitchFamily="50" charset="-128"/>
              </a:rPr>
            </a:br>
            <a:r>
              <a:rPr lang="en-US" altLang="ja-JP" dirty="0">
                <a:solidFill>
                  <a:schemeClr val="tx1"/>
                </a:solidFill>
                <a:latin typeface="Meiryo UI" panose="020B0604030504040204" pitchFamily="50" charset="-128"/>
                <a:ea typeface="Meiryo UI" panose="020B0604030504040204" pitchFamily="50" charset="-128"/>
              </a:rPr>
              <a:t>※Topk=5</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類似性の高い</a:t>
            </a:r>
            <a:r>
              <a:rPr lang="en-US" altLang="ja-JP" dirty="0">
                <a:solidFill>
                  <a:schemeClr val="tx1"/>
                </a:solidFill>
                <a:latin typeface="Meiryo UI" panose="020B0604030504040204" pitchFamily="50" charset="-128"/>
                <a:ea typeface="Meiryo UI" panose="020B0604030504040204" pitchFamily="50" charset="-128"/>
              </a:rPr>
              <a:t>5</a:t>
            </a:r>
            <a:r>
              <a:rPr lang="ja-JP" altLang="en-US" dirty="0">
                <a:solidFill>
                  <a:schemeClr val="tx1"/>
                </a:solidFill>
                <a:latin typeface="Meiryo UI" panose="020B0604030504040204" pitchFamily="50" charset="-128"/>
                <a:ea typeface="Meiryo UI" panose="020B0604030504040204" pitchFamily="50" charset="-128"/>
              </a:rPr>
              <a:t>つのノード</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特徴量を取り込んでいる</a:t>
            </a:r>
            <a:br>
              <a:rPr lang="en-US" altLang="ja-JP" b="1" dirty="0">
                <a:solidFill>
                  <a:schemeClr val="tx1"/>
                </a:solidFill>
                <a:latin typeface="Meiryo UI" panose="020B0604030504040204" pitchFamily="50" charset="-128"/>
                <a:ea typeface="Meiryo UI" panose="020B0604030504040204" pitchFamily="50" charset="-128"/>
              </a:rPr>
            </a:br>
            <a:endParaRPr kumimoji="1" lang="ja-JP" altLang="en-US" dirty="0">
              <a:solidFill>
                <a:schemeClr val="tx1"/>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5B22CC33-490D-ECB5-479A-5194CA19B0C2}"/>
              </a:ext>
            </a:extLst>
          </p:cNvPr>
          <p:cNvPicPr>
            <a:picLocks noChangeAspect="1"/>
          </p:cNvPicPr>
          <p:nvPr/>
        </p:nvPicPr>
        <p:blipFill rotWithShape="1">
          <a:blip r:embed="rId2">
            <a:extLst>
              <a:ext uri="{28A0092B-C50C-407E-A947-70E740481C1C}">
                <a14:useLocalDpi xmlns:a14="http://schemas.microsoft.com/office/drawing/2010/main" val="0"/>
              </a:ext>
            </a:extLst>
          </a:blip>
          <a:srcRect l="6332" t="7404" r="6645" b="3886"/>
          <a:stretch/>
        </p:blipFill>
        <p:spPr>
          <a:xfrm>
            <a:off x="8336803" y="1237120"/>
            <a:ext cx="3551298" cy="2715130"/>
          </a:xfrm>
          <a:prstGeom prst="rect">
            <a:avLst/>
          </a:prstGeom>
        </p:spPr>
      </p:pic>
      <p:sp>
        <p:nvSpPr>
          <p:cNvPr id="3" name="正方形/長方形 2">
            <a:extLst>
              <a:ext uri="{FF2B5EF4-FFF2-40B4-BE49-F238E27FC236}">
                <a16:creationId xmlns:a16="http://schemas.microsoft.com/office/drawing/2014/main" id="{F112710F-ADC9-0883-C668-3D7B5822782E}"/>
              </a:ext>
            </a:extLst>
          </p:cNvPr>
          <p:cNvSpPr/>
          <p:nvPr/>
        </p:nvSpPr>
        <p:spPr>
          <a:xfrm>
            <a:off x="5383460" y="3996699"/>
            <a:ext cx="6253018" cy="1624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198438">
              <a:lnSpc>
                <a:spcPts val="3000"/>
              </a:lnSpc>
              <a:spcBef>
                <a:spcPts val="600"/>
              </a:spcBef>
              <a:spcAft>
                <a:spcPts val="600"/>
              </a:spcAft>
              <a:buFont typeface="Arial" panose="020B0604020202020204" pitchFamily="34" charset="0"/>
              <a:buChar char="•"/>
            </a:pPr>
            <a:r>
              <a:rPr lang="en-US" altLang="ja-JP" b="1" dirty="0">
                <a:solidFill>
                  <a:schemeClr val="tx1"/>
                </a:solidFill>
                <a:latin typeface="Meiryo UI" panose="020B0604030504040204" pitchFamily="50" charset="-128"/>
                <a:ea typeface="Meiryo UI" panose="020B0604030504040204" pitchFamily="50" charset="-128"/>
              </a:rPr>
              <a:t>GDN</a:t>
            </a:r>
            <a:r>
              <a:rPr lang="ja-JP" altLang="en-US" b="1" dirty="0">
                <a:solidFill>
                  <a:schemeClr val="tx1"/>
                </a:solidFill>
                <a:latin typeface="Meiryo UI" panose="020B0604030504040204" pitchFamily="50" charset="-128"/>
                <a:ea typeface="Meiryo UI" panose="020B0604030504040204" pitchFamily="50" charset="-128"/>
              </a:rPr>
              <a:t>応用モデル　＞　</a:t>
            </a:r>
            <a:r>
              <a:rPr lang="en-US" altLang="ja-JP" b="1" dirty="0">
                <a:solidFill>
                  <a:schemeClr val="tx1"/>
                </a:solidFill>
                <a:latin typeface="Meiryo UI" panose="020B0604030504040204" pitchFamily="50" charset="-128"/>
                <a:ea typeface="Meiryo UI" panose="020B0604030504040204" pitchFamily="50" charset="-128"/>
              </a:rPr>
              <a:t>GDN</a:t>
            </a:r>
            <a:r>
              <a:rPr lang="ja-JP" altLang="en-US" b="1" dirty="0">
                <a:solidFill>
                  <a:schemeClr val="tx1"/>
                </a:solidFill>
                <a:latin typeface="Meiryo UI" panose="020B0604030504040204" pitchFamily="50" charset="-128"/>
                <a:ea typeface="Meiryo UI" panose="020B0604030504040204" pitchFamily="50" charset="-128"/>
              </a:rPr>
              <a:t>プラグインモデル</a:t>
            </a:r>
            <a:r>
              <a:rPr lang="en-US" altLang="ja-JP" b="1" baseline="30000" dirty="0">
                <a:solidFill>
                  <a:schemeClr val="accent1"/>
                </a:solidFill>
                <a:latin typeface="Meiryo UI" panose="020B0604030504040204" pitchFamily="50" charset="-128"/>
                <a:ea typeface="Meiryo UI" panose="020B0604030504040204" pitchFamily="50" charset="-128"/>
              </a:rPr>
              <a:t>※</a:t>
            </a:r>
            <a:br>
              <a:rPr lang="en-US" altLang="ja-JP" b="1"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	</a:t>
            </a:r>
            <a:r>
              <a:rPr lang="en-US" altLang="ja-JP" sz="1600" dirty="0">
                <a:solidFill>
                  <a:schemeClr val="accent1"/>
                </a:solidFill>
                <a:latin typeface="Meiryo UI" panose="020B0604030504040204" pitchFamily="50" charset="-128"/>
                <a:ea typeface="Meiryo UI" panose="020B0604030504040204" pitchFamily="50" charset="-128"/>
              </a:rPr>
              <a:t>※Pre-training</a:t>
            </a:r>
            <a:r>
              <a:rPr lang="ja-JP" altLang="en-US" sz="1600" dirty="0">
                <a:solidFill>
                  <a:schemeClr val="accent1"/>
                </a:solidFill>
                <a:latin typeface="Meiryo UI" panose="020B0604030504040204" pitchFamily="50" charset="-128"/>
                <a:ea typeface="Meiryo UI" panose="020B0604030504040204" pitchFamily="50" charset="-128"/>
              </a:rPr>
              <a:t>の学習済みパラメータを凍結するモデル</a:t>
            </a:r>
            <a:br>
              <a:rPr lang="en-US" altLang="ja-JP" dirty="0">
                <a:solidFill>
                  <a:schemeClr val="accent1"/>
                </a:solidFill>
                <a:latin typeface="Meiryo UI" panose="020B0604030504040204" pitchFamily="50" charset="-128"/>
                <a:ea typeface="Meiryo UI" panose="020B0604030504040204" pitchFamily="50" charset="-128"/>
              </a:rPr>
            </a:br>
            <a:r>
              <a:rPr lang="en-US" altLang="ja-JP" dirty="0">
                <a:solidFill>
                  <a:schemeClr val="tx1"/>
                </a:solidFill>
                <a:latin typeface="Meiryo UI" panose="020B0604030504040204" pitchFamily="50" charset="-128"/>
                <a:ea typeface="Meiryo UI" panose="020B0604030504040204" pitchFamily="50" charset="-128"/>
              </a:rPr>
              <a:t>GDN</a:t>
            </a:r>
            <a:r>
              <a:rPr lang="ja-JP" altLang="en-US" dirty="0">
                <a:solidFill>
                  <a:schemeClr val="tx1"/>
                </a:solidFill>
                <a:latin typeface="Meiryo UI" panose="020B0604030504040204" pitchFamily="50" charset="-128"/>
                <a:ea typeface="Meiryo UI" panose="020B0604030504040204" pitchFamily="50" charset="-128"/>
              </a:rPr>
              <a:t>応用モデルの「時系列属性まで逆伝播する効果」あり</a:t>
            </a: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AC4EE11F-0B04-0B8E-19EF-6E4EFA44BD3A}"/>
              </a:ext>
            </a:extLst>
          </p:cNvPr>
          <p:cNvSpPr/>
          <p:nvPr/>
        </p:nvSpPr>
        <p:spPr>
          <a:xfrm>
            <a:off x="5383460" y="5690695"/>
            <a:ext cx="6253018" cy="1028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198438">
              <a:lnSpc>
                <a:spcPts val="2000"/>
              </a:lnSpc>
              <a:spcAft>
                <a:spcPts val="1200"/>
              </a:spcAft>
              <a:buFont typeface="Arial" panose="020B0604020202020204" pitchFamily="34" charset="0"/>
              <a:buChar char="•"/>
            </a:pPr>
            <a:r>
              <a:rPr lang="en-US" altLang="ja-JP" b="1" dirty="0">
                <a:solidFill>
                  <a:schemeClr val="tx1"/>
                </a:solidFill>
                <a:latin typeface="Meiryo UI" panose="020B0604030504040204" pitchFamily="50" charset="-128"/>
                <a:ea typeface="Meiryo UI" panose="020B0604030504040204" pitchFamily="50" charset="-128"/>
              </a:rPr>
              <a:t>GDN</a:t>
            </a:r>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a:t>
            </a:r>
            <a:r>
              <a:rPr lang="ja-JP" altLang="en-US" b="1" dirty="0">
                <a:solidFill>
                  <a:schemeClr val="tx1"/>
                </a:solidFill>
                <a:latin typeface="Meiryo UI" panose="020B0604030504040204" pitchFamily="50" charset="-128"/>
                <a:ea typeface="Meiryo UI" panose="020B0604030504040204" pitchFamily="50" charset="-128"/>
              </a:rPr>
              <a:t>時系列のみ）　＞　</a:t>
            </a:r>
            <a:r>
              <a:rPr lang="en-US" altLang="ja-JP" b="1" dirty="0">
                <a:solidFill>
                  <a:schemeClr val="tx1"/>
                </a:solidFill>
                <a:latin typeface="Meiryo UI" panose="020B0604030504040204" pitchFamily="50" charset="-128"/>
                <a:ea typeface="Meiryo UI" panose="020B0604030504040204" pitchFamily="50" charset="-128"/>
              </a:rPr>
              <a:t>GDN</a:t>
            </a:r>
            <a:r>
              <a:rPr lang="ja-JP" altLang="en-US" b="1" dirty="0">
                <a:solidFill>
                  <a:schemeClr val="tx1"/>
                </a:solidFill>
                <a:latin typeface="Meiryo UI" panose="020B0604030504040204" pitchFamily="50" charset="-128"/>
                <a:ea typeface="Meiryo UI" panose="020B0604030504040204" pitchFamily="50" charset="-128"/>
              </a:rPr>
              <a:t>（</a:t>
            </a:r>
            <a:r>
              <a:rPr lang="en-US" altLang="ja-JP" b="1" dirty="0">
                <a:solidFill>
                  <a:schemeClr val="tx1"/>
                </a:solidFill>
                <a:latin typeface="Meiryo UI" panose="020B0604030504040204" pitchFamily="50" charset="-128"/>
                <a:ea typeface="Meiryo UI" panose="020B0604030504040204" pitchFamily="50" charset="-128"/>
              </a:rPr>
              <a:t>※</a:t>
            </a:r>
            <a:r>
              <a:rPr lang="ja-JP" altLang="en-US" b="1" dirty="0">
                <a:solidFill>
                  <a:schemeClr val="tx1"/>
                </a:solidFill>
                <a:latin typeface="Meiryo UI" panose="020B0604030504040204" pitchFamily="50" charset="-128"/>
                <a:ea typeface="Meiryo UI" panose="020B0604030504040204" pitchFamily="50" charset="-128"/>
              </a:rPr>
              <a:t>非時系列のみ）</a:t>
            </a:r>
            <a:br>
              <a:rPr lang="en-US" altLang="ja-JP" b="1" dirty="0">
                <a:solidFill>
                  <a:schemeClr val="tx1"/>
                </a:solidFill>
                <a:latin typeface="Meiryo UI" panose="020B0604030504040204" pitchFamily="50" charset="-128"/>
                <a:ea typeface="Meiryo UI" panose="020B0604030504040204" pitchFamily="50" charset="-128"/>
              </a:rPr>
            </a:br>
            <a:br>
              <a:rPr lang="en-US" altLang="ja-JP" b="1"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時系列属性の特徴量抽出が精度向上に寄与している</a:t>
            </a:r>
            <a:endParaRPr lang="en-US" altLang="ja-JP" dirty="0">
              <a:solidFill>
                <a:schemeClr val="tx1"/>
              </a:solidFill>
              <a:latin typeface="Meiryo UI" panose="020B0604030504040204" pitchFamily="50" charset="-128"/>
              <a:ea typeface="Meiryo UI" panose="020B0604030504040204" pitchFamily="50" charset="-128"/>
            </a:endParaRPr>
          </a:p>
          <a:p>
            <a:pPr>
              <a:lnSpc>
                <a:spcPts val="2000"/>
              </a:lnSpc>
              <a:spcAft>
                <a:spcPts val="1200"/>
              </a:spcAft>
            </a:pPr>
            <a:endParaRPr kumimoji="1" lang="ja-JP" altLang="en-US" dirty="0">
              <a:solidFill>
                <a:schemeClr val="tx1"/>
              </a:solidFill>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E968CD8A-7A0D-9F03-32A8-58C52684B92B}"/>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4A21184-B0AB-0970-0CF1-19678C011EA3}"/>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lang="ja-JP" altLang="en-US" sz="3200" b="1" dirty="0">
                <a:latin typeface="Meiryo UI" panose="020B0604030504040204" pitchFamily="50" charset="-128"/>
                <a:ea typeface="Meiryo UI" panose="020B0604030504040204" pitchFamily="50" charset="-128"/>
              </a:rPr>
              <a:t>実験結果①</a:t>
            </a:r>
            <a:endParaRPr kumimoji="1"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52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P spid="16" grpId="0" animBg="1"/>
      <p:bldP spid="17" grpId="0" animBg="1"/>
      <p:bldP spid="8" grpId="0" animBg="1"/>
      <p:bldP spid="4" grpId="0" animBg="1"/>
      <p:bldP spid="15"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4E5D568-F0BB-2662-5367-4C03EEFC137F}"/>
              </a:ext>
            </a:extLst>
          </p:cNvPr>
          <p:cNvSpPr/>
          <p:nvPr/>
        </p:nvSpPr>
        <p:spPr>
          <a:xfrm>
            <a:off x="1222741" y="3628273"/>
            <a:ext cx="3609839" cy="4342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p>
        </p:txBody>
      </p:sp>
      <p:sp>
        <p:nvSpPr>
          <p:cNvPr id="19" name="正方形/長方形 18">
            <a:extLst>
              <a:ext uri="{FF2B5EF4-FFF2-40B4-BE49-F238E27FC236}">
                <a16:creationId xmlns:a16="http://schemas.microsoft.com/office/drawing/2014/main" id="{85C2A031-4309-0FF2-9575-E676BF6C0997}"/>
              </a:ext>
            </a:extLst>
          </p:cNvPr>
          <p:cNvSpPr/>
          <p:nvPr/>
        </p:nvSpPr>
        <p:spPr>
          <a:xfrm>
            <a:off x="1222740" y="4180779"/>
            <a:ext cx="3609839" cy="4342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p>
        </p:txBody>
      </p:sp>
      <p:sp>
        <p:nvSpPr>
          <p:cNvPr id="20" name="正方形/長方形 19">
            <a:extLst>
              <a:ext uri="{FF2B5EF4-FFF2-40B4-BE49-F238E27FC236}">
                <a16:creationId xmlns:a16="http://schemas.microsoft.com/office/drawing/2014/main" id="{E9801F8A-9798-4135-85F9-D23A11679577}"/>
              </a:ext>
            </a:extLst>
          </p:cNvPr>
          <p:cNvSpPr/>
          <p:nvPr/>
        </p:nvSpPr>
        <p:spPr>
          <a:xfrm>
            <a:off x="1175658" y="3628273"/>
            <a:ext cx="1930193" cy="4342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p>
        </p:txBody>
      </p:sp>
      <p:sp>
        <p:nvSpPr>
          <p:cNvPr id="21" name="正方形/長方形 20">
            <a:extLst>
              <a:ext uri="{FF2B5EF4-FFF2-40B4-BE49-F238E27FC236}">
                <a16:creationId xmlns:a16="http://schemas.microsoft.com/office/drawing/2014/main" id="{258D0C51-0924-BA6E-886C-75D30F7D3283}"/>
              </a:ext>
            </a:extLst>
          </p:cNvPr>
          <p:cNvSpPr/>
          <p:nvPr/>
        </p:nvSpPr>
        <p:spPr>
          <a:xfrm>
            <a:off x="1175657" y="4180779"/>
            <a:ext cx="1930193" cy="4342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p>
        </p:txBody>
      </p:sp>
      <p:sp>
        <p:nvSpPr>
          <p:cNvPr id="22" name="正方形/長方形 21">
            <a:extLst>
              <a:ext uri="{FF2B5EF4-FFF2-40B4-BE49-F238E27FC236}">
                <a16:creationId xmlns:a16="http://schemas.microsoft.com/office/drawing/2014/main" id="{C80A3685-6ED0-E5AB-0ED1-FBE5AE0DBB1B}"/>
              </a:ext>
            </a:extLst>
          </p:cNvPr>
          <p:cNvSpPr/>
          <p:nvPr/>
        </p:nvSpPr>
        <p:spPr>
          <a:xfrm>
            <a:off x="4870581" y="3628273"/>
            <a:ext cx="1632857" cy="4342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p>
        </p:txBody>
      </p:sp>
      <p:sp>
        <p:nvSpPr>
          <p:cNvPr id="23" name="正方形/長方形 22">
            <a:extLst>
              <a:ext uri="{FF2B5EF4-FFF2-40B4-BE49-F238E27FC236}">
                <a16:creationId xmlns:a16="http://schemas.microsoft.com/office/drawing/2014/main" id="{DADA55E9-9660-1B3C-6394-F2850CC9759E}"/>
              </a:ext>
            </a:extLst>
          </p:cNvPr>
          <p:cNvSpPr/>
          <p:nvPr/>
        </p:nvSpPr>
        <p:spPr>
          <a:xfrm>
            <a:off x="4870580" y="4180779"/>
            <a:ext cx="1632857" cy="4342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a:p>
        </p:txBody>
      </p:sp>
      <p:sp>
        <p:nvSpPr>
          <p:cNvPr id="5" name="スライド番号プレースホルダー 2">
            <a:extLst>
              <a:ext uri="{FF2B5EF4-FFF2-40B4-BE49-F238E27FC236}">
                <a16:creationId xmlns:a16="http://schemas.microsoft.com/office/drawing/2014/main" id="{E6447241-8546-4A29-CC51-4799588D3368}"/>
              </a:ext>
            </a:extLst>
          </p:cNvPr>
          <p:cNvSpPr>
            <a:spLocks noGrp="1"/>
          </p:cNvSpPr>
          <p:nvPr>
            <p:ph type="sldNum" sz="quarter" idx="12"/>
          </p:nvPr>
        </p:nvSpPr>
        <p:spPr>
          <a:xfrm>
            <a:off x="9235184" y="6354213"/>
            <a:ext cx="2743200" cy="365125"/>
          </a:xfrm>
        </p:spPr>
        <p:txBody>
          <a:bodyPr/>
          <a:lstStyle/>
          <a:p>
            <a:fld id="{8142ED3B-A6BA-4B3C-992F-82C9F028FEA7}" type="slidenum">
              <a:rPr kumimoji="1" lang="ja-JP" altLang="en-US" sz="1800" b="1" smtClean="0">
                <a:solidFill>
                  <a:schemeClr val="tx1"/>
                </a:solidFill>
                <a:latin typeface="Meiryo UI" panose="020B0604030504040204" pitchFamily="50" charset="-128"/>
                <a:ea typeface="Meiryo UI" panose="020B0604030504040204" pitchFamily="50" charset="-128"/>
              </a:rPr>
              <a:t>8</a:t>
            </a:fld>
            <a:endParaRPr kumimoji="1" lang="ja-JP" altLang="en-US" sz="1800" b="1" dirty="0">
              <a:solidFill>
                <a:schemeClr val="tx1"/>
              </a:solidFill>
              <a:latin typeface="Meiryo UI" panose="020B0604030504040204" pitchFamily="50" charset="-128"/>
              <a:ea typeface="Meiryo UI" panose="020B0604030504040204" pitchFamily="50" charset="-128"/>
            </a:endParaRPr>
          </a:p>
        </p:txBody>
      </p:sp>
      <p:graphicFrame>
        <p:nvGraphicFramePr>
          <p:cNvPr id="12" name="表 11">
            <a:extLst>
              <a:ext uri="{FF2B5EF4-FFF2-40B4-BE49-F238E27FC236}">
                <a16:creationId xmlns:a16="http://schemas.microsoft.com/office/drawing/2014/main" id="{2E2A286E-B2D5-D02F-3140-FECFD3126B83}"/>
              </a:ext>
            </a:extLst>
          </p:cNvPr>
          <p:cNvGraphicFramePr>
            <a:graphicFrameLocks noGrp="1"/>
          </p:cNvGraphicFramePr>
          <p:nvPr>
            <p:extLst>
              <p:ext uri="{D42A27DB-BD31-4B8C-83A1-F6EECF244321}">
                <p14:modId xmlns:p14="http://schemas.microsoft.com/office/powerpoint/2010/main" val="1554415109"/>
              </p:ext>
            </p:extLst>
          </p:nvPr>
        </p:nvGraphicFramePr>
        <p:xfrm>
          <a:off x="1156997" y="2468445"/>
          <a:ext cx="5355771" cy="2207260"/>
        </p:xfrm>
        <a:graphic>
          <a:graphicData uri="http://schemas.openxmlformats.org/drawingml/2006/table">
            <a:tbl>
              <a:tblPr/>
              <a:tblGrid>
                <a:gridCol w="2009123">
                  <a:extLst>
                    <a:ext uri="{9D8B030D-6E8A-4147-A177-3AD203B41FA5}">
                      <a16:colId xmlns:a16="http://schemas.microsoft.com/office/drawing/2014/main" val="2477904901"/>
                    </a:ext>
                  </a:extLst>
                </a:gridCol>
                <a:gridCol w="836662">
                  <a:extLst>
                    <a:ext uri="{9D8B030D-6E8A-4147-A177-3AD203B41FA5}">
                      <a16:colId xmlns:a16="http://schemas.microsoft.com/office/drawing/2014/main" val="1868322412"/>
                    </a:ext>
                  </a:extLst>
                </a:gridCol>
                <a:gridCol w="836662">
                  <a:extLst>
                    <a:ext uri="{9D8B030D-6E8A-4147-A177-3AD203B41FA5}">
                      <a16:colId xmlns:a16="http://schemas.microsoft.com/office/drawing/2014/main" val="1623694573"/>
                    </a:ext>
                  </a:extLst>
                </a:gridCol>
                <a:gridCol w="836662">
                  <a:extLst>
                    <a:ext uri="{9D8B030D-6E8A-4147-A177-3AD203B41FA5}">
                      <a16:colId xmlns:a16="http://schemas.microsoft.com/office/drawing/2014/main" val="2265147223"/>
                    </a:ext>
                  </a:extLst>
                </a:gridCol>
                <a:gridCol w="836662">
                  <a:extLst>
                    <a:ext uri="{9D8B030D-6E8A-4147-A177-3AD203B41FA5}">
                      <a16:colId xmlns:a16="http://schemas.microsoft.com/office/drawing/2014/main" val="2054117786"/>
                    </a:ext>
                  </a:extLst>
                </a:gridCol>
              </a:tblGrid>
              <a:tr h="551815">
                <a:tc rowSpan="2">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GDN</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応用モデルの</a:t>
                      </a:r>
                      <a:br>
                        <a:rPr lang="ja-JP" altLang="en-US" sz="1600" b="0" i="0" u="none" strike="noStrike" dirty="0">
                          <a:solidFill>
                            <a:srgbClr val="000000"/>
                          </a:solidFill>
                          <a:effectLst/>
                          <a:latin typeface="Meiryo UI" panose="020B0604030504040204" pitchFamily="50" charset="-128"/>
                          <a:ea typeface="Meiryo UI" panose="020B0604030504040204" pitchFamily="50" charset="-128"/>
                        </a:rPr>
                      </a:b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損失関数</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gridSpan="2">
                  <a:txBody>
                    <a:bodyPr/>
                    <a:lstStyle/>
                    <a:p>
                      <a:pPr algn="ctr" fontAlgn="ctr"/>
                      <a:r>
                        <a:rPr lang="en-US" sz="1600" b="0" i="0" u="none" strike="noStrike" dirty="0">
                          <a:solidFill>
                            <a:srgbClr val="000000"/>
                          </a:solidFill>
                          <a:effectLst/>
                          <a:latin typeface="Meiryo UI" panose="020B0604030504040204" pitchFamily="50" charset="-128"/>
                          <a:ea typeface="Meiryo UI" panose="020B0604030504040204" pitchFamily="50" charset="-128"/>
                        </a:rPr>
                        <a:t>Accuracy</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kumimoji="1" lang="ja-JP" altLang="en-US"/>
                    </a:p>
                  </a:txBody>
                  <a:tcPr/>
                </a:tc>
                <a:tc gridSpan="2">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マクロ平均</a:t>
                      </a: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F</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値</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kumimoji="1" lang="ja-JP" altLang="en-US"/>
                    </a:p>
                  </a:txBody>
                  <a:tcPr/>
                </a:tc>
                <a:extLst>
                  <a:ext uri="{0D108BD9-81ED-4DB2-BD59-A6C34878D82A}">
                    <a16:rowId xmlns:a16="http://schemas.microsoft.com/office/drawing/2014/main" val="3365586255"/>
                  </a:ext>
                </a:extLst>
              </a:tr>
              <a:tr h="551815">
                <a:tc v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平均</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標準偏差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1600" b="0" i="0" u="none" strike="noStrike">
                          <a:solidFill>
                            <a:srgbClr val="000000"/>
                          </a:solidFill>
                          <a:effectLst/>
                          <a:latin typeface="Meiryo UI" panose="020B0604030504040204" pitchFamily="50" charset="-128"/>
                          <a:ea typeface="Meiryo UI" panose="020B0604030504040204" pitchFamily="50" charset="-128"/>
                        </a:rPr>
                        <a:t>平均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ctr" fontAlgn="ct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標準偏差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67744540"/>
                  </a:ext>
                </a:extLst>
              </a:tr>
              <a:tr h="551815">
                <a:tc>
                  <a:txBody>
                    <a:bodyPr/>
                    <a:lstStyle/>
                    <a:p>
                      <a:pPr algn="ctr" fontAlgn="ctr"/>
                      <a:r>
                        <a:rPr lang="en-US" sz="1600" b="0" i="0" u="none" strike="noStrike" dirty="0">
                          <a:solidFill>
                            <a:srgbClr val="000000"/>
                          </a:solidFill>
                          <a:effectLst/>
                          <a:latin typeface="Meiryo UI" panose="020B0604030504040204" pitchFamily="50" charset="-128"/>
                          <a:ea typeface="Meiryo UI" panose="020B0604030504040204" pitchFamily="50" charset="-128"/>
                        </a:rPr>
                        <a:t>Cross Entropy</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0.4844</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0.0853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0.3540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0.0388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549730"/>
                  </a:ext>
                </a:extLst>
              </a:tr>
              <a:tr h="551815">
                <a:tc>
                  <a:txBody>
                    <a:bodyPr/>
                    <a:lstStyle/>
                    <a:p>
                      <a:pPr algn="ctr" fontAlgn="ctr"/>
                      <a:r>
                        <a:rPr lang="en-US" sz="1600" b="0" i="0" u="none" strike="noStrike" dirty="0">
                          <a:solidFill>
                            <a:srgbClr val="000000"/>
                          </a:solidFill>
                          <a:effectLst/>
                          <a:latin typeface="Meiryo UI" panose="020B0604030504040204" pitchFamily="50" charset="-128"/>
                          <a:ea typeface="Meiryo UI" panose="020B0604030504040204" pitchFamily="50" charset="-128"/>
                        </a:rPr>
                        <a:t>Dice Loss</a:t>
                      </a:r>
                    </a:p>
                  </a:txBody>
                  <a:tcPr marL="7620" marR="7620" marT="762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Meiryo UI" panose="020B0604030504040204" pitchFamily="50" charset="-128"/>
                          <a:ea typeface="Meiryo UI" panose="020B0604030504040204" pitchFamily="50" charset="-128"/>
                        </a:rPr>
                        <a:t>0.5350</a:t>
                      </a:r>
                    </a:p>
                  </a:txBody>
                  <a:tcPr marL="7620" marR="7620" marT="762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0.0292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0.3743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eiryo UI" panose="020B0604030504040204" pitchFamily="50" charset="-128"/>
                          <a:ea typeface="Meiryo UI" panose="020B0604030504040204" pitchFamily="50" charset="-128"/>
                        </a:rPr>
                        <a:t>0.0293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700865"/>
                  </a:ext>
                </a:extLst>
              </a:tr>
            </a:tbl>
          </a:graphicData>
        </a:graphic>
      </p:graphicFrame>
      <p:sp>
        <p:nvSpPr>
          <p:cNvPr id="16" name="正方形/長方形 15">
            <a:extLst>
              <a:ext uri="{FF2B5EF4-FFF2-40B4-BE49-F238E27FC236}">
                <a16:creationId xmlns:a16="http://schemas.microsoft.com/office/drawing/2014/main" id="{C4E330EA-874C-DB1C-D685-EF4A2FD3B909}"/>
              </a:ext>
            </a:extLst>
          </p:cNvPr>
          <p:cNvSpPr/>
          <p:nvPr/>
        </p:nvSpPr>
        <p:spPr>
          <a:xfrm>
            <a:off x="6798437" y="1912967"/>
            <a:ext cx="4559848" cy="749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98438">
              <a:lnSpc>
                <a:spcPct val="150000"/>
              </a:lnSpc>
              <a:spcAft>
                <a:spcPts val="2400"/>
              </a:spcAft>
              <a:buFont typeface="Arial" panose="020B0604020202020204" pitchFamily="34" charset="0"/>
              <a:buChar char="•"/>
            </a:pPr>
            <a:r>
              <a:rPr lang="en-US" altLang="ja-JP" b="1" dirty="0">
                <a:solidFill>
                  <a:schemeClr val="tx1"/>
                </a:solidFill>
                <a:latin typeface="Meiryo UI" panose="020B0604030504040204" pitchFamily="50" charset="-128"/>
                <a:ea typeface="Meiryo UI" panose="020B0604030504040204" pitchFamily="50" charset="-128"/>
              </a:rPr>
              <a:t>Accuracy</a:t>
            </a:r>
            <a:r>
              <a:rPr lang="ja-JP" altLang="en-US" b="1" dirty="0">
                <a:solidFill>
                  <a:schemeClr val="tx1"/>
                </a:solidFill>
                <a:latin typeface="Meiryo UI" panose="020B0604030504040204" pitchFamily="50" charset="-128"/>
                <a:ea typeface="Meiryo UI" panose="020B0604030504040204" pitchFamily="50" charset="-128"/>
              </a:rPr>
              <a:t>（単純な正解率）において</a:t>
            </a:r>
            <a:br>
              <a:rPr lang="en-US" altLang="ja-JP" b="1"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Dice</a:t>
            </a:r>
            <a:r>
              <a:rPr lang="ja-JP" altLang="en-US" b="1" dirty="0">
                <a:solidFill>
                  <a:schemeClr val="tx1"/>
                </a:solidFill>
                <a:latin typeface="Meiryo UI" panose="020B0604030504040204" pitchFamily="50" charset="-128"/>
                <a:ea typeface="Meiryo UI" panose="020B0604030504040204" pitchFamily="50" charset="-128"/>
              </a:rPr>
              <a:t> </a:t>
            </a:r>
            <a:r>
              <a:rPr lang="en-US" altLang="ja-JP" b="1" dirty="0">
                <a:solidFill>
                  <a:schemeClr val="tx1"/>
                </a:solidFill>
                <a:latin typeface="Meiryo UI" panose="020B0604030504040204" pitchFamily="50" charset="-128"/>
                <a:ea typeface="Meiryo UI" panose="020B0604030504040204" pitchFamily="50" charset="-128"/>
              </a:rPr>
              <a:t>Loss</a:t>
            </a:r>
            <a:r>
              <a:rPr lang="ja-JP" altLang="en-US" b="1" dirty="0">
                <a:solidFill>
                  <a:schemeClr val="tx1"/>
                </a:solidFill>
                <a:latin typeface="Meiryo UI" panose="020B0604030504040204" pitchFamily="50" charset="-128"/>
                <a:ea typeface="Meiryo UI" panose="020B0604030504040204" pitchFamily="50" charset="-128"/>
              </a:rPr>
              <a:t>　＞　</a:t>
            </a:r>
            <a:r>
              <a:rPr lang="en-US" altLang="ja-JP" b="1" dirty="0">
                <a:solidFill>
                  <a:schemeClr val="tx1"/>
                </a:solidFill>
                <a:latin typeface="Meiryo UI" panose="020B0604030504040204" pitchFamily="50" charset="-128"/>
                <a:ea typeface="Meiryo UI" panose="020B0604030504040204" pitchFamily="50" charset="-128"/>
              </a:rPr>
              <a:t>Cross</a:t>
            </a:r>
            <a:r>
              <a:rPr lang="ja-JP" altLang="en-US" b="1" dirty="0">
                <a:solidFill>
                  <a:schemeClr val="tx1"/>
                </a:solidFill>
                <a:latin typeface="Meiryo UI" panose="020B0604030504040204" pitchFamily="50" charset="-128"/>
                <a:ea typeface="Meiryo UI" panose="020B0604030504040204" pitchFamily="50" charset="-128"/>
              </a:rPr>
              <a:t> </a:t>
            </a:r>
            <a:r>
              <a:rPr lang="en-US" altLang="ja-JP" b="1" dirty="0">
                <a:solidFill>
                  <a:schemeClr val="tx1"/>
                </a:solidFill>
                <a:latin typeface="Meiryo UI" panose="020B0604030504040204" pitchFamily="50" charset="-128"/>
                <a:ea typeface="Meiryo UI" panose="020B0604030504040204" pitchFamily="50" charset="-128"/>
              </a:rPr>
              <a:t>Entropy</a:t>
            </a:r>
          </a:p>
        </p:txBody>
      </p:sp>
      <p:sp>
        <p:nvSpPr>
          <p:cNvPr id="2" name="正方形/長方形 1">
            <a:extLst>
              <a:ext uri="{FF2B5EF4-FFF2-40B4-BE49-F238E27FC236}">
                <a16:creationId xmlns:a16="http://schemas.microsoft.com/office/drawing/2014/main" id="{57FBDE6C-166F-C114-8DBC-347D400DA784}"/>
              </a:ext>
            </a:extLst>
          </p:cNvPr>
          <p:cNvSpPr/>
          <p:nvPr/>
        </p:nvSpPr>
        <p:spPr>
          <a:xfrm>
            <a:off x="1063690" y="1273896"/>
            <a:ext cx="5542383" cy="49846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2000" b="1" dirty="0">
                <a:solidFill>
                  <a:schemeClr val="tx1"/>
                </a:solidFill>
                <a:latin typeface="Meiryo UI" panose="020B0604030504040204" pitchFamily="50" charset="-128"/>
                <a:ea typeface="Meiryo UI" panose="020B0604030504040204" pitchFamily="50" charset="-128"/>
              </a:rPr>
              <a:t>【</a:t>
            </a:r>
            <a:r>
              <a:rPr kumimoji="1" lang="ja-JP" altLang="en-US" sz="2000" b="1" dirty="0">
                <a:solidFill>
                  <a:schemeClr val="tx1"/>
                </a:solidFill>
                <a:latin typeface="Meiryo UI" panose="020B0604030504040204" pitchFamily="50" charset="-128"/>
                <a:ea typeface="Meiryo UI" panose="020B0604030504040204" pitchFamily="50" charset="-128"/>
              </a:rPr>
              <a:t>実験②　</a:t>
            </a:r>
            <a:r>
              <a:rPr kumimoji="1" lang="en-US" altLang="ja-JP" sz="2000" b="1" dirty="0">
                <a:solidFill>
                  <a:schemeClr val="tx1"/>
                </a:solidFill>
                <a:latin typeface="Meiryo UI" panose="020B0604030504040204" pitchFamily="50" charset="-128"/>
                <a:ea typeface="Meiryo UI" panose="020B0604030504040204" pitchFamily="50" charset="-128"/>
              </a:rPr>
              <a:t>Dice</a:t>
            </a:r>
            <a:r>
              <a:rPr kumimoji="1" lang="ja-JP" altLang="en-US" sz="2000" b="1" dirty="0">
                <a:solidFill>
                  <a:schemeClr val="tx1"/>
                </a:solidFill>
                <a:latin typeface="Meiryo UI" panose="020B0604030504040204" pitchFamily="50" charset="-128"/>
                <a:ea typeface="Meiryo UI" panose="020B0604030504040204" pitchFamily="50" charset="-128"/>
              </a:rPr>
              <a:t> </a:t>
            </a:r>
            <a:r>
              <a:rPr kumimoji="1" lang="en-US" altLang="ja-JP" sz="2000" b="1" dirty="0">
                <a:solidFill>
                  <a:schemeClr val="tx1"/>
                </a:solidFill>
                <a:latin typeface="Meiryo UI" panose="020B0604030504040204" pitchFamily="50" charset="-128"/>
                <a:ea typeface="Meiryo UI" panose="020B0604030504040204" pitchFamily="50" charset="-128"/>
              </a:rPr>
              <a:t>Loss</a:t>
            </a:r>
            <a:r>
              <a:rPr kumimoji="1" lang="ja-JP" altLang="en-US" sz="2000" b="1" dirty="0">
                <a:solidFill>
                  <a:schemeClr val="tx1"/>
                </a:solidFill>
                <a:latin typeface="Meiryo UI" panose="020B0604030504040204" pitchFamily="50" charset="-128"/>
                <a:ea typeface="Meiryo UI" panose="020B0604030504040204" pitchFamily="50" charset="-128"/>
              </a:rPr>
              <a:t> の適用の結果</a:t>
            </a:r>
            <a:r>
              <a:rPr kumimoji="1" lang="en-US" altLang="ja-JP" sz="2000" b="1" dirty="0">
                <a:solidFill>
                  <a:schemeClr val="tx1"/>
                </a:solidFill>
                <a:latin typeface="Meiryo UI" panose="020B0604030504040204" pitchFamily="50" charset="-128"/>
                <a:ea typeface="Meiryo UI" panose="020B0604030504040204" pitchFamily="50" charset="-128"/>
              </a:rPr>
              <a:t>】</a:t>
            </a:r>
          </a:p>
          <a:p>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8610408D-23C6-ED48-9F26-CD965D50AFA7}"/>
              </a:ext>
            </a:extLst>
          </p:cNvPr>
          <p:cNvSpPr/>
          <p:nvPr/>
        </p:nvSpPr>
        <p:spPr>
          <a:xfrm>
            <a:off x="6798437" y="3356654"/>
            <a:ext cx="4559848" cy="74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98438">
              <a:lnSpc>
                <a:spcPct val="150000"/>
              </a:lnSpc>
              <a:spcAft>
                <a:spcPts val="2400"/>
              </a:spcAft>
              <a:buFont typeface="Arial" panose="020B0604020202020204" pitchFamily="34" charset="0"/>
              <a:buChar char="•"/>
            </a:pPr>
            <a:r>
              <a:rPr kumimoji="1" lang="ja-JP" altLang="en-US" b="1" dirty="0">
                <a:solidFill>
                  <a:schemeClr val="tx1"/>
                </a:solidFill>
                <a:latin typeface="Meiryo UI" panose="020B0604030504040204" pitchFamily="50" charset="-128"/>
                <a:ea typeface="Meiryo UI" panose="020B0604030504040204" pitchFamily="50" charset="-128"/>
              </a:rPr>
              <a:t>マクロ平均</a:t>
            </a:r>
            <a:r>
              <a:rPr kumimoji="1" lang="en-US" altLang="ja-JP" b="1" dirty="0">
                <a:solidFill>
                  <a:schemeClr val="tx1"/>
                </a:solidFill>
                <a:latin typeface="Meiryo UI" panose="020B0604030504040204" pitchFamily="50" charset="-128"/>
                <a:ea typeface="Meiryo UI" panose="020B0604030504040204" pitchFamily="50" charset="-128"/>
              </a:rPr>
              <a:t>F</a:t>
            </a:r>
            <a:r>
              <a:rPr kumimoji="1" lang="ja-JP" altLang="en-US" b="1" dirty="0">
                <a:solidFill>
                  <a:schemeClr val="tx1"/>
                </a:solidFill>
                <a:latin typeface="Meiryo UI" panose="020B0604030504040204" pitchFamily="50" charset="-128"/>
                <a:ea typeface="Meiryo UI" panose="020B0604030504040204" pitchFamily="50" charset="-128"/>
              </a:rPr>
              <a:t>値において</a:t>
            </a:r>
            <a:br>
              <a:rPr kumimoji="1" lang="en-US" altLang="ja-JP" b="1" dirty="0">
                <a:solidFill>
                  <a:schemeClr val="tx1"/>
                </a:solidFill>
                <a:latin typeface="Meiryo UI" panose="020B0604030504040204" pitchFamily="50" charset="-128"/>
                <a:ea typeface="Meiryo UI" panose="020B0604030504040204" pitchFamily="50" charset="-128"/>
              </a:rPr>
            </a:br>
            <a:r>
              <a:rPr kumimoji="1" lang="en-US" altLang="ja-JP" b="1" dirty="0">
                <a:solidFill>
                  <a:schemeClr val="tx1"/>
                </a:solidFill>
                <a:latin typeface="Meiryo UI" panose="020B0604030504040204" pitchFamily="50" charset="-128"/>
                <a:ea typeface="Meiryo UI" panose="020B0604030504040204" pitchFamily="50" charset="-128"/>
              </a:rPr>
              <a:t>Dice</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Loss</a:t>
            </a:r>
            <a:r>
              <a:rPr kumimoji="1" lang="ja-JP" altLang="en-US" b="1" dirty="0">
                <a:solidFill>
                  <a:schemeClr val="tx1"/>
                </a:solidFill>
                <a:latin typeface="Meiryo UI" panose="020B0604030504040204" pitchFamily="50" charset="-128"/>
                <a:ea typeface="Meiryo UI" panose="020B0604030504040204" pitchFamily="50" charset="-128"/>
              </a:rPr>
              <a:t>　＞　</a:t>
            </a:r>
            <a:r>
              <a:rPr lang="en-US" altLang="ja-JP" b="1" dirty="0">
                <a:solidFill>
                  <a:schemeClr val="tx1"/>
                </a:solidFill>
                <a:latin typeface="Meiryo UI" panose="020B0604030504040204" pitchFamily="50" charset="-128"/>
                <a:ea typeface="Meiryo UI" panose="020B0604030504040204" pitchFamily="50" charset="-128"/>
              </a:rPr>
              <a:t>Cross</a:t>
            </a:r>
            <a:r>
              <a:rPr lang="ja-JP" altLang="en-US" b="1" dirty="0">
                <a:solidFill>
                  <a:schemeClr val="tx1"/>
                </a:solidFill>
                <a:latin typeface="Meiryo UI" panose="020B0604030504040204" pitchFamily="50" charset="-128"/>
                <a:ea typeface="Meiryo UI" panose="020B0604030504040204" pitchFamily="50" charset="-128"/>
              </a:rPr>
              <a:t> </a:t>
            </a:r>
            <a:r>
              <a:rPr lang="en-US" altLang="ja-JP" b="1" dirty="0">
                <a:solidFill>
                  <a:schemeClr val="tx1"/>
                </a:solidFill>
                <a:latin typeface="Meiryo UI" panose="020B0604030504040204" pitchFamily="50" charset="-128"/>
                <a:ea typeface="Meiryo UI" panose="020B0604030504040204" pitchFamily="50" charset="-128"/>
              </a:rPr>
              <a:t>Entropy</a:t>
            </a:r>
          </a:p>
        </p:txBody>
      </p:sp>
      <p:sp>
        <p:nvSpPr>
          <p:cNvPr id="4" name="正方形/長方形 3">
            <a:extLst>
              <a:ext uri="{FF2B5EF4-FFF2-40B4-BE49-F238E27FC236}">
                <a16:creationId xmlns:a16="http://schemas.microsoft.com/office/drawing/2014/main" id="{8EA36E2C-498C-97DF-A05F-4FE3415DAEFA}"/>
              </a:ext>
            </a:extLst>
          </p:cNvPr>
          <p:cNvSpPr/>
          <p:nvPr/>
        </p:nvSpPr>
        <p:spPr>
          <a:xfrm>
            <a:off x="6798437" y="4910527"/>
            <a:ext cx="4559848" cy="805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98438">
              <a:lnSpc>
                <a:spcPct val="150000"/>
              </a:lnSpc>
              <a:spcAft>
                <a:spcPts val="2400"/>
              </a:spcAft>
              <a:buFont typeface="Arial" panose="020B0604020202020204" pitchFamily="34" charset="0"/>
              <a:buChar char="•"/>
            </a:pPr>
            <a:r>
              <a:rPr kumimoji="1" lang="ja-JP" altLang="en-US" b="1" dirty="0">
                <a:solidFill>
                  <a:schemeClr val="tx1"/>
                </a:solidFill>
                <a:latin typeface="Meiryo UI" panose="020B0604030504040204" pitchFamily="50" charset="-128"/>
                <a:ea typeface="Meiryo UI" panose="020B0604030504040204" pitchFamily="50" charset="-128"/>
              </a:rPr>
              <a:t>不均衡データにおいて、損失関数に</a:t>
            </a:r>
            <a:r>
              <a:rPr kumimoji="1" lang="en-US" altLang="ja-JP" b="1" dirty="0">
                <a:solidFill>
                  <a:schemeClr val="tx1"/>
                </a:solidFill>
                <a:latin typeface="Meiryo UI" panose="020B0604030504040204" pitchFamily="50" charset="-128"/>
                <a:ea typeface="Meiryo UI" panose="020B0604030504040204" pitchFamily="50" charset="-128"/>
              </a:rPr>
              <a:t>Dice</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Loss</a:t>
            </a:r>
            <a:r>
              <a:rPr kumimoji="1" lang="ja-JP" altLang="en-US" b="1" dirty="0">
                <a:solidFill>
                  <a:schemeClr val="tx1"/>
                </a:solidFill>
                <a:latin typeface="Meiryo UI" panose="020B0604030504040204" pitchFamily="50" charset="-128"/>
                <a:ea typeface="Meiryo UI" panose="020B0604030504040204" pitchFamily="50" charset="-128"/>
              </a:rPr>
              <a:t>を適用することによる精度向上の効果が示された</a:t>
            </a:r>
            <a:endParaRPr kumimoji="1" lang="en-US" altLang="ja-JP" b="1" dirty="0">
              <a:solidFill>
                <a:schemeClr val="tx1"/>
              </a:solidFill>
              <a:latin typeface="Meiryo UI" panose="020B0604030504040204" pitchFamily="50" charset="-128"/>
              <a:ea typeface="Meiryo UI" panose="020B0604030504040204" pitchFamily="50" charset="-128"/>
            </a:endParaRPr>
          </a:p>
        </p:txBody>
      </p:sp>
      <p:cxnSp>
        <p:nvCxnSpPr>
          <p:cNvPr id="17" name="直線コネクタ 16">
            <a:extLst>
              <a:ext uri="{FF2B5EF4-FFF2-40B4-BE49-F238E27FC236}">
                <a16:creationId xmlns:a16="http://schemas.microsoft.com/office/drawing/2014/main" id="{34E1BE2D-5587-43E2-E50E-C5478985069E}"/>
              </a:ext>
            </a:extLst>
          </p:cNvPr>
          <p:cNvCxnSpPr>
            <a:cxnSpLocks/>
          </p:cNvCxnSpPr>
          <p:nvPr/>
        </p:nvCxnSpPr>
        <p:spPr>
          <a:xfrm>
            <a:off x="554182" y="769758"/>
            <a:ext cx="1108363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142876-4B8E-149E-8D83-F86063A4B94D}"/>
              </a:ext>
            </a:extLst>
          </p:cNvPr>
          <p:cNvSpPr txBox="1"/>
          <p:nvPr/>
        </p:nvSpPr>
        <p:spPr>
          <a:xfrm>
            <a:off x="554182" y="41995"/>
            <a:ext cx="8519465" cy="727763"/>
          </a:xfrm>
          <a:prstGeom prst="rect">
            <a:avLst/>
          </a:prstGeom>
          <a:noFill/>
        </p:spPr>
        <p:txBody>
          <a:bodyPr wrap="square" rtlCol="0">
            <a:spAutoFit/>
          </a:bodyPr>
          <a:lstStyle/>
          <a:p>
            <a:pPr>
              <a:lnSpc>
                <a:spcPct val="150000"/>
              </a:lnSpc>
            </a:pPr>
            <a:r>
              <a:rPr lang="ja-JP" altLang="en-US" sz="3200" b="1" dirty="0">
                <a:latin typeface="Meiryo UI" panose="020B0604030504040204" pitchFamily="50" charset="-128"/>
                <a:ea typeface="Meiryo UI" panose="020B0604030504040204" pitchFamily="50" charset="-128"/>
              </a:rPr>
              <a:t>実験結果②</a:t>
            </a:r>
            <a:endParaRPr kumimoji="1" lang="ja-JP" altLang="en-US"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5617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36" presetID="10" presetClass="entr" presetSubtype="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0" grpId="0" animBg="1"/>
      <p:bldP spid="21" grpId="0" animBg="1"/>
      <p:bldP spid="22" grpId="0" animBg="1"/>
      <p:bldP spid="23" grpId="0" animBg="1"/>
      <p:bldP spid="16" grpId="0"/>
      <p:bldP spid="2" grpId="0" animBg="1"/>
      <p:bldP spid="3" grpId="0"/>
      <p:bldP spid="4"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1244</Words>
  <Application>Microsoft Office PowerPoint</Application>
  <PresentationFormat>ワイド画面</PresentationFormat>
  <Paragraphs>263</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hyt1220.ngsk@gmail.com</dc:creator>
  <cp:lastModifiedBy>hyt1220.ngsk@gmail.com</cp:lastModifiedBy>
  <cp:revision>4</cp:revision>
  <dcterms:created xsi:type="dcterms:W3CDTF">2023-02-06T02:32:03Z</dcterms:created>
  <dcterms:modified xsi:type="dcterms:W3CDTF">2023-02-13T03:01:31Z</dcterms:modified>
</cp:coreProperties>
</file>