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diagrams/colors11.xml" ContentType="application/vnd.openxmlformats-officedocument.drawingml.diagramColors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diagrams/layout9.xml" ContentType="application/vnd.openxmlformats-officedocument.drawingml.diagramLayout+xml"/>
  <Override PartName="/ppt/diagrams/data11.xml" ContentType="application/vnd.openxmlformats-officedocument.drawingml.diagramData+xml"/>
  <Override PartName="/ppt/diagrams/data13.xml" ContentType="application/vnd.openxmlformats-officedocument.drawingml.diagramData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diagrams/layout7.xml" ContentType="application/vnd.openxmlformats-officedocument.drawingml.diagramLayout+xml"/>
  <Override PartName="/ppt/diagrams/data8.xml" ContentType="application/vnd.openxmlformats-officedocument.drawingml.diagramData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colors8.xml" ContentType="application/vnd.openxmlformats-officedocument.drawingml.diagramColors+xml"/>
  <Override PartName="/ppt/diagrams/drawing9.xml" ContentType="application/vnd.ms-office.drawingml.diagramDrawing+xml"/>
  <Override PartName="/ppt/diagrams/quickStyle13.xml" ContentType="application/vnd.openxmlformats-officedocument.drawingml.diagramStyle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diagrams/drawing7.xml" ContentType="application/vnd.ms-office.drawingml.diagramDrawing+xml"/>
  <Override PartName="/ppt/diagrams/quickStyle9.xml" ContentType="application/vnd.openxmlformats-officedocument.drawingml.diagramStyle+xml"/>
  <Override PartName="/ppt/diagrams/quickStyle11.xml" ContentType="application/vnd.openxmlformats-officedocument.drawingml.diagramStyle+xml"/>
  <Override PartName="/ppt/diagrams/drawing12.xml" ContentType="application/vnd.ms-office.drawingml.diagramDrawing+xml"/>
  <Override PartName="/ppt/diagrams/layout13.xml" ContentType="application/vnd.openxmlformats-officedocument.drawingml.diagram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ppt/diagrams/quickStyle7.xml" ContentType="application/vnd.openxmlformats-officedocument.drawingml.diagramStyle+xml"/>
  <Override PartName="/ppt/diagrams/drawing10.xml" ContentType="application/vnd.ms-office.drawingml.diagramDrawing+xml"/>
  <Override PartName="/ppt/diagrams/layout11.xml" ContentType="application/vnd.openxmlformats-officedocument.drawingml.diagram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Default Extension="png" ContentType="image/png"/>
  <Override PartName="/ppt/diagrams/colors12.xml" ContentType="application/vnd.openxmlformats-officedocument.drawingml.diagramColors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diagrams/colors10.xml" ContentType="application/vnd.openxmlformats-officedocument.drawingml.diagramColors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Override PartName="/ppt/diagrams/layout8.xml" ContentType="application/vnd.openxmlformats-officedocument.drawingml.diagramLayout+xml"/>
  <Override PartName="/ppt/diagrams/data12.xml" ContentType="application/vnd.openxmlformats-officedocument.drawingml.diagramData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ppt/diagrams/data9.xml" ContentType="application/vnd.openxmlformats-officedocument.drawingml.diagramData+xml"/>
  <Override PartName="/ppt/diagrams/data10.xml" ContentType="application/vnd.openxmlformats-officedocument.drawingml.diagramData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diagrams/layout4.xml" ContentType="application/vnd.openxmlformats-officedocument.drawingml.diagramLayout+xml"/>
  <Override PartName="/ppt/diagrams/data7.xml" ContentType="application/vnd.openxmlformats-officedocument.drawingml.diagramData+xml"/>
  <Override PartName="/ppt/diagrams/colors9.xml" ContentType="application/vnd.openxmlformats-officedocument.drawingml.diagramColors+xml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colors7.xml" ContentType="application/vnd.openxmlformats-officedocument.drawingml.diagramColors+xml"/>
  <Override PartName="/ppt/diagrams/drawing8.xml" ContentType="application/vnd.ms-office.drawingml.diagramDrawing+xml"/>
  <Override PartName="/ppt/diagrams/quickStyle12.xml" ContentType="application/vnd.openxmlformats-officedocument.drawingml.diagramStyle+xml"/>
  <Override PartName="/ppt/diagrams/drawing13.xml" ContentType="application/vnd.ms-office.drawingml.diagramDrawing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diagrams/quickStyle8.xml" ContentType="application/vnd.openxmlformats-officedocument.drawingml.diagramStyle+xml"/>
  <Override PartName="/ppt/diagrams/quickStyle10.xml" ContentType="application/vnd.openxmlformats-officedocument.drawingml.diagramStyle+xml"/>
  <Override PartName="/ppt/diagrams/drawing11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drawing4.xml" ContentType="application/vnd.ms-office.drawingml.diagramDrawing+xml"/>
  <Override PartName="/ppt/diagrams/quickStyle6.xml" ContentType="application/vnd.openxmlformats-officedocument.drawingml.diagramStyle+xml"/>
  <Override PartName="/ppt/diagrams/layout12.xml" ContentType="application/vnd.openxmlformats-officedocument.drawingml.diagramLayout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Override PartName="/ppt/diagrams/layout10.xml" ContentType="application/vnd.openxmlformats-officedocument.drawingml.diagramLayout+xml"/>
  <Override PartName="/ppt/diagrams/colors13.xml" ContentType="application/vnd.openxmlformats-officedocument.drawingml.diagramCol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2" d="100"/>
          <a:sy n="122" d="100"/>
        </p:scale>
        <p:origin x="-131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_rels/drawing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95D412-B179-4A4F-A88C-8D71232BF7D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BBF503-5DEB-4734-AD26-E78F686E0B8C}">
      <dgm:prSet/>
      <dgm:spPr/>
      <dgm:t>
        <a:bodyPr/>
        <a:lstStyle/>
        <a:p>
          <a:pPr rtl="0"/>
          <a:r>
            <a:rPr lang="en-US" b="1" dirty="0" smtClean="0"/>
            <a:t>Understanding the tools &amp; techniques of  “EFFICIENT DATA PREPARATION”</a:t>
          </a:r>
          <a:endParaRPr lang="en-US" dirty="0"/>
        </a:p>
      </dgm:t>
    </dgm:pt>
    <dgm:pt modelId="{919478EA-8870-4BCE-AF7B-FACB1DADD86F}" type="parTrans" cxnId="{E5404FAF-2D97-4D5F-831E-E00916FE9A04}">
      <dgm:prSet/>
      <dgm:spPr/>
      <dgm:t>
        <a:bodyPr/>
        <a:lstStyle/>
        <a:p>
          <a:endParaRPr lang="en-US"/>
        </a:p>
      </dgm:t>
    </dgm:pt>
    <dgm:pt modelId="{1A6DF947-FDE0-4C54-A34E-188743334433}" type="sibTrans" cxnId="{E5404FAF-2D97-4D5F-831E-E00916FE9A04}">
      <dgm:prSet/>
      <dgm:spPr/>
      <dgm:t>
        <a:bodyPr/>
        <a:lstStyle/>
        <a:p>
          <a:endParaRPr lang="en-US"/>
        </a:p>
      </dgm:t>
    </dgm:pt>
    <dgm:pt modelId="{FB1F0D6A-F25A-41DC-AA29-C81CA960F971}">
      <dgm:prSet/>
      <dgm:spPr/>
      <dgm:t>
        <a:bodyPr/>
        <a:lstStyle/>
        <a:p>
          <a:pPr rtl="0"/>
          <a:r>
            <a:rPr lang="en-US" i="1" dirty="0" smtClean="0"/>
            <a:t>Presented by : </a:t>
          </a:r>
          <a:r>
            <a:rPr lang="en-US" dirty="0" smtClean="0"/>
            <a:t>MOHAMMAD ZEBHA</a:t>
          </a:r>
          <a:endParaRPr lang="en-US" dirty="0"/>
        </a:p>
      </dgm:t>
    </dgm:pt>
    <dgm:pt modelId="{A7D7EE99-0186-4388-9C2B-CCC30C591364}" type="parTrans" cxnId="{02A44BF0-438D-41BC-AD97-A65A2FDB0CFF}">
      <dgm:prSet/>
      <dgm:spPr/>
      <dgm:t>
        <a:bodyPr/>
        <a:lstStyle/>
        <a:p>
          <a:endParaRPr lang="en-US"/>
        </a:p>
      </dgm:t>
    </dgm:pt>
    <dgm:pt modelId="{37BE36E5-03AF-4B0A-A19A-4E4495D4A747}" type="sibTrans" cxnId="{02A44BF0-438D-41BC-AD97-A65A2FDB0CFF}">
      <dgm:prSet/>
      <dgm:spPr/>
      <dgm:t>
        <a:bodyPr/>
        <a:lstStyle/>
        <a:p>
          <a:endParaRPr lang="en-US"/>
        </a:p>
      </dgm:t>
    </dgm:pt>
    <dgm:pt modelId="{18483E03-9DB1-4676-BB0A-7B3BCB31EC34}">
      <dgm:prSet/>
      <dgm:spPr/>
      <dgm:t>
        <a:bodyPr/>
        <a:lstStyle/>
        <a:p>
          <a:pPr rtl="0"/>
          <a:r>
            <a:rPr lang="en-US" i="1" dirty="0" smtClean="0"/>
            <a:t>Department</a:t>
          </a:r>
          <a:r>
            <a:rPr lang="en-US" dirty="0" smtClean="0"/>
            <a:t> : ELECTRONICS &amp; COMMUNICATION ENGINEERING</a:t>
          </a:r>
          <a:endParaRPr lang="en-US" dirty="0"/>
        </a:p>
      </dgm:t>
    </dgm:pt>
    <dgm:pt modelId="{588B4DD8-BE35-4BB3-B930-6D66DFC84148}" type="parTrans" cxnId="{EFDCC1F1-6C43-4BF0-88D8-75A19AE41095}">
      <dgm:prSet/>
      <dgm:spPr/>
      <dgm:t>
        <a:bodyPr/>
        <a:lstStyle/>
        <a:p>
          <a:endParaRPr lang="en-US"/>
        </a:p>
      </dgm:t>
    </dgm:pt>
    <dgm:pt modelId="{1828C24D-4888-4F21-9A40-F34FDE723B26}" type="sibTrans" cxnId="{EFDCC1F1-6C43-4BF0-88D8-75A19AE41095}">
      <dgm:prSet/>
      <dgm:spPr/>
      <dgm:t>
        <a:bodyPr/>
        <a:lstStyle/>
        <a:p>
          <a:endParaRPr lang="en-US"/>
        </a:p>
      </dgm:t>
    </dgm:pt>
    <dgm:pt modelId="{5B1FF2FE-1D89-42A2-933A-81A7EADEA762}">
      <dgm:prSet/>
      <dgm:spPr/>
      <dgm:t>
        <a:bodyPr/>
        <a:lstStyle/>
        <a:p>
          <a:pPr rtl="0"/>
          <a:r>
            <a:rPr lang="en-US" i="1" dirty="0" smtClean="0"/>
            <a:t>College name : </a:t>
          </a:r>
          <a:r>
            <a:rPr lang="en-US" dirty="0" smtClean="0"/>
            <a:t>ANURAG ENGINEERING COLLEGE</a:t>
          </a:r>
          <a:endParaRPr lang="en-US" i="1" dirty="0"/>
        </a:p>
      </dgm:t>
    </dgm:pt>
    <dgm:pt modelId="{51DE247D-06DC-43B6-BD93-9B0567C01943}" type="parTrans" cxnId="{5F05B13B-FC40-4737-9755-2DA0A0C1BA5D}">
      <dgm:prSet/>
      <dgm:spPr/>
      <dgm:t>
        <a:bodyPr/>
        <a:lstStyle/>
        <a:p>
          <a:endParaRPr lang="en-US"/>
        </a:p>
      </dgm:t>
    </dgm:pt>
    <dgm:pt modelId="{5C353C8A-F6B7-4399-AC76-1F7A1F17E0DF}" type="sibTrans" cxnId="{5F05B13B-FC40-4737-9755-2DA0A0C1BA5D}">
      <dgm:prSet/>
      <dgm:spPr/>
      <dgm:t>
        <a:bodyPr/>
        <a:lstStyle/>
        <a:p>
          <a:endParaRPr lang="en-US"/>
        </a:p>
      </dgm:t>
    </dgm:pt>
    <dgm:pt modelId="{0BFF5FEA-CAF9-4A6B-B2BF-FF29B70FF54F}">
      <dgm:prSet/>
      <dgm:spPr/>
      <dgm:t>
        <a:bodyPr/>
        <a:lstStyle/>
        <a:p>
          <a:pPr rtl="0"/>
          <a:r>
            <a:rPr lang="en-US" i="1" dirty="0" smtClean="0"/>
            <a:t>Domain : </a:t>
          </a:r>
          <a:r>
            <a:rPr lang="en-US" i="0" dirty="0" smtClean="0"/>
            <a:t>DATA SCIENCE</a:t>
          </a:r>
          <a:endParaRPr lang="en-US" i="1" dirty="0"/>
        </a:p>
      </dgm:t>
    </dgm:pt>
    <dgm:pt modelId="{D3211FC3-0148-472F-B52B-632F61311552}" type="parTrans" cxnId="{D6C67E24-A6EE-4C36-B104-4E90A744782D}">
      <dgm:prSet/>
      <dgm:spPr/>
      <dgm:t>
        <a:bodyPr/>
        <a:lstStyle/>
        <a:p>
          <a:endParaRPr lang="en-US"/>
        </a:p>
      </dgm:t>
    </dgm:pt>
    <dgm:pt modelId="{70D740ED-3334-4188-8897-4F5466EACEC8}" type="sibTrans" cxnId="{D6C67E24-A6EE-4C36-B104-4E90A744782D}">
      <dgm:prSet/>
      <dgm:spPr/>
      <dgm:t>
        <a:bodyPr/>
        <a:lstStyle/>
        <a:p>
          <a:endParaRPr lang="en-US"/>
        </a:p>
      </dgm:t>
    </dgm:pt>
    <dgm:pt modelId="{59A0276D-463C-4A10-9616-1B8360D869F5}" type="pres">
      <dgm:prSet presAssocID="{EF95D412-B179-4A4F-A88C-8D71232BF7D3}" presName="linear" presStyleCnt="0">
        <dgm:presLayoutVars>
          <dgm:dir/>
          <dgm:animLvl val="lvl"/>
          <dgm:resizeHandles val="exact"/>
        </dgm:presLayoutVars>
      </dgm:prSet>
      <dgm:spPr/>
    </dgm:pt>
    <dgm:pt modelId="{4C9FABF3-6883-4CB9-B5C7-8FB2D5518E99}" type="pres">
      <dgm:prSet presAssocID="{02BBF503-5DEB-4734-AD26-E78F686E0B8C}" presName="parentLin" presStyleCnt="0"/>
      <dgm:spPr/>
    </dgm:pt>
    <dgm:pt modelId="{A2DB03C4-05B5-437E-BE2D-D6C2135F6B71}" type="pres">
      <dgm:prSet presAssocID="{02BBF503-5DEB-4734-AD26-E78F686E0B8C}" presName="parentLeftMargin" presStyleLbl="node1" presStyleIdx="0" presStyleCnt="5"/>
      <dgm:spPr/>
    </dgm:pt>
    <dgm:pt modelId="{16BD2EEA-8567-4751-9D58-58E9B7B6C65E}" type="pres">
      <dgm:prSet presAssocID="{02BBF503-5DEB-4734-AD26-E78F686E0B8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4847366-952D-4B0E-ACBC-04FCC94042DE}" type="pres">
      <dgm:prSet presAssocID="{02BBF503-5DEB-4734-AD26-E78F686E0B8C}" presName="negativeSpace" presStyleCnt="0"/>
      <dgm:spPr/>
    </dgm:pt>
    <dgm:pt modelId="{2B26C339-2B7C-4CEC-BE93-2145A31ED408}" type="pres">
      <dgm:prSet presAssocID="{02BBF503-5DEB-4734-AD26-E78F686E0B8C}" presName="childText" presStyleLbl="conFgAcc1" presStyleIdx="0" presStyleCnt="5">
        <dgm:presLayoutVars>
          <dgm:bulletEnabled val="1"/>
        </dgm:presLayoutVars>
      </dgm:prSet>
      <dgm:spPr/>
    </dgm:pt>
    <dgm:pt modelId="{5D3E704D-1B9C-43EC-82A4-54448CF10101}" type="pres">
      <dgm:prSet presAssocID="{1A6DF947-FDE0-4C54-A34E-188743334433}" presName="spaceBetweenRectangles" presStyleCnt="0"/>
      <dgm:spPr/>
    </dgm:pt>
    <dgm:pt modelId="{6D0C54E6-9FBE-4D68-883D-6519E4C25C4A}" type="pres">
      <dgm:prSet presAssocID="{FB1F0D6A-F25A-41DC-AA29-C81CA960F971}" presName="parentLin" presStyleCnt="0"/>
      <dgm:spPr/>
    </dgm:pt>
    <dgm:pt modelId="{AD36BE9C-C96A-461B-AB26-8089BDF62617}" type="pres">
      <dgm:prSet presAssocID="{FB1F0D6A-F25A-41DC-AA29-C81CA960F971}" presName="parentLeftMargin" presStyleLbl="node1" presStyleIdx="0" presStyleCnt="5"/>
      <dgm:spPr/>
    </dgm:pt>
    <dgm:pt modelId="{1AAA5C86-9672-4C0B-90C4-9347206A2BC7}" type="pres">
      <dgm:prSet presAssocID="{FB1F0D6A-F25A-41DC-AA29-C81CA960F97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3EE9979-9415-4FE7-890B-D45866C4094A}" type="pres">
      <dgm:prSet presAssocID="{FB1F0D6A-F25A-41DC-AA29-C81CA960F971}" presName="negativeSpace" presStyleCnt="0"/>
      <dgm:spPr/>
    </dgm:pt>
    <dgm:pt modelId="{7B663D4F-5E68-4BFD-B54E-82F0E1A9DBBF}" type="pres">
      <dgm:prSet presAssocID="{FB1F0D6A-F25A-41DC-AA29-C81CA960F971}" presName="childText" presStyleLbl="conFgAcc1" presStyleIdx="1" presStyleCnt="5">
        <dgm:presLayoutVars>
          <dgm:bulletEnabled val="1"/>
        </dgm:presLayoutVars>
      </dgm:prSet>
      <dgm:spPr/>
    </dgm:pt>
    <dgm:pt modelId="{D139E9AC-6DE1-4601-A6AD-E3D31C740D4B}" type="pres">
      <dgm:prSet presAssocID="{37BE36E5-03AF-4B0A-A19A-4E4495D4A747}" presName="spaceBetweenRectangles" presStyleCnt="0"/>
      <dgm:spPr/>
    </dgm:pt>
    <dgm:pt modelId="{31C94C18-02D6-4041-B23E-8507EFC42632}" type="pres">
      <dgm:prSet presAssocID="{18483E03-9DB1-4676-BB0A-7B3BCB31EC34}" presName="parentLin" presStyleCnt="0"/>
      <dgm:spPr/>
    </dgm:pt>
    <dgm:pt modelId="{C15DBF5C-A5AC-4E6B-81C4-A198F1CEA387}" type="pres">
      <dgm:prSet presAssocID="{18483E03-9DB1-4676-BB0A-7B3BCB31EC34}" presName="parentLeftMargin" presStyleLbl="node1" presStyleIdx="1" presStyleCnt="5"/>
      <dgm:spPr/>
    </dgm:pt>
    <dgm:pt modelId="{E1BBBE8C-F87A-49EE-8C48-87EE6B82922B}" type="pres">
      <dgm:prSet presAssocID="{18483E03-9DB1-4676-BB0A-7B3BCB31EC3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1CEDE08-C9BE-4E67-B47D-91D0078321BF}" type="pres">
      <dgm:prSet presAssocID="{18483E03-9DB1-4676-BB0A-7B3BCB31EC34}" presName="negativeSpace" presStyleCnt="0"/>
      <dgm:spPr/>
    </dgm:pt>
    <dgm:pt modelId="{23208E66-03A2-4711-86DC-91B7EB669866}" type="pres">
      <dgm:prSet presAssocID="{18483E03-9DB1-4676-BB0A-7B3BCB31EC34}" presName="childText" presStyleLbl="conFgAcc1" presStyleIdx="2" presStyleCnt="5">
        <dgm:presLayoutVars>
          <dgm:bulletEnabled val="1"/>
        </dgm:presLayoutVars>
      </dgm:prSet>
      <dgm:spPr/>
    </dgm:pt>
    <dgm:pt modelId="{0D879C4F-D247-4C46-AE3D-A30C695BB835}" type="pres">
      <dgm:prSet presAssocID="{1828C24D-4888-4F21-9A40-F34FDE723B26}" presName="spaceBetweenRectangles" presStyleCnt="0"/>
      <dgm:spPr/>
    </dgm:pt>
    <dgm:pt modelId="{0C9C604B-D117-4C63-8B76-FE49AEB8D477}" type="pres">
      <dgm:prSet presAssocID="{5B1FF2FE-1D89-42A2-933A-81A7EADEA762}" presName="parentLin" presStyleCnt="0"/>
      <dgm:spPr/>
    </dgm:pt>
    <dgm:pt modelId="{BF75274B-26DD-43D4-8987-8B9141A0E6C2}" type="pres">
      <dgm:prSet presAssocID="{5B1FF2FE-1D89-42A2-933A-81A7EADEA762}" presName="parentLeftMargin" presStyleLbl="node1" presStyleIdx="2" presStyleCnt="5"/>
      <dgm:spPr/>
    </dgm:pt>
    <dgm:pt modelId="{2878C67C-768A-4361-8B54-7E50DAE46249}" type="pres">
      <dgm:prSet presAssocID="{5B1FF2FE-1D89-42A2-933A-81A7EADEA76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920FAFD-F8AD-4A30-AC53-7CE5E64462E5}" type="pres">
      <dgm:prSet presAssocID="{5B1FF2FE-1D89-42A2-933A-81A7EADEA762}" presName="negativeSpace" presStyleCnt="0"/>
      <dgm:spPr/>
    </dgm:pt>
    <dgm:pt modelId="{BCADE7C6-A984-4028-8CCC-7DF0C768EFF2}" type="pres">
      <dgm:prSet presAssocID="{5B1FF2FE-1D89-42A2-933A-81A7EADEA762}" presName="childText" presStyleLbl="conFgAcc1" presStyleIdx="3" presStyleCnt="5">
        <dgm:presLayoutVars>
          <dgm:bulletEnabled val="1"/>
        </dgm:presLayoutVars>
      </dgm:prSet>
      <dgm:spPr/>
    </dgm:pt>
    <dgm:pt modelId="{714A609B-7A96-4871-982A-23E2D118A100}" type="pres">
      <dgm:prSet presAssocID="{5C353C8A-F6B7-4399-AC76-1F7A1F17E0DF}" presName="spaceBetweenRectangles" presStyleCnt="0"/>
      <dgm:spPr/>
    </dgm:pt>
    <dgm:pt modelId="{C117DAC9-0273-41EE-9CE0-B7FB83DFDB04}" type="pres">
      <dgm:prSet presAssocID="{0BFF5FEA-CAF9-4A6B-B2BF-FF29B70FF54F}" presName="parentLin" presStyleCnt="0"/>
      <dgm:spPr/>
    </dgm:pt>
    <dgm:pt modelId="{CABAF4A4-2218-491E-8A3B-EB76C4BD06F1}" type="pres">
      <dgm:prSet presAssocID="{0BFF5FEA-CAF9-4A6B-B2BF-FF29B70FF54F}" presName="parentLeftMargin" presStyleLbl="node1" presStyleIdx="3" presStyleCnt="5"/>
      <dgm:spPr/>
    </dgm:pt>
    <dgm:pt modelId="{2332B45F-9606-4BB4-B54B-58014801FD0C}" type="pres">
      <dgm:prSet presAssocID="{0BFF5FEA-CAF9-4A6B-B2BF-FF29B70FF54F}" presName="parentText" presStyleLbl="node1" presStyleIdx="4" presStyleCnt="5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A9A8D22-8F04-4618-8CCD-48B78BA17AAD}" type="pres">
      <dgm:prSet presAssocID="{0BFF5FEA-CAF9-4A6B-B2BF-FF29B70FF54F}" presName="negativeSpace" presStyleCnt="0"/>
      <dgm:spPr/>
    </dgm:pt>
    <dgm:pt modelId="{96565A9C-0C74-465A-87A4-53E8525D8BF2}" type="pres">
      <dgm:prSet presAssocID="{0BFF5FEA-CAF9-4A6B-B2BF-FF29B70FF54F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E5404FAF-2D97-4D5F-831E-E00916FE9A04}" srcId="{EF95D412-B179-4A4F-A88C-8D71232BF7D3}" destId="{02BBF503-5DEB-4734-AD26-E78F686E0B8C}" srcOrd="0" destOrd="0" parTransId="{919478EA-8870-4BCE-AF7B-FACB1DADD86F}" sibTransId="{1A6DF947-FDE0-4C54-A34E-188743334433}"/>
    <dgm:cxn modelId="{E0F05E5F-A90A-40A1-9B5D-0C696B2E0152}" type="presOf" srcId="{5B1FF2FE-1D89-42A2-933A-81A7EADEA762}" destId="{BF75274B-26DD-43D4-8987-8B9141A0E6C2}" srcOrd="0" destOrd="0" presId="urn:microsoft.com/office/officeart/2005/8/layout/list1"/>
    <dgm:cxn modelId="{D6C67E24-A6EE-4C36-B104-4E90A744782D}" srcId="{EF95D412-B179-4A4F-A88C-8D71232BF7D3}" destId="{0BFF5FEA-CAF9-4A6B-B2BF-FF29B70FF54F}" srcOrd="4" destOrd="0" parTransId="{D3211FC3-0148-472F-B52B-632F61311552}" sibTransId="{70D740ED-3334-4188-8897-4F5466EACEC8}"/>
    <dgm:cxn modelId="{9F807B21-3C30-425A-B326-B4C8824BBB70}" type="presOf" srcId="{FB1F0D6A-F25A-41DC-AA29-C81CA960F971}" destId="{1AAA5C86-9672-4C0B-90C4-9347206A2BC7}" srcOrd="1" destOrd="0" presId="urn:microsoft.com/office/officeart/2005/8/layout/list1"/>
    <dgm:cxn modelId="{23727B10-DD38-45E1-A055-89CE7D39F626}" type="presOf" srcId="{02BBF503-5DEB-4734-AD26-E78F686E0B8C}" destId="{16BD2EEA-8567-4751-9D58-58E9B7B6C65E}" srcOrd="1" destOrd="0" presId="urn:microsoft.com/office/officeart/2005/8/layout/list1"/>
    <dgm:cxn modelId="{92632AEF-DD65-41D0-A1A2-3E7CB0B025D2}" type="presOf" srcId="{18483E03-9DB1-4676-BB0A-7B3BCB31EC34}" destId="{C15DBF5C-A5AC-4E6B-81C4-A198F1CEA387}" srcOrd="0" destOrd="0" presId="urn:microsoft.com/office/officeart/2005/8/layout/list1"/>
    <dgm:cxn modelId="{F4D95069-15A5-49B3-908E-B9DBDFBEAE72}" type="presOf" srcId="{FB1F0D6A-F25A-41DC-AA29-C81CA960F971}" destId="{AD36BE9C-C96A-461B-AB26-8089BDF62617}" srcOrd="0" destOrd="0" presId="urn:microsoft.com/office/officeart/2005/8/layout/list1"/>
    <dgm:cxn modelId="{9EE96313-7F0B-4116-A74A-EF57E3D77261}" type="presOf" srcId="{0BFF5FEA-CAF9-4A6B-B2BF-FF29B70FF54F}" destId="{2332B45F-9606-4BB4-B54B-58014801FD0C}" srcOrd="1" destOrd="0" presId="urn:microsoft.com/office/officeart/2005/8/layout/list1"/>
    <dgm:cxn modelId="{2BC097C1-7B22-4745-96CE-BC276621FCF0}" type="presOf" srcId="{EF95D412-B179-4A4F-A88C-8D71232BF7D3}" destId="{59A0276D-463C-4A10-9616-1B8360D869F5}" srcOrd="0" destOrd="0" presId="urn:microsoft.com/office/officeart/2005/8/layout/list1"/>
    <dgm:cxn modelId="{1936288D-6A7F-47A8-9EC1-2F0340CFBCF2}" type="presOf" srcId="{02BBF503-5DEB-4734-AD26-E78F686E0B8C}" destId="{A2DB03C4-05B5-437E-BE2D-D6C2135F6B71}" srcOrd="0" destOrd="0" presId="urn:microsoft.com/office/officeart/2005/8/layout/list1"/>
    <dgm:cxn modelId="{50AC3436-A799-4222-BA66-989CAB731594}" type="presOf" srcId="{18483E03-9DB1-4676-BB0A-7B3BCB31EC34}" destId="{E1BBBE8C-F87A-49EE-8C48-87EE6B82922B}" srcOrd="1" destOrd="0" presId="urn:microsoft.com/office/officeart/2005/8/layout/list1"/>
    <dgm:cxn modelId="{8FE0284C-F7D5-4209-B0BF-A2BA68CB6BC9}" type="presOf" srcId="{0BFF5FEA-CAF9-4A6B-B2BF-FF29B70FF54F}" destId="{CABAF4A4-2218-491E-8A3B-EB76C4BD06F1}" srcOrd="0" destOrd="0" presId="urn:microsoft.com/office/officeart/2005/8/layout/list1"/>
    <dgm:cxn modelId="{EFDCC1F1-6C43-4BF0-88D8-75A19AE41095}" srcId="{EF95D412-B179-4A4F-A88C-8D71232BF7D3}" destId="{18483E03-9DB1-4676-BB0A-7B3BCB31EC34}" srcOrd="2" destOrd="0" parTransId="{588B4DD8-BE35-4BB3-B930-6D66DFC84148}" sibTransId="{1828C24D-4888-4F21-9A40-F34FDE723B26}"/>
    <dgm:cxn modelId="{A434C5A3-2E69-4FD0-92F2-EC68716919F4}" type="presOf" srcId="{5B1FF2FE-1D89-42A2-933A-81A7EADEA762}" destId="{2878C67C-768A-4361-8B54-7E50DAE46249}" srcOrd="1" destOrd="0" presId="urn:microsoft.com/office/officeart/2005/8/layout/list1"/>
    <dgm:cxn modelId="{5F05B13B-FC40-4737-9755-2DA0A0C1BA5D}" srcId="{EF95D412-B179-4A4F-A88C-8D71232BF7D3}" destId="{5B1FF2FE-1D89-42A2-933A-81A7EADEA762}" srcOrd="3" destOrd="0" parTransId="{51DE247D-06DC-43B6-BD93-9B0567C01943}" sibTransId="{5C353C8A-F6B7-4399-AC76-1F7A1F17E0DF}"/>
    <dgm:cxn modelId="{02A44BF0-438D-41BC-AD97-A65A2FDB0CFF}" srcId="{EF95D412-B179-4A4F-A88C-8D71232BF7D3}" destId="{FB1F0D6A-F25A-41DC-AA29-C81CA960F971}" srcOrd="1" destOrd="0" parTransId="{A7D7EE99-0186-4388-9C2B-CCC30C591364}" sibTransId="{37BE36E5-03AF-4B0A-A19A-4E4495D4A747}"/>
    <dgm:cxn modelId="{01035024-6388-4DA4-AF9D-B78B3516E2CD}" type="presParOf" srcId="{59A0276D-463C-4A10-9616-1B8360D869F5}" destId="{4C9FABF3-6883-4CB9-B5C7-8FB2D5518E99}" srcOrd="0" destOrd="0" presId="urn:microsoft.com/office/officeart/2005/8/layout/list1"/>
    <dgm:cxn modelId="{07939136-94ED-4EC6-9D77-910BB79BF0DF}" type="presParOf" srcId="{4C9FABF3-6883-4CB9-B5C7-8FB2D5518E99}" destId="{A2DB03C4-05B5-437E-BE2D-D6C2135F6B71}" srcOrd="0" destOrd="0" presId="urn:microsoft.com/office/officeart/2005/8/layout/list1"/>
    <dgm:cxn modelId="{4753E3B5-2135-4CB4-8AF5-BD5FC16F67CA}" type="presParOf" srcId="{4C9FABF3-6883-4CB9-B5C7-8FB2D5518E99}" destId="{16BD2EEA-8567-4751-9D58-58E9B7B6C65E}" srcOrd="1" destOrd="0" presId="urn:microsoft.com/office/officeart/2005/8/layout/list1"/>
    <dgm:cxn modelId="{04771442-0D0C-43D3-8F51-A7CB3A2F5F71}" type="presParOf" srcId="{59A0276D-463C-4A10-9616-1B8360D869F5}" destId="{44847366-952D-4B0E-ACBC-04FCC94042DE}" srcOrd="1" destOrd="0" presId="urn:microsoft.com/office/officeart/2005/8/layout/list1"/>
    <dgm:cxn modelId="{22F83EAD-6B8B-4BD8-B10C-35512EE4C969}" type="presParOf" srcId="{59A0276D-463C-4A10-9616-1B8360D869F5}" destId="{2B26C339-2B7C-4CEC-BE93-2145A31ED408}" srcOrd="2" destOrd="0" presId="urn:microsoft.com/office/officeart/2005/8/layout/list1"/>
    <dgm:cxn modelId="{22360E78-B965-47D9-A3FF-223B11B750CF}" type="presParOf" srcId="{59A0276D-463C-4A10-9616-1B8360D869F5}" destId="{5D3E704D-1B9C-43EC-82A4-54448CF10101}" srcOrd="3" destOrd="0" presId="urn:microsoft.com/office/officeart/2005/8/layout/list1"/>
    <dgm:cxn modelId="{48A04845-8ECD-4328-A8D7-0CFEC63265B9}" type="presParOf" srcId="{59A0276D-463C-4A10-9616-1B8360D869F5}" destId="{6D0C54E6-9FBE-4D68-883D-6519E4C25C4A}" srcOrd="4" destOrd="0" presId="urn:microsoft.com/office/officeart/2005/8/layout/list1"/>
    <dgm:cxn modelId="{D0931F90-8BFA-4F21-8100-ACCBFC0AB5A5}" type="presParOf" srcId="{6D0C54E6-9FBE-4D68-883D-6519E4C25C4A}" destId="{AD36BE9C-C96A-461B-AB26-8089BDF62617}" srcOrd="0" destOrd="0" presId="urn:microsoft.com/office/officeart/2005/8/layout/list1"/>
    <dgm:cxn modelId="{2C3758FB-95E4-4456-B7EA-43CAC3898804}" type="presParOf" srcId="{6D0C54E6-9FBE-4D68-883D-6519E4C25C4A}" destId="{1AAA5C86-9672-4C0B-90C4-9347206A2BC7}" srcOrd="1" destOrd="0" presId="urn:microsoft.com/office/officeart/2005/8/layout/list1"/>
    <dgm:cxn modelId="{16360A5F-3199-4CB5-BEF4-C11929287B6A}" type="presParOf" srcId="{59A0276D-463C-4A10-9616-1B8360D869F5}" destId="{E3EE9979-9415-4FE7-890B-D45866C4094A}" srcOrd="5" destOrd="0" presId="urn:microsoft.com/office/officeart/2005/8/layout/list1"/>
    <dgm:cxn modelId="{0E8A13EC-E039-4626-82D3-C0D91AA3A5FF}" type="presParOf" srcId="{59A0276D-463C-4A10-9616-1B8360D869F5}" destId="{7B663D4F-5E68-4BFD-B54E-82F0E1A9DBBF}" srcOrd="6" destOrd="0" presId="urn:microsoft.com/office/officeart/2005/8/layout/list1"/>
    <dgm:cxn modelId="{5FF3AF82-9EEF-4688-B677-88E9441AEB24}" type="presParOf" srcId="{59A0276D-463C-4A10-9616-1B8360D869F5}" destId="{D139E9AC-6DE1-4601-A6AD-E3D31C740D4B}" srcOrd="7" destOrd="0" presId="urn:microsoft.com/office/officeart/2005/8/layout/list1"/>
    <dgm:cxn modelId="{51B9EED9-DF9B-4AE4-BF55-BDFC173E1B82}" type="presParOf" srcId="{59A0276D-463C-4A10-9616-1B8360D869F5}" destId="{31C94C18-02D6-4041-B23E-8507EFC42632}" srcOrd="8" destOrd="0" presId="urn:microsoft.com/office/officeart/2005/8/layout/list1"/>
    <dgm:cxn modelId="{A80607BE-EBBA-455F-9074-34A57C31BA44}" type="presParOf" srcId="{31C94C18-02D6-4041-B23E-8507EFC42632}" destId="{C15DBF5C-A5AC-4E6B-81C4-A198F1CEA387}" srcOrd="0" destOrd="0" presId="urn:microsoft.com/office/officeart/2005/8/layout/list1"/>
    <dgm:cxn modelId="{BC4891F7-D827-4B41-8C53-0F5BD6BF8FAD}" type="presParOf" srcId="{31C94C18-02D6-4041-B23E-8507EFC42632}" destId="{E1BBBE8C-F87A-49EE-8C48-87EE6B82922B}" srcOrd="1" destOrd="0" presId="urn:microsoft.com/office/officeart/2005/8/layout/list1"/>
    <dgm:cxn modelId="{2437E290-0269-470B-92F4-F28C79C36D0B}" type="presParOf" srcId="{59A0276D-463C-4A10-9616-1B8360D869F5}" destId="{21CEDE08-C9BE-4E67-B47D-91D0078321BF}" srcOrd="9" destOrd="0" presId="urn:microsoft.com/office/officeart/2005/8/layout/list1"/>
    <dgm:cxn modelId="{CD9DC514-B44B-4807-B444-4A5AFDAE9B80}" type="presParOf" srcId="{59A0276D-463C-4A10-9616-1B8360D869F5}" destId="{23208E66-03A2-4711-86DC-91B7EB669866}" srcOrd="10" destOrd="0" presId="urn:microsoft.com/office/officeart/2005/8/layout/list1"/>
    <dgm:cxn modelId="{5A14FCC8-D654-46A7-8C03-4F9555149E01}" type="presParOf" srcId="{59A0276D-463C-4A10-9616-1B8360D869F5}" destId="{0D879C4F-D247-4C46-AE3D-A30C695BB835}" srcOrd="11" destOrd="0" presId="urn:microsoft.com/office/officeart/2005/8/layout/list1"/>
    <dgm:cxn modelId="{BC535689-3CE9-42FC-A7F0-B914633CC21B}" type="presParOf" srcId="{59A0276D-463C-4A10-9616-1B8360D869F5}" destId="{0C9C604B-D117-4C63-8B76-FE49AEB8D477}" srcOrd="12" destOrd="0" presId="urn:microsoft.com/office/officeart/2005/8/layout/list1"/>
    <dgm:cxn modelId="{88626A0A-D6C9-4778-93B1-808A0835268A}" type="presParOf" srcId="{0C9C604B-D117-4C63-8B76-FE49AEB8D477}" destId="{BF75274B-26DD-43D4-8987-8B9141A0E6C2}" srcOrd="0" destOrd="0" presId="urn:microsoft.com/office/officeart/2005/8/layout/list1"/>
    <dgm:cxn modelId="{FCC704B2-F4CD-49AC-ADD7-02A30737D795}" type="presParOf" srcId="{0C9C604B-D117-4C63-8B76-FE49AEB8D477}" destId="{2878C67C-768A-4361-8B54-7E50DAE46249}" srcOrd="1" destOrd="0" presId="urn:microsoft.com/office/officeart/2005/8/layout/list1"/>
    <dgm:cxn modelId="{D64B3A89-612D-4133-A4A0-90DA8213333C}" type="presParOf" srcId="{59A0276D-463C-4A10-9616-1B8360D869F5}" destId="{E920FAFD-F8AD-4A30-AC53-7CE5E64462E5}" srcOrd="13" destOrd="0" presId="urn:microsoft.com/office/officeart/2005/8/layout/list1"/>
    <dgm:cxn modelId="{265C3FD2-8618-4A12-8B85-49D0DF9EBA98}" type="presParOf" srcId="{59A0276D-463C-4A10-9616-1B8360D869F5}" destId="{BCADE7C6-A984-4028-8CCC-7DF0C768EFF2}" srcOrd="14" destOrd="0" presId="urn:microsoft.com/office/officeart/2005/8/layout/list1"/>
    <dgm:cxn modelId="{0F4267A9-431C-4E21-AA85-B62E7294A52A}" type="presParOf" srcId="{59A0276D-463C-4A10-9616-1B8360D869F5}" destId="{714A609B-7A96-4871-982A-23E2D118A100}" srcOrd="15" destOrd="0" presId="urn:microsoft.com/office/officeart/2005/8/layout/list1"/>
    <dgm:cxn modelId="{435D165B-D205-4754-9F06-9BAB4466E3AF}" type="presParOf" srcId="{59A0276D-463C-4A10-9616-1B8360D869F5}" destId="{C117DAC9-0273-41EE-9CE0-B7FB83DFDB04}" srcOrd="16" destOrd="0" presId="urn:microsoft.com/office/officeart/2005/8/layout/list1"/>
    <dgm:cxn modelId="{7D012139-A6CA-4BF5-BEA8-84A77A885A09}" type="presParOf" srcId="{C117DAC9-0273-41EE-9CE0-B7FB83DFDB04}" destId="{CABAF4A4-2218-491E-8A3B-EB76C4BD06F1}" srcOrd="0" destOrd="0" presId="urn:microsoft.com/office/officeart/2005/8/layout/list1"/>
    <dgm:cxn modelId="{EA8D57A6-C508-4ECF-B81E-41116611F240}" type="presParOf" srcId="{C117DAC9-0273-41EE-9CE0-B7FB83DFDB04}" destId="{2332B45F-9606-4BB4-B54B-58014801FD0C}" srcOrd="1" destOrd="0" presId="urn:microsoft.com/office/officeart/2005/8/layout/list1"/>
    <dgm:cxn modelId="{1E301BA8-5F19-4464-9107-A5784E9B24B6}" type="presParOf" srcId="{59A0276D-463C-4A10-9616-1B8360D869F5}" destId="{7A9A8D22-8F04-4618-8CCD-48B78BA17AAD}" srcOrd="17" destOrd="0" presId="urn:microsoft.com/office/officeart/2005/8/layout/list1"/>
    <dgm:cxn modelId="{7D4266D6-E8CC-4415-BC8E-94C370226226}" type="presParOf" srcId="{59A0276D-463C-4A10-9616-1B8360D869F5}" destId="{96565A9C-0C74-465A-87A4-53E8525D8BF2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531C5ACB-F264-474A-919D-8D6D8DCF6CFE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91C0449-92D2-47F5-B047-9331983BB398}">
      <dgm:prSet/>
      <dgm:spPr/>
      <dgm:t>
        <a:bodyPr/>
        <a:lstStyle/>
        <a:p>
          <a:pPr rtl="0"/>
          <a:r>
            <a:rPr lang="en-US" dirty="0" smtClean="0"/>
            <a:t>• Save time and reduce manual errors</a:t>
          </a:r>
          <a:endParaRPr lang="en-US" dirty="0"/>
        </a:p>
      </dgm:t>
    </dgm:pt>
    <dgm:pt modelId="{7EFA0979-66B1-4AF0-8AF3-7F09E83C406B}" type="parTrans" cxnId="{D2F1E3B8-8DB0-4F38-9E80-AB5AADEE8966}">
      <dgm:prSet/>
      <dgm:spPr/>
      <dgm:t>
        <a:bodyPr/>
        <a:lstStyle/>
        <a:p>
          <a:endParaRPr lang="en-US"/>
        </a:p>
      </dgm:t>
    </dgm:pt>
    <dgm:pt modelId="{83150780-7B26-4DE8-A4CC-3D8EBBF451A1}" type="sibTrans" cxnId="{D2F1E3B8-8DB0-4F38-9E80-AB5AADEE8966}">
      <dgm:prSet/>
      <dgm:spPr/>
      <dgm:t>
        <a:bodyPr/>
        <a:lstStyle/>
        <a:p>
          <a:endParaRPr lang="en-US"/>
        </a:p>
      </dgm:t>
    </dgm:pt>
    <dgm:pt modelId="{1867F7E2-777B-4ABD-8016-100BE581927B}">
      <dgm:prSet/>
      <dgm:spPr/>
      <dgm:t>
        <a:bodyPr/>
        <a:lstStyle/>
        <a:p>
          <a:pPr rtl="0"/>
          <a:r>
            <a:rPr lang="en-US" dirty="0" smtClean="0"/>
            <a:t>• Ensure data consistency</a:t>
          </a:r>
          <a:endParaRPr lang="en-US" dirty="0"/>
        </a:p>
      </dgm:t>
    </dgm:pt>
    <dgm:pt modelId="{813A8C15-9321-46E1-8E24-81A5F587D0DE}" type="parTrans" cxnId="{EA980773-75A7-438D-8C8C-82C70E7136F7}">
      <dgm:prSet/>
      <dgm:spPr/>
      <dgm:t>
        <a:bodyPr/>
        <a:lstStyle/>
        <a:p>
          <a:endParaRPr lang="en-US"/>
        </a:p>
      </dgm:t>
    </dgm:pt>
    <dgm:pt modelId="{C1221613-CCA1-4FE8-9862-E49A8D061549}" type="sibTrans" cxnId="{EA980773-75A7-438D-8C8C-82C70E7136F7}">
      <dgm:prSet/>
      <dgm:spPr/>
      <dgm:t>
        <a:bodyPr/>
        <a:lstStyle/>
        <a:p>
          <a:endParaRPr lang="en-US"/>
        </a:p>
      </dgm:t>
    </dgm:pt>
    <dgm:pt modelId="{6523696D-1010-43B1-B826-4143270C342D}">
      <dgm:prSet/>
      <dgm:spPr/>
      <dgm:t>
        <a:bodyPr/>
        <a:lstStyle/>
        <a:p>
          <a:pPr rtl="0"/>
          <a:r>
            <a:rPr lang="en-US" dirty="0" smtClean="0"/>
            <a:t>• Scalable for large datasets</a:t>
          </a:r>
          <a:endParaRPr lang="en-US" dirty="0"/>
        </a:p>
      </dgm:t>
    </dgm:pt>
    <dgm:pt modelId="{C8E33EE5-0FEB-430F-B2CB-AD0E0A14630C}" type="parTrans" cxnId="{CAB76808-3B48-443F-85A9-C3C2008D074D}">
      <dgm:prSet/>
      <dgm:spPr/>
      <dgm:t>
        <a:bodyPr/>
        <a:lstStyle/>
        <a:p>
          <a:endParaRPr lang="en-US"/>
        </a:p>
      </dgm:t>
    </dgm:pt>
    <dgm:pt modelId="{D74FC49D-56A5-4ED6-A669-8AFDD57A771C}" type="sibTrans" cxnId="{CAB76808-3B48-443F-85A9-C3C2008D074D}">
      <dgm:prSet/>
      <dgm:spPr/>
      <dgm:t>
        <a:bodyPr/>
        <a:lstStyle/>
        <a:p>
          <a:endParaRPr lang="en-US"/>
        </a:p>
      </dgm:t>
    </dgm:pt>
    <dgm:pt modelId="{2D8D9A3B-2D32-4AB4-9454-848AE0B17DC1}">
      <dgm:prSet/>
      <dgm:spPr/>
      <dgm:t>
        <a:bodyPr/>
        <a:lstStyle/>
        <a:p>
          <a:pPr rtl="0"/>
          <a:r>
            <a:rPr lang="en-US" dirty="0" smtClean="0"/>
            <a:t>• Enhance analysis reliability</a:t>
          </a:r>
          <a:endParaRPr lang="en-US" dirty="0"/>
        </a:p>
      </dgm:t>
    </dgm:pt>
    <dgm:pt modelId="{75D726A8-5A24-4A19-A88F-69F7C35C6CF5}" type="parTrans" cxnId="{44142994-4AA8-4578-9A10-938AF884602F}">
      <dgm:prSet/>
      <dgm:spPr/>
      <dgm:t>
        <a:bodyPr/>
        <a:lstStyle/>
        <a:p>
          <a:endParaRPr lang="en-US"/>
        </a:p>
      </dgm:t>
    </dgm:pt>
    <dgm:pt modelId="{92683DC9-C3C0-4923-9D37-C526D0459BA5}" type="sibTrans" cxnId="{44142994-4AA8-4578-9A10-938AF884602F}">
      <dgm:prSet/>
      <dgm:spPr/>
      <dgm:t>
        <a:bodyPr/>
        <a:lstStyle/>
        <a:p>
          <a:endParaRPr lang="en-US"/>
        </a:p>
      </dgm:t>
    </dgm:pt>
    <dgm:pt modelId="{50B995B1-11DF-41FF-83AF-1F31A954B95E}" type="pres">
      <dgm:prSet presAssocID="{531C5ACB-F264-474A-919D-8D6D8DCF6CFE}" presName="Name0" presStyleCnt="0">
        <dgm:presLayoutVars>
          <dgm:dir/>
          <dgm:animLvl val="lvl"/>
          <dgm:resizeHandles val="exact"/>
        </dgm:presLayoutVars>
      </dgm:prSet>
      <dgm:spPr/>
    </dgm:pt>
    <dgm:pt modelId="{5AA1041E-0F5D-48A0-8E59-D0C5378ECBC0}" type="pres">
      <dgm:prSet presAssocID="{2D8D9A3B-2D32-4AB4-9454-848AE0B17DC1}" presName="boxAndChildren" presStyleCnt="0"/>
      <dgm:spPr/>
    </dgm:pt>
    <dgm:pt modelId="{83671B01-E9C1-4697-A8CD-487FEBE4990F}" type="pres">
      <dgm:prSet presAssocID="{2D8D9A3B-2D32-4AB4-9454-848AE0B17DC1}" presName="parentTextBox" presStyleLbl="node1" presStyleIdx="0" presStyleCnt="4" custLinFactNeighborY="50190"/>
      <dgm:spPr/>
    </dgm:pt>
    <dgm:pt modelId="{E3921FF1-C0FB-4EC6-820D-AB3A1E575044}" type="pres">
      <dgm:prSet presAssocID="{D74FC49D-56A5-4ED6-A669-8AFDD57A771C}" presName="sp" presStyleCnt="0"/>
      <dgm:spPr/>
    </dgm:pt>
    <dgm:pt modelId="{77CC61D9-A77A-46F7-BC9F-A41ECFA58429}" type="pres">
      <dgm:prSet presAssocID="{6523696D-1010-43B1-B826-4143270C342D}" presName="arrowAndChildren" presStyleCnt="0"/>
      <dgm:spPr/>
    </dgm:pt>
    <dgm:pt modelId="{78E3D97B-AABF-40DB-A1DA-4760EC136C47}" type="pres">
      <dgm:prSet presAssocID="{6523696D-1010-43B1-B826-4143270C342D}" presName="parentTextArrow" presStyleLbl="node1" presStyleIdx="1" presStyleCnt="4"/>
      <dgm:spPr/>
    </dgm:pt>
    <dgm:pt modelId="{8D960EEC-48C3-435C-81CD-0C7B4E7D6114}" type="pres">
      <dgm:prSet presAssocID="{C1221613-CCA1-4FE8-9862-E49A8D061549}" presName="sp" presStyleCnt="0"/>
      <dgm:spPr/>
    </dgm:pt>
    <dgm:pt modelId="{122537DB-494E-41CD-A473-4849685CF57F}" type="pres">
      <dgm:prSet presAssocID="{1867F7E2-777B-4ABD-8016-100BE581927B}" presName="arrowAndChildren" presStyleCnt="0"/>
      <dgm:spPr/>
    </dgm:pt>
    <dgm:pt modelId="{8499527B-C3D1-4CA8-B3A2-0D2FEB455801}" type="pres">
      <dgm:prSet presAssocID="{1867F7E2-777B-4ABD-8016-100BE581927B}" presName="parentTextArrow" presStyleLbl="node1" presStyleIdx="2" presStyleCnt="4"/>
      <dgm:spPr/>
    </dgm:pt>
    <dgm:pt modelId="{96A7877A-716B-4EA9-85B4-A9B01DB6DB3F}" type="pres">
      <dgm:prSet presAssocID="{83150780-7B26-4DE8-A4CC-3D8EBBF451A1}" presName="sp" presStyleCnt="0"/>
      <dgm:spPr/>
    </dgm:pt>
    <dgm:pt modelId="{58E0949E-B3DE-4A95-969B-AA9722C62619}" type="pres">
      <dgm:prSet presAssocID="{E91C0449-92D2-47F5-B047-9331983BB398}" presName="arrowAndChildren" presStyleCnt="0"/>
      <dgm:spPr/>
    </dgm:pt>
    <dgm:pt modelId="{73ADAFC0-C756-47A0-9927-F5647332E29B}" type="pres">
      <dgm:prSet presAssocID="{E91C0449-92D2-47F5-B047-9331983BB398}" presName="parentTextArrow" presStyleLbl="node1" presStyleIdx="3" presStyleCnt="4"/>
      <dgm:spPr/>
    </dgm:pt>
  </dgm:ptLst>
  <dgm:cxnLst>
    <dgm:cxn modelId="{EA980773-75A7-438D-8C8C-82C70E7136F7}" srcId="{531C5ACB-F264-474A-919D-8D6D8DCF6CFE}" destId="{1867F7E2-777B-4ABD-8016-100BE581927B}" srcOrd="1" destOrd="0" parTransId="{813A8C15-9321-46E1-8E24-81A5F587D0DE}" sibTransId="{C1221613-CCA1-4FE8-9862-E49A8D061549}"/>
    <dgm:cxn modelId="{44142994-4AA8-4578-9A10-938AF884602F}" srcId="{531C5ACB-F264-474A-919D-8D6D8DCF6CFE}" destId="{2D8D9A3B-2D32-4AB4-9454-848AE0B17DC1}" srcOrd="3" destOrd="0" parTransId="{75D726A8-5A24-4A19-A88F-69F7C35C6CF5}" sibTransId="{92683DC9-C3C0-4923-9D37-C526D0459BA5}"/>
    <dgm:cxn modelId="{D2F1E3B8-8DB0-4F38-9E80-AB5AADEE8966}" srcId="{531C5ACB-F264-474A-919D-8D6D8DCF6CFE}" destId="{E91C0449-92D2-47F5-B047-9331983BB398}" srcOrd="0" destOrd="0" parTransId="{7EFA0979-66B1-4AF0-8AF3-7F09E83C406B}" sibTransId="{83150780-7B26-4DE8-A4CC-3D8EBBF451A1}"/>
    <dgm:cxn modelId="{CAB76808-3B48-443F-85A9-C3C2008D074D}" srcId="{531C5ACB-F264-474A-919D-8D6D8DCF6CFE}" destId="{6523696D-1010-43B1-B826-4143270C342D}" srcOrd="2" destOrd="0" parTransId="{C8E33EE5-0FEB-430F-B2CB-AD0E0A14630C}" sibTransId="{D74FC49D-56A5-4ED6-A669-8AFDD57A771C}"/>
    <dgm:cxn modelId="{B443E5BE-9DA1-47CD-A6DC-6F0154748A27}" type="presOf" srcId="{1867F7E2-777B-4ABD-8016-100BE581927B}" destId="{8499527B-C3D1-4CA8-B3A2-0D2FEB455801}" srcOrd="0" destOrd="0" presId="urn:microsoft.com/office/officeart/2005/8/layout/process4"/>
    <dgm:cxn modelId="{021B2167-8544-49C3-80F7-493F5A40A6A1}" type="presOf" srcId="{E91C0449-92D2-47F5-B047-9331983BB398}" destId="{73ADAFC0-C756-47A0-9927-F5647332E29B}" srcOrd="0" destOrd="0" presId="urn:microsoft.com/office/officeart/2005/8/layout/process4"/>
    <dgm:cxn modelId="{B3D332F4-73F4-4360-98AD-E70A6D6B128F}" type="presOf" srcId="{2D8D9A3B-2D32-4AB4-9454-848AE0B17DC1}" destId="{83671B01-E9C1-4697-A8CD-487FEBE4990F}" srcOrd="0" destOrd="0" presId="urn:microsoft.com/office/officeart/2005/8/layout/process4"/>
    <dgm:cxn modelId="{33A480BA-395F-4E30-BDCC-828E12CA70F0}" type="presOf" srcId="{531C5ACB-F264-474A-919D-8D6D8DCF6CFE}" destId="{50B995B1-11DF-41FF-83AF-1F31A954B95E}" srcOrd="0" destOrd="0" presId="urn:microsoft.com/office/officeart/2005/8/layout/process4"/>
    <dgm:cxn modelId="{82A7CD05-4B90-4960-90A9-9DC2A8560916}" type="presOf" srcId="{6523696D-1010-43B1-B826-4143270C342D}" destId="{78E3D97B-AABF-40DB-A1DA-4760EC136C47}" srcOrd="0" destOrd="0" presId="urn:microsoft.com/office/officeart/2005/8/layout/process4"/>
    <dgm:cxn modelId="{2D8D893D-38E7-4922-9629-28FEEE0D32CE}" type="presParOf" srcId="{50B995B1-11DF-41FF-83AF-1F31A954B95E}" destId="{5AA1041E-0F5D-48A0-8E59-D0C5378ECBC0}" srcOrd="0" destOrd="0" presId="urn:microsoft.com/office/officeart/2005/8/layout/process4"/>
    <dgm:cxn modelId="{0601D53D-B519-44CB-995A-ECAB536A9A56}" type="presParOf" srcId="{5AA1041E-0F5D-48A0-8E59-D0C5378ECBC0}" destId="{83671B01-E9C1-4697-A8CD-487FEBE4990F}" srcOrd="0" destOrd="0" presId="urn:microsoft.com/office/officeart/2005/8/layout/process4"/>
    <dgm:cxn modelId="{46578E46-650A-4D25-8094-9827B7517372}" type="presParOf" srcId="{50B995B1-11DF-41FF-83AF-1F31A954B95E}" destId="{E3921FF1-C0FB-4EC6-820D-AB3A1E575044}" srcOrd="1" destOrd="0" presId="urn:microsoft.com/office/officeart/2005/8/layout/process4"/>
    <dgm:cxn modelId="{61A19FE4-F051-4499-8E09-808E96C4EBAE}" type="presParOf" srcId="{50B995B1-11DF-41FF-83AF-1F31A954B95E}" destId="{77CC61D9-A77A-46F7-BC9F-A41ECFA58429}" srcOrd="2" destOrd="0" presId="urn:microsoft.com/office/officeart/2005/8/layout/process4"/>
    <dgm:cxn modelId="{3047BBBF-F83F-4436-957C-F13F1EC2E0F1}" type="presParOf" srcId="{77CC61D9-A77A-46F7-BC9F-A41ECFA58429}" destId="{78E3D97B-AABF-40DB-A1DA-4760EC136C47}" srcOrd="0" destOrd="0" presId="urn:microsoft.com/office/officeart/2005/8/layout/process4"/>
    <dgm:cxn modelId="{ED63A4BB-6A2A-4E33-93AB-99131D610A4D}" type="presParOf" srcId="{50B995B1-11DF-41FF-83AF-1F31A954B95E}" destId="{8D960EEC-48C3-435C-81CD-0C7B4E7D6114}" srcOrd="3" destOrd="0" presId="urn:microsoft.com/office/officeart/2005/8/layout/process4"/>
    <dgm:cxn modelId="{D0604717-EE75-4FB8-9C1D-590B6247A8AD}" type="presParOf" srcId="{50B995B1-11DF-41FF-83AF-1F31A954B95E}" destId="{122537DB-494E-41CD-A473-4849685CF57F}" srcOrd="4" destOrd="0" presId="urn:microsoft.com/office/officeart/2005/8/layout/process4"/>
    <dgm:cxn modelId="{75506833-163D-4AB2-A9F0-F015790C4FEE}" type="presParOf" srcId="{122537DB-494E-41CD-A473-4849685CF57F}" destId="{8499527B-C3D1-4CA8-B3A2-0D2FEB455801}" srcOrd="0" destOrd="0" presId="urn:microsoft.com/office/officeart/2005/8/layout/process4"/>
    <dgm:cxn modelId="{301A9C04-F8DB-4929-B232-C0F52FD3B457}" type="presParOf" srcId="{50B995B1-11DF-41FF-83AF-1F31A954B95E}" destId="{96A7877A-716B-4EA9-85B4-A9B01DB6DB3F}" srcOrd="5" destOrd="0" presId="urn:microsoft.com/office/officeart/2005/8/layout/process4"/>
    <dgm:cxn modelId="{410B2A92-0F42-4428-AC67-E91215345239}" type="presParOf" srcId="{50B995B1-11DF-41FF-83AF-1F31A954B95E}" destId="{58E0949E-B3DE-4A95-969B-AA9722C62619}" srcOrd="6" destOrd="0" presId="urn:microsoft.com/office/officeart/2005/8/layout/process4"/>
    <dgm:cxn modelId="{AA7E74F9-9B4C-4A36-AE00-57AEBB045377}" type="presParOf" srcId="{58E0949E-B3DE-4A95-969B-AA9722C62619}" destId="{73ADAFC0-C756-47A0-9927-F5647332E2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E58A69A-E861-4BFA-BE09-E10E380C6D2F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41B0F9-3336-449D-9CDF-97A7E6DBAF36}">
      <dgm:prSet/>
      <dgm:spPr/>
      <dgm:t>
        <a:bodyPr/>
        <a:lstStyle/>
        <a:p>
          <a:pPr rtl="0"/>
          <a:r>
            <a:rPr lang="en-US" dirty="0" smtClean="0"/>
            <a:t>• Handling unstructured data</a:t>
          </a:r>
          <a:endParaRPr lang="en-US" dirty="0"/>
        </a:p>
      </dgm:t>
    </dgm:pt>
    <dgm:pt modelId="{E7D6B55C-0172-4B3D-9FF9-664985A90486}" type="parTrans" cxnId="{EC0F5360-D710-4E39-B670-9451568AB4AD}">
      <dgm:prSet/>
      <dgm:spPr/>
      <dgm:t>
        <a:bodyPr/>
        <a:lstStyle/>
        <a:p>
          <a:endParaRPr lang="en-US"/>
        </a:p>
      </dgm:t>
    </dgm:pt>
    <dgm:pt modelId="{D74A29EF-AFBE-48F3-A643-C8FE014F6A67}" type="sibTrans" cxnId="{EC0F5360-D710-4E39-B670-9451568AB4AD}">
      <dgm:prSet/>
      <dgm:spPr/>
      <dgm:t>
        <a:bodyPr/>
        <a:lstStyle/>
        <a:p>
          <a:endParaRPr lang="en-US"/>
        </a:p>
      </dgm:t>
    </dgm:pt>
    <dgm:pt modelId="{729077EA-AC49-4C03-9FB0-D99951BB3BDF}">
      <dgm:prSet/>
      <dgm:spPr/>
      <dgm:t>
        <a:bodyPr/>
        <a:lstStyle/>
        <a:p>
          <a:pPr rtl="0"/>
          <a:r>
            <a:rPr lang="en-US" dirty="0" smtClean="0"/>
            <a:t>• Data integration from multiple sources</a:t>
          </a:r>
          <a:endParaRPr lang="en-US" dirty="0"/>
        </a:p>
      </dgm:t>
    </dgm:pt>
    <dgm:pt modelId="{D6AAE2A5-F190-48D4-B98F-26459932C274}" type="parTrans" cxnId="{BD562E68-4405-4BA3-B5B4-4062621C001A}">
      <dgm:prSet/>
      <dgm:spPr/>
      <dgm:t>
        <a:bodyPr/>
        <a:lstStyle/>
        <a:p>
          <a:endParaRPr lang="en-US"/>
        </a:p>
      </dgm:t>
    </dgm:pt>
    <dgm:pt modelId="{623E670D-AFFD-4D5C-B28D-5BFAA2F183B2}" type="sibTrans" cxnId="{BD562E68-4405-4BA3-B5B4-4062621C001A}">
      <dgm:prSet/>
      <dgm:spPr/>
      <dgm:t>
        <a:bodyPr/>
        <a:lstStyle/>
        <a:p>
          <a:endParaRPr lang="en-US"/>
        </a:p>
      </dgm:t>
    </dgm:pt>
    <dgm:pt modelId="{849DB2E2-B7A9-4AE4-9F82-C54A65E873FF}">
      <dgm:prSet/>
      <dgm:spPr/>
      <dgm:t>
        <a:bodyPr/>
        <a:lstStyle/>
        <a:p>
          <a:pPr rtl="0"/>
          <a:r>
            <a:rPr lang="en-US" dirty="0" smtClean="0"/>
            <a:t>• Maintaining data quality continuously</a:t>
          </a:r>
          <a:endParaRPr lang="en-US" dirty="0"/>
        </a:p>
      </dgm:t>
    </dgm:pt>
    <dgm:pt modelId="{1E8C2FC1-F53C-4043-9556-9B70BA92D849}" type="parTrans" cxnId="{660916C7-C3B5-4905-BC84-3CBCA8B5FB01}">
      <dgm:prSet/>
      <dgm:spPr/>
      <dgm:t>
        <a:bodyPr/>
        <a:lstStyle/>
        <a:p>
          <a:endParaRPr lang="en-US"/>
        </a:p>
      </dgm:t>
    </dgm:pt>
    <dgm:pt modelId="{FF5971BF-F614-4EA3-B943-D9A127DDB1C5}" type="sibTrans" cxnId="{660916C7-C3B5-4905-BC84-3CBCA8B5FB01}">
      <dgm:prSet/>
      <dgm:spPr/>
      <dgm:t>
        <a:bodyPr/>
        <a:lstStyle/>
        <a:p>
          <a:endParaRPr lang="en-US"/>
        </a:p>
      </dgm:t>
    </dgm:pt>
    <dgm:pt modelId="{DBB83E83-FDC9-4AAB-85D4-F46EA867C663}" type="pres">
      <dgm:prSet presAssocID="{1E58A69A-E861-4BFA-BE09-E10E380C6D2F}" presName="Name0" presStyleCnt="0">
        <dgm:presLayoutVars>
          <dgm:dir/>
          <dgm:resizeHandles val="exact"/>
        </dgm:presLayoutVars>
      </dgm:prSet>
      <dgm:spPr/>
    </dgm:pt>
    <dgm:pt modelId="{CCDEB33B-5324-4AD7-9A7F-A7C0D9485369}" type="pres">
      <dgm:prSet presAssocID="{6241B0F9-3336-449D-9CDF-97A7E6DBAF36}" presName="node" presStyleLbl="node1" presStyleIdx="0" presStyleCnt="3" custScaleX="75846">
        <dgm:presLayoutVars>
          <dgm:bulletEnabled val="1"/>
        </dgm:presLayoutVars>
      </dgm:prSet>
      <dgm:spPr/>
    </dgm:pt>
    <dgm:pt modelId="{8603E3C5-22BD-44F7-9888-A8D47E6EE378}" type="pres">
      <dgm:prSet presAssocID="{D74A29EF-AFBE-48F3-A643-C8FE014F6A67}" presName="sibTrans" presStyleCnt="0"/>
      <dgm:spPr/>
    </dgm:pt>
    <dgm:pt modelId="{FB788526-3587-41F2-B3FB-67BC8EDF8A09}" type="pres">
      <dgm:prSet presAssocID="{729077EA-AC49-4C03-9FB0-D99951BB3BDF}" presName="node" presStyleLbl="node1" presStyleIdx="1" presStyleCnt="3" custScaleX="84663">
        <dgm:presLayoutVars>
          <dgm:bulletEnabled val="1"/>
        </dgm:presLayoutVars>
      </dgm:prSet>
      <dgm:spPr/>
    </dgm:pt>
    <dgm:pt modelId="{FB771346-6B47-4808-BC8F-863A8C6F1332}" type="pres">
      <dgm:prSet presAssocID="{623E670D-AFFD-4D5C-B28D-5BFAA2F183B2}" presName="sibTrans" presStyleCnt="0"/>
      <dgm:spPr/>
    </dgm:pt>
    <dgm:pt modelId="{A2C79A43-928A-44F2-9DAD-F678E5A913CD}" type="pres">
      <dgm:prSet presAssocID="{849DB2E2-B7A9-4AE4-9F82-C54A65E873FF}" presName="node" presStyleLbl="node1" presStyleIdx="2" presStyleCnt="3" custLinFactNeighborX="869" custLinFactNeighborY="0">
        <dgm:presLayoutVars>
          <dgm:bulletEnabled val="1"/>
        </dgm:presLayoutVars>
      </dgm:prSet>
      <dgm:spPr/>
    </dgm:pt>
  </dgm:ptLst>
  <dgm:cxnLst>
    <dgm:cxn modelId="{BD562E68-4405-4BA3-B5B4-4062621C001A}" srcId="{1E58A69A-E861-4BFA-BE09-E10E380C6D2F}" destId="{729077EA-AC49-4C03-9FB0-D99951BB3BDF}" srcOrd="1" destOrd="0" parTransId="{D6AAE2A5-F190-48D4-B98F-26459932C274}" sibTransId="{623E670D-AFFD-4D5C-B28D-5BFAA2F183B2}"/>
    <dgm:cxn modelId="{72822C55-B5C7-4879-8150-8615B23D008C}" type="presOf" srcId="{6241B0F9-3336-449D-9CDF-97A7E6DBAF36}" destId="{CCDEB33B-5324-4AD7-9A7F-A7C0D9485369}" srcOrd="0" destOrd="0" presId="urn:microsoft.com/office/officeart/2005/8/layout/hList6"/>
    <dgm:cxn modelId="{F1B61B3A-25DB-457B-B0C4-BE6DC5192262}" type="presOf" srcId="{849DB2E2-B7A9-4AE4-9F82-C54A65E873FF}" destId="{A2C79A43-928A-44F2-9DAD-F678E5A913CD}" srcOrd="0" destOrd="0" presId="urn:microsoft.com/office/officeart/2005/8/layout/hList6"/>
    <dgm:cxn modelId="{F4122265-48F0-4CBC-96D9-B48136315E03}" type="presOf" srcId="{1E58A69A-E861-4BFA-BE09-E10E380C6D2F}" destId="{DBB83E83-FDC9-4AAB-85D4-F46EA867C663}" srcOrd="0" destOrd="0" presId="urn:microsoft.com/office/officeart/2005/8/layout/hList6"/>
    <dgm:cxn modelId="{C61CC0BF-2220-411D-AE52-68BC70793619}" type="presOf" srcId="{729077EA-AC49-4C03-9FB0-D99951BB3BDF}" destId="{FB788526-3587-41F2-B3FB-67BC8EDF8A09}" srcOrd="0" destOrd="0" presId="urn:microsoft.com/office/officeart/2005/8/layout/hList6"/>
    <dgm:cxn modelId="{660916C7-C3B5-4905-BC84-3CBCA8B5FB01}" srcId="{1E58A69A-E861-4BFA-BE09-E10E380C6D2F}" destId="{849DB2E2-B7A9-4AE4-9F82-C54A65E873FF}" srcOrd="2" destOrd="0" parTransId="{1E8C2FC1-F53C-4043-9556-9B70BA92D849}" sibTransId="{FF5971BF-F614-4EA3-B943-D9A127DDB1C5}"/>
    <dgm:cxn modelId="{EC0F5360-D710-4E39-B670-9451568AB4AD}" srcId="{1E58A69A-E861-4BFA-BE09-E10E380C6D2F}" destId="{6241B0F9-3336-449D-9CDF-97A7E6DBAF36}" srcOrd="0" destOrd="0" parTransId="{E7D6B55C-0172-4B3D-9FF9-664985A90486}" sibTransId="{D74A29EF-AFBE-48F3-A643-C8FE014F6A67}"/>
    <dgm:cxn modelId="{8D121BFA-1F90-469C-A25C-D159602FE4F0}" type="presParOf" srcId="{DBB83E83-FDC9-4AAB-85D4-F46EA867C663}" destId="{CCDEB33B-5324-4AD7-9A7F-A7C0D9485369}" srcOrd="0" destOrd="0" presId="urn:microsoft.com/office/officeart/2005/8/layout/hList6"/>
    <dgm:cxn modelId="{15830152-EDD9-43E6-851A-D89389D825C4}" type="presParOf" srcId="{DBB83E83-FDC9-4AAB-85D4-F46EA867C663}" destId="{8603E3C5-22BD-44F7-9888-A8D47E6EE378}" srcOrd="1" destOrd="0" presId="urn:microsoft.com/office/officeart/2005/8/layout/hList6"/>
    <dgm:cxn modelId="{9FFF920A-8084-4E1B-9598-2889AE09E7FD}" type="presParOf" srcId="{DBB83E83-FDC9-4AAB-85D4-F46EA867C663}" destId="{FB788526-3587-41F2-B3FB-67BC8EDF8A09}" srcOrd="2" destOrd="0" presId="urn:microsoft.com/office/officeart/2005/8/layout/hList6"/>
    <dgm:cxn modelId="{B458B97F-5007-44EA-A907-45C337FE4ADA}" type="presParOf" srcId="{DBB83E83-FDC9-4AAB-85D4-F46EA867C663}" destId="{FB771346-6B47-4808-BC8F-863A8C6F1332}" srcOrd="3" destOrd="0" presId="urn:microsoft.com/office/officeart/2005/8/layout/hList6"/>
    <dgm:cxn modelId="{0973B1E6-59D8-4DA2-A404-4DD8C926DF87}" type="presParOf" srcId="{DBB83E83-FDC9-4AAB-85D4-F46EA867C663}" destId="{A2C79A43-928A-44F2-9DAD-F678E5A913CD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F85A89A-75B1-4C7C-A3C1-A501252D1015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750E2A-A5D4-4CC2-BF86-D2A015676529}">
      <dgm:prSet/>
      <dgm:spPr/>
      <dgm:t>
        <a:bodyPr/>
        <a:lstStyle/>
        <a:p>
          <a:pPr rtl="0"/>
          <a:r>
            <a:rPr lang="en-US" dirty="0" smtClean="0"/>
            <a:t>• Data cleaning and processing are essential for reliable insights.</a:t>
          </a:r>
          <a:endParaRPr lang="en-US" dirty="0"/>
        </a:p>
      </dgm:t>
    </dgm:pt>
    <dgm:pt modelId="{3DFC67CB-7D90-4F81-9CA8-3D2F0EC24B7F}" type="parTrans" cxnId="{229507D8-DCC2-477C-9D12-07908A1517F5}">
      <dgm:prSet/>
      <dgm:spPr/>
      <dgm:t>
        <a:bodyPr/>
        <a:lstStyle/>
        <a:p>
          <a:endParaRPr lang="en-US"/>
        </a:p>
      </dgm:t>
    </dgm:pt>
    <dgm:pt modelId="{048B1B62-A735-4A5D-8C92-716DEA36696B}" type="sibTrans" cxnId="{229507D8-DCC2-477C-9D12-07908A1517F5}">
      <dgm:prSet/>
      <dgm:spPr/>
      <dgm:t>
        <a:bodyPr/>
        <a:lstStyle/>
        <a:p>
          <a:endParaRPr lang="en-US"/>
        </a:p>
      </dgm:t>
    </dgm:pt>
    <dgm:pt modelId="{4C911130-07F3-4F0A-AD8F-A52D12A04010}">
      <dgm:prSet/>
      <dgm:spPr/>
      <dgm:t>
        <a:bodyPr/>
        <a:lstStyle/>
        <a:p>
          <a:pPr rtl="0"/>
          <a:r>
            <a:rPr lang="en-US" dirty="0" smtClean="0"/>
            <a:t>• Proper tools enhance accuracy and productivity.</a:t>
          </a:r>
          <a:endParaRPr lang="en-US" dirty="0"/>
        </a:p>
      </dgm:t>
    </dgm:pt>
    <dgm:pt modelId="{9CCB1CC8-F581-4B5D-A3CE-BCFD1EB0A0E6}" type="parTrans" cxnId="{C1D6271C-B39C-4A23-9F49-9E5FBFFB6AB9}">
      <dgm:prSet/>
      <dgm:spPr/>
      <dgm:t>
        <a:bodyPr/>
        <a:lstStyle/>
        <a:p>
          <a:endParaRPr lang="en-US"/>
        </a:p>
      </dgm:t>
    </dgm:pt>
    <dgm:pt modelId="{36912D30-AD0F-4E12-9006-4442C3F1E73E}" type="sibTrans" cxnId="{C1D6271C-B39C-4A23-9F49-9E5FBFFB6AB9}">
      <dgm:prSet/>
      <dgm:spPr/>
      <dgm:t>
        <a:bodyPr/>
        <a:lstStyle/>
        <a:p>
          <a:endParaRPr lang="en-US"/>
        </a:p>
      </dgm:t>
    </dgm:pt>
    <dgm:pt modelId="{E9845AE6-A46A-4285-93D3-CDA4DDC87AA0}">
      <dgm:prSet/>
      <dgm:spPr/>
      <dgm:t>
        <a:bodyPr/>
        <a:lstStyle/>
        <a:p>
          <a:pPr rtl="0"/>
          <a:r>
            <a:rPr lang="en-US" dirty="0" smtClean="0"/>
            <a:t>• Choosing the right tool depends on data size, complexity, and goals.</a:t>
          </a:r>
          <a:endParaRPr lang="en-US" dirty="0"/>
        </a:p>
      </dgm:t>
    </dgm:pt>
    <dgm:pt modelId="{14B9410E-6844-4DF4-9B88-BB7B1862B23D}" type="parTrans" cxnId="{BA45919D-2DF9-4A26-B55B-312D2FE47D6C}">
      <dgm:prSet/>
      <dgm:spPr/>
      <dgm:t>
        <a:bodyPr/>
        <a:lstStyle/>
        <a:p>
          <a:endParaRPr lang="en-US"/>
        </a:p>
      </dgm:t>
    </dgm:pt>
    <dgm:pt modelId="{7918E3EE-43A2-4372-AA73-DA9E800CBF49}" type="sibTrans" cxnId="{BA45919D-2DF9-4A26-B55B-312D2FE47D6C}">
      <dgm:prSet/>
      <dgm:spPr/>
      <dgm:t>
        <a:bodyPr/>
        <a:lstStyle/>
        <a:p>
          <a:endParaRPr lang="en-US"/>
        </a:p>
      </dgm:t>
    </dgm:pt>
    <dgm:pt modelId="{2B44A59D-6DF3-40EC-B7E4-56BC4A93E38B}" type="pres">
      <dgm:prSet presAssocID="{7F85A89A-75B1-4C7C-A3C1-A501252D1015}" presName="Name0" presStyleCnt="0">
        <dgm:presLayoutVars>
          <dgm:dir/>
          <dgm:animLvl val="lvl"/>
          <dgm:resizeHandles/>
        </dgm:presLayoutVars>
      </dgm:prSet>
      <dgm:spPr/>
    </dgm:pt>
    <dgm:pt modelId="{13E75446-DD7E-4B99-A30E-80D5EA417570}" type="pres">
      <dgm:prSet presAssocID="{CF750E2A-A5D4-4CC2-BF86-D2A015676529}" presName="linNode" presStyleCnt="0"/>
      <dgm:spPr/>
    </dgm:pt>
    <dgm:pt modelId="{DD314EE1-57E4-4235-8D49-6912CE9010B0}" type="pres">
      <dgm:prSet presAssocID="{CF750E2A-A5D4-4CC2-BF86-D2A015676529}" presName="parentShp" presStyleLbl="node1" presStyleIdx="0" presStyleCnt="3" custScaleX="331985">
        <dgm:presLayoutVars>
          <dgm:bulletEnabled val="1"/>
        </dgm:presLayoutVars>
      </dgm:prSet>
      <dgm:spPr/>
    </dgm:pt>
    <dgm:pt modelId="{1C110892-EE86-47AF-9CF7-C581E8C53D12}" type="pres">
      <dgm:prSet presAssocID="{CF750E2A-A5D4-4CC2-BF86-D2A015676529}" presName="childShp" presStyleLbl="bgAccFollowNode1" presStyleIdx="0" presStyleCnt="3">
        <dgm:presLayoutVars>
          <dgm:bulletEnabled val="1"/>
        </dgm:presLayoutVars>
      </dgm:prSet>
      <dgm:spPr/>
    </dgm:pt>
    <dgm:pt modelId="{F3CFA550-4C1B-43E0-A8D7-F430DEB89AED}" type="pres">
      <dgm:prSet presAssocID="{048B1B62-A735-4A5D-8C92-716DEA36696B}" presName="spacing" presStyleCnt="0"/>
      <dgm:spPr/>
    </dgm:pt>
    <dgm:pt modelId="{D44C0001-1E45-4C52-8C44-39A692142BD9}" type="pres">
      <dgm:prSet presAssocID="{4C911130-07F3-4F0A-AD8F-A52D12A04010}" presName="linNode" presStyleCnt="0"/>
      <dgm:spPr/>
    </dgm:pt>
    <dgm:pt modelId="{8BFC8DA2-BB91-42F8-B800-DE2E03046A65}" type="pres">
      <dgm:prSet presAssocID="{4C911130-07F3-4F0A-AD8F-A52D12A04010}" presName="parentShp" presStyleLbl="node1" presStyleIdx="1" presStyleCnt="3" custScaleX="322706">
        <dgm:presLayoutVars>
          <dgm:bulletEnabled val="1"/>
        </dgm:presLayoutVars>
      </dgm:prSet>
      <dgm:spPr/>
    </dgm:pt>
    <dgm:pt modelId="{87669D6A-6065-4831-8041-FBD62494F09E}" type="pres">
      <dgm:prSet presAssocID="{4C911130-07F3-4F0A-AD8F-A52D12A04010}" presName="childShp" presStyleLbl="bgAccFollowNode1" presStyleIdx="1" presStyleCnt="3">
        <dgm:presLayoutVars>
          <dgm:bulletEnabled val="1"/>
        </dgm:presLayoutVars>
      </dgm:prSet>
      <dgm:spPr/>
    </dgm:pt>
    <dgm:pt modelId="{A33324E0-5D9E-45A8-BBAB-306C667B5903}" type="pres">
      <dgm:prSet presAssocID="{36912D30-AD0F-4E12-9006-4442C3F1E73E}" presName="spacing" presStyleCnt="0"/>
      <dgm:spPr/>
    </dgm:pt>
    <dgm:pt modelId="{4639D3EC-42FB-43F6-B331-4B8289EFC79A}" type="pres">
      <dgm:prSet presAssocID="{E9845AE6-A46A-4285-93D3-CDA4DDC87AA0}" presName="linNode" presStyleCnt="0"/>
      <dgm:spPr/>
    </dgm:pt>
    <dgm:pt modelId="{A854443E-6854-43B3-9387-5850B824DF3F}" type="pres">
      <dgm:prSet presAssocID="{E9845AE6-A46A-4285-93D3-CDA4DDC87AA0}" presName="parentShp" presStyleLbl="node1" presStyleIdx="2" presStyleCnt="3" custScaleX="317796" custLinFactNeighborX="-27" custLinFactNeighborY="0">
        <dgm:presLayoutVars>
          <dgm:bulletEnabled val="1"/>
        </dgm:presLayoutVars>
      </dgm:prSet>
      <dgm:spPr/>
    </dgm:pt>
    <dgm:pt modelId="{DA9A0492-EA6C-46C6-A855-BC3020AE77A6}" type="pres">
      <dgm:prSet presAssocID="{E9845AE6-A46A-4285-93D3-CDA4DDC87AA0}" presName="childShp" presStyleLbl="bgAccFollowNode1" presStyleIdx="2" presStyleCnt="3" custLinFactNeighborX="9171" custLinFactNeighborY="0">
        <dgm:presLayoutVars>
          <dgm:bulletEnabled val="1"/>
        </dgm:presLayoutVars>
      </dgm:prSet>
      <dgm:spPr/>
    </dgm:pt>
  </dgm:ptLst>
  <dgm:cxnLst>
    <dgm:cxn modelId="{BA45919D-2DF9-4A26-B55B-312D2FE47D6C}" srcId="{7F85A89A-75B1-4C7C-A3C1-A501252D1015}" destId="{E9845AE6-A46A-4285-93D3-CDA4DDC87AA0}" srcOrd="2" destOrd="0" parTransId="{14B9410E-6844-4DF4-9B88-BB7B1862B23D}" sibTransId="{7918E3EE-43A2-4372-AA73-DA9E800CBF49}"/>
    <dgm:cxn modelId="{085312CC-5E5A-41FB-A938-45D9E1C70858}" type="presOf" srcId="{E9845AE6-A46A-4285-93D3-CDA4DDC87AA0}" destId="{A854443E-6854-43B3-9387-5850B824DF3F}" srcOrd="0" destOrd="0" presId="urn:microsoft.com/office/officeart/2005/8/layout/vList6"/>
    <dgm:cxn modelId="{5C271D48-CBBF-4840-9059-871E60297F85}" type="presOf" srcId="{7F85A89A-75B1-4C7C-A3C1-A501252D1015}" destId="{2B44A59D-6DF3-40EC-B7E4-56BC4A93E38B}" srcOrd="0" destOrd="0" presId="urn:microsoft.com/office/officeart/2005/8/layout/vList6"/>
    <dgm:cxn modelId="{CB1D98B5-F6A6-4427-94BD-2017A32EEBD6}" type="presOf" srcId="{4C911130-07F3-4F0A-AD8F-A52D12A04010}" destId="{8BFC8DA2-BB91-42F8-B800-DE2E03046A65}" srcOrd="0" destOrd="0" presId="urn:microsoft.com/office/officeart/2005/8/layout/vList6"/>
    <dgm:cxn modelId="{229507D8-DCC2-477C-9D12-07908A1517F5}" srcId="{7F85A89A-75B1-4C7C-A3C1-A501252D1015}" destId="{CF750E2A-A5D4-4CC2-BF86-D2A015676529}" srcOrd="0" destOrd="0" parTransId="{3DFC67CB-7D90-4F81-9CA8-3D2F0EC24B7F}" sibTransId="{048B1B62-A735-4A5D-8C92-716DEA36696B}"/>
    <dgm:cxn modelId="{C1D6271C-B39C-4A23-9F49-9E5FBFFB6AB9}" srcId="{7F85A89A-75B1-4C7C-A3C1-A501252D1015}" destId="{4C911130-07F3-4F0A-AD8F-A52D12A04010}" srcOrd="1" destOrd="0" parTransId="{9CCB1CC8-F581-4B5D-A3CE-BCFD1EB0A0E6}" sibTransId="{36912D30-AD0F-4E12-9006-4442C3F1E73E}"/>
    <dgm:cxn modelId="{1A2C8EF2-D7CC-45E4-857E-41052B5B96AF}" type="presOf" srcId="{CF750E2A-A5D4-4CC2-BF86-D2A015676529}" destId="{DD314EE1-57E4-4235-8D49-6912CE9010B0}" srcOrd="0" destOrd="0" presId="urn:microsoft.com/office/officeart/2005/8/layout/vList6"/>
    <dgm:cxn modelId="{4A16348E-A7A6-4237-9593-023B98E3C847}" type="presParOf" srcId="{2B44A59D-6DF3-40EC-B7E4-56BC4A93E38B}" destId="{13E75446-DD7E-4B99-A30E-80D5EA417570}" srcOrd="0" destOrd="0" presId="urn:microsoft.com/office/officeart/2005/8/layout/vList6"/>
    <dgm:cxn modelId="{2882B551-D05B-49CD-BF55-86139C44821B}" type="presParOf" srcId="{13E75446-DD7E-4B99-A30E-80D5EA417570}" destId="{DD314EE1-57E4-4235-8D49-6912CE9010B0}" srcOrd="0" destOrd="0" presId="urn:microsoft.com/office/officeart/2005/8/layout/vList6"/>
    <dgm:cxn modelId="{588D949E-D101-4DDA-840D-CF08489D82D7}" type="presParOf" srcId="{13E75446-DD7E-4B99-A30E-80D5EA417570}" destId="{1C110892-EE86-47AF-9CF7-C581E8C53D12}" srcOrd="1" destOrd="0" presId="urn:microsoft.com/office/officeart/2005/8/layout/vList6"/>
    <dgm:cxn modelId="{C5916631-176E-415D-A345-40B02ADDCE54}" type="presParOf" srcId="{2B44A59D-6DF3-40EC-B7E4-56BC4A93E38B}" destId="{F3CFA550-4C1B-43E0-A8D7-F430DEB89AED}" srcOrd="1" destOrd="0" presId="urn:microsoft.com/office/officeart/2005/8/layout/vList6"/>
    <dgm:cxn modelId="{B6BBF228-81A8-4886-A19E-56A5C037E75D}" type="presParOf" srcId="{2B44A59D-6DF3-40EC-B7E4-56BC4A93E38B}" destId="{D44C0001-1E45-4C52-8C44-39A692142BD9}" srcOrd="2" destOrd="0" presId="urn:microsoft.com/office/officeart/2005/8/layout/vList6"/>
    <dgm:cxn modelId="{CA25A650-160D-4305-AFFF-24ABD7399C9E}" type="presParOf" srcId="{D44C0001-1E45-4C52-8C44-39A692142BD9}" destId="{8BFC8DA2-BB91-42F8-B800-DE2E03046A65}" srcOrd="0" destOrd="0" presId="urn:microsoft.com/office/officeart/2005/8/layout/vList6"/>
    <dgm:cxn modelId="{C7140FEE-F935-4F29-AD56-9EB00A4B0B17}" type="presParOf" srcId="{D44C0001-1E45-4C52-8C44-39A692142BD9}" destId="{87669D6A-6065-4831-8041-FBD62494F09E}" srcOrd="1" destOrd="0" presId="urn:microsoft.com/office/officeart/2005/8/layout/vList6"/>
    <dgm:cxn modelId="{9A20B3CB-9AA8-4CBC-98D2-049E5D7FB78F}" type="presParOf" srcId="{2B44A59D-6DF3-40EC-B7E4-56BC4A93E38B}" destId="{A33324E0-5D9E-45A8-BBAB-306C667B5903}" srcOrd="3" destOrd="0" presId="urn:microsoft.com/office/officeart/2005/8/layout/vList6"/>
    <dgm:cxn modelId="{B9AA8988-4E8E-4D6A-9C4C-F6E56EB290EE}" type="presParOf" srcId="{2B44A59D-6DF3-40EC-B7E4-56BC4A93E38B}" destId="{4639D3EC-42FB-43F6-B331-4B8289EFC79A}" srcOrd="4" destOrd="0" presId="urn:microsoft.com/office/officeart/2005/8/layout/vList6"/>
    <dgm:cxn modelId="{337A33FB-7B13-44FD-BCB4-BD4D45B5C050}" type="presParOf" srcId="{4639D3EC-42FB-43F6-B331-4B8289EFC79A}" destId="{A854443E-6854-43B3-9387-5850B824DF3F}" srcOrd="0" destOrd="0" presId="urn:microsoft.com/office/officeart/2005/8/layout/vList6"/>
    <dgm:cxn modelId="{7D3C0235-F7F2-483B-B673-B630DB0AF2F5}" type="presParOf" srcId="{4639D3EC-42FB-43F6-B331-4B8289EFC79A}" destId="{DA9A0492-EA6C-46C6-A855-BC3020AE77A6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536C8B48-2F7A-455A-84D2-D0B09C0AC7EA}" type="doc">
      <dgm:prSet loTypeId="urn:microsoft.com/office/officeart/2005/8/layout/process4" loCatId="list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BC94864-948D-4FFB-BE8A-325625F04BEE}">
      <dgm:prSet/>
      <dgm:spPr/>
      <dgm:t>
        <a:bodyPr/>
        <a:lstStyle/>
        <a:p>
          <a:pPr rtl="0"/>
          <a:r>
            <a:rPr lang="en-US" dirty="0" smtClean="0"/>
            <a:t>• www.kdnuggets.com</a:t>
          </a:r>
          <a:endParaRPr lang="en-US" dirty="0"/>
        </a:p>
      </dgm:t>
    </dgm:pt>
    <dgm:pt modelId="{916E01F4-0E53-4B9B-B81B-F269F3472C96}" type="parTrans" cxnId="{F24DF83E-A8C8-4C49-80A3-49977BB72CE1}">
      <dgm:prSet/>
      <dgm:spPr/>
      <dgm:t>
        <a:bodyPr/>
        <a:lstStyle/>
        <a:p>
          <a:endParaRPr lang="en-US"/>
        </a:p>
      </dgm:t>
    </dgm:pt>
    <dgm:pt modelId="{625BDFF9-D303-41D0-8BCE-DABDED564EE0}" type="sibTrans" cxnId="{F24DF83E-A8C8-4C49-80A3-49977BB72CE1}">
      <dgm:prSet/>
      <dgm:spPr/>
      <dgm:t>
        <a:bodyPr/>
        <a:lstStyle/>
        <a:p>
          <a:endParaRPr lang="en-US"/>
        </a:p>
      </dgm:t>
    </dgm:pt>
    <dgm:pt modelId="{5581A5D1-F39C-4D07-8557-9648DF938A08}">
      <dgm:prSet/>
      <dgm:spPr/>
      <dgm:t>
        <a:bodyPr/>
        <a:lstStyle/>
        <a:p>
          <a:pPr rtl="0"/>
          <a:r>
            <a:rPr lang="en-US" dirty="0" smtClean="0"/>
            <a:t>• www.towardsdatascience.com</a:t>
          </a:r>
          <a:endParaRPr lang="en-US" dirty="0"/>
        </a:p>
      </dgm:t>
    </dgm:pt>
    <dgm:pt modelId="{B7D18081-E854-4EDD-9DA2-A18FA92DFC21}" type="parTrans" cxnId="{AFEC2345-23C6-45EF-B116-C7112B72955D}">
      <dgm:prSet/>
      <dgm:spPr/>
      <dgm:t>
        <a:bodyPr/>
        <a:lstStyle/>
        <a:p>
          <a:endParaRPr lang="en-US"/>
        </a:p>
      </dgm:t>
    </dgm:pt>
    <dgm:pt modelId="{9CF79205-E6E5-4031-909D-2BDAE29B871A}" type="sibTrans" cxnId="{AFEC2345-23C6-45EF-B116-C7112B72955D}">
      <dgm:prSet/>
      <dgm:spPr/>
      <dgm:t>
        <a:bodyPr/>
        <a:lstStyle/>
        <a:p>
          <a:endParaRPr lang="en-US"/>
        </a:p>
      </dgm:t>
    </dgm:pt>
    <dgm:pt modelId="{681EA82F-6C93-40BC-9384-F140B222609B}">
      <dgm:prSet/>
      <dgm:spPr/>
      <dgm:t>
        <a:bodyPr/>
        <a:lstStyle/>
        <a:p>
          <a:pPr rtl="0"/>
          <a:r>
            <a:rPr lang="en-US" dirty="0" smtClean="0"/>
            <a:t>• www.geeksforgeeks.org</a:t>
          </a:r>
          <a:endParaRPr lang="en-US" dirty="0"/>
        </a:p>
      </dgm:t>
    </dgm:pt>
    <dgm:pt modelId="{6AE1CDC6-DA8B-43E2-ADF7-385D36B9969B}" type="parTrans" cxnId="{ECF937B0-8A05-45C4-95AC-E92BB35A4789}">
      <dgm:prSet/>
      <dgm:spPr/>
      <dgm:t>
        <a:bodyPr/>
        <a:lstStyle/>
        <a:p>
          <a:endParaRPr lang="en-US"/>
        </a:p>
      </dgm:t>
    </dgm:pt>
    <dgm:pt modelId="{C9BD8D52-555A-4B18-9829-B9E65C9CABE8}" type="sibTrans" cxnId="{ECF937B0-8A05-45C4-95AC-E92BB35A4789}">
      <dgm:prSet/>
      <dgm:spPr/>
      <dgm:t>
        <a:bodyPr/>
        <a:lstStyle/>
        <a:p>
          <a:endParaRPr lang="en-US"/>
        </a:p>
      </dgm:t>
    </dgm:pt>
    <dgm:pt modelId="{796ED5A4-F47E-4EE2-92B9-FF7F2A2968D0}">
      <dgm:prSet/>
      <dgm:spPr/>
      <dgm:t>
        <a:bodyPr/>
        <a:lstStyle/>
        <a:p>
          <a:pPr rtl="0"/>
          <a:r>
            <a:rPr lang="en-US" dirty="0" smtClean="0"/>
            <a:t>• Official documentation: Pandas, </a:t>
          </a:r>
          <a:r>
            <a:rPr lang="en-US" dirty="0" err="1" smtClean="0"/>
            <a:t>OpenRefine</a:t>
          </a:r>
          <a:r>
            <a:rPr lang="en-US" dirty="0" smtClean="0"/>
            <a:t>, Apache Spark</a:t>
          </a:r>
          <a:endParaRPr lang="en-US" dirty="0"/>
        </a:p>
      </dgm:t>
    </dgm:pt>
    <dgm:pt modelId="{8DF01A12-1632-4044-87B5-47A6BAD2A1CD}" type="parTrans" cxnId="{6146301A-5973-43A5-AB33-B6446E5E942A}">
      <dgm:prSet/>
      <dgm:spPr/>
      <dgm:t>
        <a:bodyPr/>
        <a:lstStyle/>
        <a:p>
          <a:endParaRPr lang="en-US"/>
        </a:p>
      </dgm:t>
    </dgm:pt>
    <dgm:pt modelId="{A5842DC3-3CFA-4929-912F-214B27A90B01}" type="sibTrans" cxnId="{6146301A-5973-43A5-AB33-B6446E5E942A}">
      <dgm:prSet/>
      <dgm:spPr/>
      <dgm:t>
        <a:bodyPr/>
        <a:lstStyle/>
        <a:p>
          <a:endParaRPr lang="en-US"/>
        </a:p>
      </dgm:t>
    </dgm:pt>
    <dgm:pt modelId="{3A161079-281C-473C-91BF-110DB422C829}" type="pres">
      <dgm:prSet presAssocID="{536C8B48-2F7A-455A-84D2-D0B09C0AC7EA}" presName="Name0" presStyleCnt="0">
        <dgm:presLayoutVars>
          <dgm:dir/>
          <dgm:animLvl val="lvl"/>
          <dgm:resizeHandles val="exact"/>
        </dgm:presLayoutVars>
      </dgm:prSet>
      <dgm:spPr/>
    </dgm:pt>
    <dgm:pt modelId="{34102B67-6FE1-47F2-8958-4F4353F91B23}" type="pres">
      <dgm:prSet presAssocID="{796ED5A4-F47E-4EE2-92B9-FF7F2A2968D0}" presName="boxAndChildren" presStyleCnt="0"/>
      <dgm:spPr/>
    </dgm:pt>
    <dgm:pt modelId="{B173E6D4-C419-404C-B663-85F2E03836B7}" type="pres">
      <dgm:prSet presAssocID="{796ED5A4-F47E-4EE2-92B9-FF7F2A2968D0}" presName="parentTextBox" presStyleLbl="node1" presStyleIdx="0" presStyleCnt="4"/>
      <dgm:spPr/>
    </dgm:pt>
    <dgm:pt modelId="{FA10326A-2CBC-47D9-B603-7258F0D4E8D9}" type="pres">
      <dgm:prSet presAssocID="{C9BD8D52-555A-4B18-9829-B9E65C9CABE8}" presName="sp" presStyleCnt="0"/>
      <dgm:spPr/>
    </dgm:pt>
    <dgm:pt modelId="{B3976931-44D9-40B5-8DC1-3DDA1466F56E}" type="pres">
      <dgm:prSet presAssocID="{681EA82F-6C93-40BC-9384-F140B222609B}" presName="arrowAndChildren" presStyleCnt="0"/>
      <dgm:spPr/>
    </dgm:pt>
    <dgm:pt modelId="{1D575BC9-147C-4AE1-96FE-9AFA91E12C30}" type="pres">
      <dgm:prSet presAssocID="{681EA82F-6C93-40BC-9384-F140B222609B}" presName="parentTextArrow" presStyleLbl="node1" presStyleIdx="1" presStyleCnt="4"/>
      <dgm:spPr/>
    </dgm:pt>
    <dgm:pt modelId="{25F752A0-79A3-4DB2-83BD-B13ABFFFAFF1}" type="pres">
      <dgm:prSet presAssocID="{9CF79205-E6E5-4031-909D-2BDAE29B871A}" presName="sp" presStyleCnt="0"/>
      <dgm:spPr/>
    </dgm:pt>
    <dgm:pt modelId="{D5BA7318-C1AC-4825-A908-5D1B058EBC68}" type="pres">
      <dgm:prSet presAssocID="{5581A5D1-F39C-4D07-8557-9648DF938A08}" presName="arrowAndChildren" presStyleCnt="0"/>
      <dgm:spPr/>
    </dgm:pt>
    <dgm:pt modelId="{61E950BF-8960-4A96-835D-2653A993BCBC}" type="pres">
      <dgm:prSet presAssocID="{5581A5D1-F39C-4D07-8557-9648DF938A08}" presName="parentTextArrow" presStyleLbl="node1" presStyleIdx="2" presStyleCnt="4"/>
      <dgm:spPr/>
    </dgm:pt>
    <dgm:pt modelId="{288BD44B-E4D7-45D7-86E2-23BA5E9F67D6}" type="pres">
      <dgm:prSet presAssocID="{625BDFF9-D303-41D0-8BCE-DABDED564EE0}" presName="sp" presStyleCnt="0"/>
      <dgm:spPr/>
    </dgm:pt>
    <dgm:pt modelId="{7DFA5EFD-F8CA-4145-9A0E-28A49751EEB5}" type="pres">
      <dgm:prSet presAssocID="{9BC94864-948D-4FFB-BE8A-325625F04BEE}" presName="arrowAndChildren" presStyleCnt="0"/>
      <dgm:spPr/>
    </dgm:pt>
    <dgm:pt modelId="{D0722410-0B9C-457E-8752-57DEDB95A140}" type="pres">
      <dgm:prSet presAssocID="{9BC94864-948D-4FFB-BE8A-325625F04BEE}" presName="parentTextArrow" presStyleLbl="node1" presStyleIdx="3" presStyleCnt="4"/>
      <dgm:spPr/>
    </dgm:pt>
  </dgm:ptLst>
  <dgm:cxnLst>
    <dgm:cxn modelId="{F24DF83E-A8C8-4C49-80A3-49977BB72CE1}" srcId="{536C8B48-2F7A-455A-84D2-D0B09C0AC7EA}" destId="{9BC94864-948D-4FFB-BE8A-325625F04BEE}" srcOrd="0" destOrd="0" parTransId="{916E01F4-0E53-4B9B-B81B-F269F3472C96}" sibTransId="{625BDFF9-D303-41D0-8BCE-DABDED564EE0}"/>
    <dgm:cxn modelId="{ECF937B0-8A05-45C4-95AC-E92BB35A4789}" srcId="{536C8B48-2F7A-455A-84D2-D0B09C0AC7EA}" destId="{681EA82F-6C93-40BC-9384-F140B222609B}" srcOrd="2" destOrd="0" parTransId="{6AE1CDC6-DA8B-43E2-ADF7-385D36B9969B}" sibTransId="{C9BD8D52-555A-4B18-9829-B9E65C9CABE8}"/>
    <dgm:cxn modelId="{AFEC2345-23C6-45EF-B116-C7112B72955D}" srcId="{536C8B48-2F7A-455A-84D2-D0B09C0AC7EA}" destId="{5581A5D1-F39C-4D07-8557-9648DF938A08}" srcOrd="1" destOrd="0" parTransId="{B7D18081-E854-4EDD-9DA2-A18FA92DFC21}" sibTransId="{9CF79205-E6E5-4031-909D-2BDAE29B871A}"/>
    <dgm:cxn modelId="{BDA98012-78D1-4F98-A661-C6229BC151A1}" type="presOf" srcId="{536C8B48-2F7A-455A-84D2-D0B09C0AC7EA}" destId="{3A161079-281C-473C-91BF-110DB422C829}" srcOrd="0" destOrd="0" presId="urn:microsoft.com/office/officeart/2005/8/layout/process4"/>
    <dgm:cxn modelId="{6146301A-5973-43A5-AB33-B6446E5E942A}" srcId="{536C8B48-2F7A-455A-84D2-D0B09C0AC7EA}" destId="{796ED5A4-F47E-4EE2-92B9-FF7F2A2968D0}" srcOrd="3" destOrd="0" parTransId="{8DF01A12-1632-4044-87B5-47A6BAD2A1CD}" sibTransId="{A5842DC3-3CFA-4929-912F-214B27A90B01}"/>
    <dgm:cxn modelId="{829C62A9-F186-4A8B-84A0-5787CAB781F0}" type="presOf" srcId="{5581A5D1-F39C-4D07-8557-9648DF938A08}" destId="{61E950BF-8960-4A96-835D-2653A993BCBC}" srcOrd="0" destOrd="0" presId="urn:microsoft.com/office/officeart/2005/8/layout/process4"/>
    <dgm:cxn modelId="{D7F6E745-DB26-4FE7-92E6-4F25BE396DCA}" type="presOf" srcId="{9BC94864-948D-4FFB-BE8A-325625F04BEE}" destId="{D0722410-0B9C-457E-8752-57DEDB95A140}" srcOrd="0" destOrd="0" presId="urn:microsoft.com/office/officeart/2005/8/layout/process4"/>
    <dgm:cxn modelId="{137634DD-1C81-4A3B-B93F-5E1F0ADF761A}" type="presOf" srcId="{681EA82F-6C93-40BC-9384-F140B222609B}" destId="{1D575BC9-147C-4AE1-96FE-9AFA91E12C30}" srcOrd="0" destOrd="0" presId="urn:microsoft.com/office/officeart/2005/8/layout/process4"/>
    <dgm:cxn modelId="{B2048C5E-5CFE-4879-B2A3-736E783BA86C}" type="presOf" srcId="{796ED5A4-F47E-4EE2-92B9-FF7F2A2968D0}" destId="{B173E6D4-C419-404C-B663-85F2E03836B7}" srcOrd="0" destOrd="0" presId="urn:microsoft.com/office/officeart/2005/8/layout/process4"/>
    <dgm:cxn modelId="{2E8E6911-3771-4230-9EC5-9703B39838DA}" type="presParOf" srcId="{3A161079-281C-473C-91BF-110DB422C829}" destId="{34102B67-6FE1-47F2-8958-4F4353F91B23}" srcOrd="0" destOrd="0" presId="urn:microsoft.com/office/officeart/2005/8/layout/process4"/>
    <dgm:cxn modelId="{F12E5AA6-53B6-4343-AD45-E97C9D939A24}" type="presParOf" srcId="{34102B67-6FE1-47F2-8958-4F4353F91B23}" destId="{B173E6D4-C419-404C-B663-85F2E03836B7}" srcOrd="0" destOrd="0" presId="urn:microsoft.com/office/officeart/2005/8/layout/process4"/>
    <dgm:cxn modelId="{8F94724D-B3F2-4E50-9479-858054BAC0EA}" type="presParOf" srcId="{3A161079-281C-473C-91BF-110DB422C829}" destId="{FA10326A-2CBC-47D9-B603-7258F0D4E8D9}" srcOrd="1" destOrd="0" presId="urn:microsoft.com/office/officeart/2005/8/layout/process4"/>
    <dgm:cxn modelId="{95976A83-1D9E-4FC1-9E1E-3C337486787F}" type="presParOf" srcId="{3A161079-281C-473C-91BF-110DB422C829}" destId="{B3976931-44D9-40B5-8DC1-3DDA1466F56E}" srcOrd="2" destOrd="0" presId="urn:microsoft.com/office/officeart/2005/8/layout/process4"/>
    <dgm:cxn modelId="{34D72CD2-AF32-4014-A680-8CB70B22460C}" type="presParOf" srcId="{B3976931-44D9-40B5-8DC1-3DDA1466F56E}" destId="{1D575BC9-147C-4AE1-96FE-9AFA91E12C30}" srcOrd="0" destOrd="0" presId="urn:microsoft.com/office/officeart/2005/8/layout/process4"/>
    <dgm:cxn modelId="{55E4AFC2-947E-4F31-B300-7492F8E8E966}" type="presParOf" srcId="{3A161079-281C-473C-91BF-110DB422C829}" destId="{25F752A0-79A3-4DB2-83BD-B13ABFFFAFF1}" srcOrd="3" destOrd="0" presId="urn:microsoft.com/office/officeart/2005/8/layout/process4"/>
    <dgm:cxn modelId="{8CEC5373-E40A-4A4D-93EF-E72580AC077B}" type="presParOf" srcId="{3A161079-281C-473C-91BF-110DB422C829}" destId="{D5BA7318-C1AC-4825-A908-5D1B058EBC68}" srcOrd="4" destOrd="0" presId="urn:microsoft.com/office/officeart/2005/8/layout/process4"/>
    <dgm:cxn modelId="{E290DB9F-0D6A-478B-A43C-DF89FFB168F9}" type="presParOf" srcId="{D5BA7318-C1AC-4825-A908-5D1B058EBC68}" destId="{61E950BF-8960-4A96-835D-2653A993BCBC}" srcOrd="0" destOrd="0" presId="urn:microsoft.com/office/officeart/2005/8/layout/process4"/>
    <dgm:cxn modelId="{51FE17BC-A627-4EFA-AA27-EBF5FCD93080}" type="presParOf" srcId="{3A161079-281C-473C-91BF-110DB422C829}" destId="{288BD44B-E4D7-45D7-86E2-23BA5E9F67D6}" srcOrd="5" destOrd="0" presId="urn:microsoft.com/office/officeart/2005/8/layout/process4"/>
    <dgm:cxn modelId="{010D13C2-9677-40DD-B75D-1FA792A69E1B}" type="presParOf" srcId="{3A161079-281C-473C-91BF-110DB422C829}" destId="{7DFA5EFD-F8CA-4145-9A0E-28A49751EEB5}" srcOrd="6" destOrd="0" presId="urn:microsoft.com/office/officeart/2005/8/layout/process4"/>
    <dgm:cxn modelId="{3FB94D0F-004B-4E95-BD93-9C0A9D21DC00}" type="presParOf" srcId="{7DFA5EFD-F8CA-4145-9A0E-28A49751EEB5}" destId="{D0722410-0B9C-457E-8752-57DEDB95A14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579D5-C505-4009-99C2-C9D45291140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38384F0-6F8C-4460-BCCB-166307DEC25B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pPr rtl="0"/>
          <a:r>
            <a:rPr lang="en-US" dirty="0" smtClean="0"/>
            <a:t>Data cleaning and processing are crucial steps in data analysis.</a:t>
          </a:r>
          <a:endParaRPr lang="en-US" dirty="0"/>
        </a:p>
      </dgm:t>
    </dgm:pt>
    <dgm:pt modelId="{1E3C6AAF-39B8-41D2-B056-A40443EFA8AF}" type="parTrans" cxnId="{024F8F48-5428-4BBA-92D5-55634D640C89}">
      <dgm:prSet/>
      <dgm:spPr/>
      <dgm:t>
        <a:bodyPr/>
        <a:lstStyle/>
        <a:p>
          <a:endParaRPr lang="en-US"/>
        </a:p>
      </dgm:t>
    </dgm:pt>
    <dgm:pt modelId="{1967B3AF-24F4-4006-8CBD-10FE5B56CAD9}" type="sibTrans" cxnId="{024F8F48-5428-4BBA-92D5-55634D640C89}">
      <dgm:prSet/>
      <dgm:spPr/>
      <dgm:t>
        <a:bodyPr/>
        <a:lstStyle/>
        <a:p>
          <a:endParaRPr lang="en-US"/>
        </a:p>
      </dgm:t>
    </dgm:pt>
    <dgm:pt modelId="{2DA63016-149C-4CC6-80B8-A1F986FADF45}">
      <dgm:prSet/>
      <dgm:spPr/>
      <dgm:t>
        <a:bodyPr/>
        <a:lstStyle/>
        <a:p>
          <a:pPr rtl="0"/>
          <a:r>
            <a:rPr lang="en-US" dirty="0" smtClean="0"/>
            <a:t>They ensure accuracy, consistency, and completeness of data.</a:t>
          </a:r>
          <a:endParaRPr lang="en-US" dirty="0"/>
        </a:p>
      </dgm:t>
    </dgm:pt>
    <dgm:pt modelId="{60E39565-3CB8-4E76-B81D-6DB310E84658}" type="parTrans" cxnId="{D92931C5-9F7C-4653-9B5F-B8E66809A463}">
      <dgm:prSet/>
      <dgm:spPr/>
      <dgm:t>
        <a:bodyPr/>
        <a:lstStyle/>
        <a:p>
          <a:endParaRPr lang="en-US"/>
        </a:p>
      </dgm:t>
    </dgm:pt>
    <dgm:pt modelId="{1DEF2EE2-41BA-4F88-B7D2-E18169DAC282}" type="sibTrans" cxnId="{D92931C5-9F7C-4653-9B5F-B8E66809A463}">
      <dgm:prSet/>
      <dgm:spPr/>
      <dgm:t>
        <a:bodyPr/>
        <a:lstStyle/>
        <a:p>
          <a:endParaRPr lang="en-US"/>
        </a:p>
      </dgm:t>
    </dgm:pt>
    <dgm:pt modelId="{AA9DDFCC-ECDC-483A-9620-399767FA3956}">
      <dgm:prSet/>
      <dgm:spPr/>
      <dgm:t>
        <a:bodyPr/>
        <a:lstStyle/>
        <a:p>
          <a:pPr rtl="0"/>
          <a:r>
            <a:rPr lang="en-US" dirty="0" smtClean="0"/>
            <a:t>Tools automate error detection, missing value handling, and transformation.</a:t>
          </a:r>
          <a:endParaRPr lang="en-US" dirty="0"/>
        </a:p>
      </dgm:t>
    </dgm:pt>
    <dgm:pt modelId="{503F34D0-00F7-499C-BB7F-D4B56028A4E2}" type="parTrans" cxnId="{3CB1E432-69D0-44AB-840C-5CF2B17A1C80}">
      <dgm:prSet/>
      <dgm:spPr/>
      <dgm:t>
        <a:bodyPr/>
        <a:lstStyle/>
        <a:p>
          <a:endParaRPr lang="en-US"/>
        </a:p>
      </dgm:t>
    </dgm:pt>
    <dgm:pt modelId="{F261B1F2-BAEE-4B43-B338-963678C2DF07}" type="sibTrans" cxnId="{3CB1E432-69D0-44AB-840C-5CF2B17A1C80}">
      <dgm:prSet/>
      <dgm:spPr/>
      <dgm:t>
        <a:bodyPr/>
        <a:lstStyle/>
        <a:p>
          <a:endParaRPr lang="en-US"/>
        </a:p>
      </dgm:t>
    </dgm:pt>
    <dgm:pt modelId="{F9D26FCE-30E5-413D-BC74-5EDC41CC4AA3}" type="pres">
      <dgm:prSet presAssocID="{C64579D5-C505-4009-99C2-C9D45291140E}" presName="compositeShape" presStyleCnt="0">
        <dgm:presLayoutVars>
          <dgm:chMax val="7"/>
          <dgm:dir/>
          <dgm:resizeHandles val="exact"/>
        </dgm:presLayoutVars>
      </dgm:prSet>
      <dgm:spPr/>
    </dgm:pt>
    <dgm:pt modelId="{1C253802-9F73-4576-BFE4-1DFEE3A63EAC}" type="pres">
      <dgm:prSet presAssocID="{538384F0-6F8C-4460-BCCB-166307DEC25B}" presName="circ1" presStyleLbl="vennNode1" presStyleIdx="0" presStyleCnt="3"/>
      <dgm:spPr/>
    </dgm:pt>
    <dgm:pt modelId="{C5D2098E-F1D5-4B8F-A6B3-562D7C2B66AE}" type="pres">
      <dgm:prSet presAssocID="{538384F0-6F8C-4460-BCCB-166307DEC25B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EC3285A9-0757-4E54-B8CC-1441428E9753}" type="pres">
      <dgm:prSet presAssocID="{2DA63016-149C-4CC6-80B8-A1F986FADF45}" presName="circ2" presStyleLbl="vennNode1" presStyleIdx="1" presStyleCnt="3"/>
      <dgm:spPr/>
    </dgm:pt>
    <dgm:pt modelId="{EAED582E-A4D0-448D-8064-6323441A4111}" type="pres">
      <dgm:prSet presAssocID="{2DA63016-149C-4CC6-80B8-A1F986FADF45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6B215EE-9BBC-42D8-A5F8-7433466AB9AA}" type="pres">
      <dgm:prSet presAssocID="{AA9DDFCC-ECDC-483A-9620-399767FA3956}" presName="circ3" presStyleLbl="vennNode1" presStyleIdx="2" presStyleCnt="3"/>
      <dgm:spPr/>
    </dgm:pt>
    <dgm:pt modelId="{41A591A0-3F92-4714-AFBB-71F76A159AAE}" type="pres">
      <dgm:prSet presAssocID="{AA9DDFCC-ECDC-483A-9620-399767FA3956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107092EE-8BCF-4E89-95C3-B49A75B29497}" type="presOf" srcId="{AA9DDFCC-ECDC-483A-9620-399767FA3956}" destId="{41A591A0-3F92-4714-AFBB-71F76A159AAE}" srcOrd="1" destOrd="0" presId="urn:microsoft.com/office/officeart/2005/8/layout/venn1"/>
    <dgm:cxn modelId="{024F8F48-5428-4BBA-92D5-55634D640C89}" srcId="{C64579D5-C505-4009-99C2-C9D45291140E}" destId="{538384F0-6F8C-4460-BCCB-166307DEC25B}" srcOrd="0" destOrd="0" parTransId="{1E3C6AAF-39B8-41D2-B056-A40443EFA8AF}" sibTransId="{1967B3AF-24F4-4006-8CBD-10FE5B56CAD9}"/>
    <dgm:cxn modelId="{C73A6C70-4EB4-4A78-9DC1-4BCFC6CD3DDB}" type="presOf" srcId="{AA9DDFCC-ECDC-483A-9620-399767FA3956}" destId="{86B215EE-9BBC-42D8-A5F8-7433466AB9AA}" srcOrd="0" destOrd="0" presId="urn:microsoft.com/office/officeart/2005/8/layout/venn1"/>
    <dgm:cxn modelId="{F8654D3C-4589-4ED3-A74F-A27CF9D81001}" type="presOf" srcId="{2DA63016-149C-4CC6-80B8-A1F986FADF45}" destId="{EC3285A9-0757-4E54-B8CC-1441428E9753}" srcOrd="0" destOrd="0" presId="urn:microsoft.com/office/officeart/2005/8/layout/venn1"/>
    <dgm:cxn modelId="{646586A2-D443-45FA-8407-2DB96367C4E9}" type="presOf" srcId="{538384F0-6F8C-4460-BCCB-166307DEC25B}" destId="{1C253802-9F73-4576-BFE4-1DFEE3A63EAC}" srcOrd="0" destOrd="0" presId="urn:microsoft.com/office/officeart/2005/8/layout/venn1"/>
    <dgm:cxn modelId="{93D58D1A-A719-4447-84DD-983F1D7E1989}" type="presOf" srcId="{538384F0-6F8C-4460-BCCB-166307DEC25B}" destId="{C5D2098E-F1D5-4B8F-A6B3-562D7C2B66AE}" srcOrd="1" destOrd="0" presId="urn:microsoft.com/office/officeart/2005/8/layout/venn1"/>
    <dgm:cxn modelId="{7C440190-DB12-4918-B9BA-044D3E731EBD}" type="presOf" srcId="{2DA63016-149C-4CC6-80B8-A1F986FADF45}" destId="{EAED582E-A4D0-448D-8064-6323441A4111}" srcOrd="1" destOrd="0" presId="urn:microsoft.com/office/officeart/2005/8/layout/venn1"/>
    <dgm:cxn modelId="{3CB1E432-69D0-44AB-840C-5CF2B17A1C80}" srcId="{C64579D5-C505-4009-99C2-C9D45291140E}" destId="{AA9DDFCC-ECDC-483A-9620-399767FA3956}" srcOrd="2" destOrd="0" parTransId="{503F34D0-00F7-499C-BB7F-D4B56028A4E2}" sibTransId="{F261B1F2-BAEE-4B43-B338-963678C2DF07}"/>
    <dgm:cxn modelId="{D92931C5-9F7C-4653-9B5F-B8E66809A463}" srcId="{C64579D5-C505-4009-99C2-C9D45291140E}" destId="{2DA63016-149C-4CC6-80B8-A1F986FADF45}" srcOrd="1" destOrd="0" parTransId="{60E39565-3CB8-4E76-B81D-6DB310E84658}" sibTransId="{1DEF2EE2-41BA-4F88-B7D2-E18169DAC282}"/>
    <dgm:cxn modelId="{F06A95A8-B5B3-444B-8457-F6999ADF9496}" type="presOf" srcId="{C64579D5-C505-4009-99C2-C9D45291140E}" destId="{F9D26FCE-30E5-413D-BC74-5EDC41CC4AA3}" srcOrd="0" destOrd="0" presId="urn:microsoft.com/office/officeart/2005/8/layout/venn1"/>
    <dgm:cxn modelId="{27FF5878-18A8-4C69-9F7C-839800124897}" type="presParOf" srcId="{F9D26FCE-30E5-413D-BC74-5EDC41CC4AA3}" destId="{1C253802-9F73-4576-BFE4-1DFEE3A63EAC}" srcOrd="0" destOrd="0" presId="urn:microsoft.com/office/officeart/2005/8/layout/venn1"/>
    <dgm:cxn modelId="{5057A93B-2B97-430E-B920-2DF8E4803F47}" type="presParOf" srcId="{F9D26FCE-30E5-413D-BC74-5EDC41CC4AA3}" destId="{C5D2098E-F1D5-4B8F-A6B3-562D7C2B66AE}" srcOrd="1" destOrd="0" presId="urn:microsoft.com/office/officeart/2005/8/layout/venn1"/>
    <dgm:cxn modelId="{5D5038BA-EF77-4BF4-88CB-EC2D8BD6E5C3}" type="presParOf" srcId="{F9D26FCE-30E5-413D-BC74-5EDC41CC4AA3}" destId="{EC3285A9-0757-4E54-B8CC-1441428E9753}" srcOrd="2" destOrd="0" presId="urn:microsoft.com/office/officeart/2005/8/layout/venn1"/>
    <dgm:cxn modelId="{4FB37C10-ACE5-4026-AB19-37B9903A7F39}" type="presParOf" srcId="{F9D26FCE-30E5-413D-BC74-5EDC41CC4AA3}" destId="{EAED582E-A4D0-448D-8064-6323441A4111}" srcOrd="3" destOrd="0" presId="urn:microsoft.com/office/officeart/2005/8/layout/venn1"/>
    <dgm:cxn modelId="{FE2E1E4E-8EB5-49DF-9E66-D95E0C2D35CE}" type="presParOf" srcId="{F9D26FCE-30E5-413D-BC74-5EDC41CC4AA3}" destId="{86B215EE-9BBC-42D8-A5F8-7433466AB9AA}" srcOrd="4" destOrd="0" presId="urn:microsoft.com/office/officeart/2005/8/layout/venn1"/>
    <dgm:cxn modelId="{E712F0CD-90EC-49FA-AAB3-6978E05451EA}" type="presParOf" srcId="{F9D26FCE-30E5-413D-BC74-5EDC41CC4AA3}" destId="{41A591A0-3F92-4714-AFBB-71F76A159AAE}" srcOrd="5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21D1C1-6B4E-4963-9964-77E61DEEB69F}" type="doc">
      <dgm:prSet loTypeId="urn:microsoft.com/office/officeart/2005/8/layout/target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E71F390-F741-4267-856C-554352EBEEE2}">
      <dgm:prSet/>
      <dgm:spPr/>
      <dgm:t>
        <a:bodyPr/>
        <a:lstStyle/>
        <a:p>
          <a:pPr rtl="0"/>
          <a:r>
            <a:rPr lang="en-US" dirty="0" smtClean="0"/>
            <a:t>Removes duplicate or irrelevant data</a:t>
          </a:r>
          <a:endParaRPr lang="en-US" dirty="0"/>
        </a:p>
      </dgm:t>
    </dgm:pt>
    <dgm:pt modelId="{70218EC9-C6A3-4B42-B896-E2671A90B32F}" type="parTrans" cxnId="{BB6B1D8C-2C29-447F-8E66-3BBB39AF5CC4}">
      <dgm:prSet/>
      <dgm:spPr/>
      <dgm:t>
        <a:bodyPr/>
        <a:lstStyle/>
        <a:p>
          <a:endParaRPr lang="en-US"/>
        </a:p>
      </dgm:t>
    </dgm:pt>
    <dgm:pt modelId="{CAE136E8-409C-412B-B9D9-DB0BDA4CE7B0}" type="sibTrans" cxnId="{BB6B1D8C-2C29-447F-8E66-3BBB39AF5CC4}">
      <dgm:prSet/>
      <dgm:spPr/>
      <dgm:t>
        <a:bodyPr/>
        <a:lstStyle/>
        <a:p>
          <a:endParaRPr lang="en-US"/>
        </a:p>
      </dgm:t>
    </dgm:pt>
    <dgm:pt modelId="{E6501735-1620-411E-965B-97AB90F62683}">
      <dgm:prSet/>
      <dgm:spPr/>
      <dgm:t>
        <a:bodyPr/>
        <a:lstStyle/>
        <a:p>
          <a:pPr rtl="0"/>
          <a:r>
            <a:rPr lang="en-US" dirty="0" smtClean="0"/>
            <a:t>Corrects inconsistencies and formatting errors</a:t>
          </a:r>
          <a:endParaRPr lang="en-US" dirty="0"/>
        </a:p>
      </dgm:t>
    </dgm:pt>
    <dgm:pt modelId="{FDAAB013-979E-4673-8557-69D2D8C40B3E}" type="parTrans" cxnId="{C37B9666-0608-4C0C-BD83-C05B3B06B71E}">
      <dgm:prSet/>
      <dgm:spPr/>
      <dgm:t>
        <a:bodyPr/>
        <a:lstStyle/>
        <a:p>
          <a:endParaRPr lang="en-US"/>
        </a:p>
      </dgm:t>
    </dgm:pt>
    <dgm:pt modelId="{C3DD9A4D-7ABB-4685-9F32-DEFC76F7F08D}" type="sibTrans" cxnId="{C37B9666-0608-4C0C-BD83-C05B3B06B71E}">
      <dgm:prSet/>
      <dgm:spPr/>
      <dgm:t>
        <a:bodyPr/>
        <a:lstStyle/>
        <a:p>
          <a:endParaRPr lang="en-US"/>
        </a:p>
      </dgm:t>
    </dgm:pt>
    <dgm:pt modelId="{113C8663-0DB2-4759-A0B0-A0B31457E8F4}">
      <dgm:prSet/>
      <dgm:spPr/>
      <dgm:t>
        <a:bodyPr/>
        <a:lstStyle/>
        <a:p>
          <a:pPr rtl="0"/>
          <a:r>
            <a:rPr lang="en-US" dirty="0" smtClean="0"/>
            <a:t>Handles missing or outlier values</a:t>
          </a:r>
          <a:endParaRPr lang="en-US" dirty="0"/>
        </a:p>
      </dgm:t>
    </dgm:pt>
    <dgm:pt modelId="{1A21D86D-FE9C-4D16-87C2-996ED65747FA}" type="parTrans" cxnId="{1940E91A-5317-49AE-B089-69A41D6E15DD}">
      <dgm:prSet/>
      <dgm:spPr/>
      <dgm:t>
        <a:bodyPr/>
        <a:lstStyle/>
        <a:p>
          <a:endParaRPr lang="en-US"/>
        </a:p>
      </dgm:t>
    </dgm:pt>
    <dgm:pt modelId="{AF2211EE-9AEB-4D4B-8A75-A51629DE6EF5}" type="sibTrans" cxnId="{1940E91A-5317-49AE-B089-69A41D6E15DD}">
      <dgm:prSet/>
      <dgm:spPr/>
      <dgm:t>
        <a:bodyPr/>
        <a:lstStyle/>
        <a:p>
          <a:endParaRPr lang="en-US"/>
        </a:p>
      </dgm:t>
    </dgm:pt>
    <dgm:pt modelId="{A64CA968-01AC-408E-83CB-9D2ACB5A808F}">
      <dgm:prSet/>
      <dgm:spPr/>
      <dgm:t>
        <a:bodyPr/>
        <a:lstStyle/>
        <a:p>
          <a:pPr rtl="0"/>
          <a:r>
            <a:rPr lang="en-US" dirty="0" smtClean="0"/>
            <a:t>Improves model accuracy and decision-making</a:t>
          </a:r>
          <a:endParaRPr lang="en-US" dirty="0"/>
        </a:p>
      </dgm:t>
    </dgm:pt>
    <dgm:pt modelId="{3EF7BDD2-4F9E-4DF9-8656-BC5D52EEE661}" type="parTrans" cxnId="{2F9A855B-0290-42AB-99B8-983C4571156A}">
      <dgm:prSet/>
      <dgm:spPr/>
      <dgm:t>
        <a:bodyPr/>
        <a:lstStyle/>
        <a:p>
          <a:endParaRPr lang="en-US"/>
        </a:p>
      </dgm:t>
    </dgm:pt>
    <dgm:pt modelId="{7963DA0A-BBC1-404D-867D-2FD307C81F37}" type="sibTrans" cxnId="{2F9A855B-0290-42AB-99B8-983C4571156A}">
      <dgm:prSet/>
      <dgm:spPr/>
      <dgm:t>
        <a:bodyPr/>
        <a:lstStyle/>
        <a:p>
          <a:endParaRPr lang="en-US"/>
        </a:p>
      </dgm:t>
    </dgm:pt>
    <dgm:pt modelId="{C5CB2285-A24D-4BD9-A57A-502948CA0B96}" type="pres">
      <dgm:prSet presAssocID="{B921D1C1-6B4E-4963-9964-77E61DEEB69F}" presName="composite" presStyleCnt="0">
        <dgm:presLayoutVars>
          <dgm:chMax val="5"/>
          <dgm:dir/>
          <dgm:resizeHandles val="exact"/>
        </dgm:presLayoutVars>
      </dgm:prSet>
      <dgm:spPr/>
    </dgm:pt>
    <dgm:pt modelId="{18A45E7A-DF26-4D4F-BA5F-74B875FC4C2D}" type="pres">
      <dgm:prSet presAssocID="{0E71F390-F741-4267-856C-554352EBEEE2}" presName="circle1" presStyleLbl="lnNode1" presStyleIdx="0" presStyleCnt="4"/>
      <dgm:spPr/>
    </dgm:pt>
    <dgm:pt modelId="{2F419F72-942F-42CC-8919-B935370950A0}" type="pres">
      <dgm:prSet presAssocID="{0E71F390-F741-4267-856C-554352EBEEE2}" presName="text1" presStyleLbl="revTx" presStyleIdx="0" presStyleCnt="4">
        <dgm:presLayoutVars>
          <dgm:bulletEnabled val="1"/>
        </dgm:presLayoutVars>
      </dgm:prSet>
      <dgm:spPr/>
    </dgm:pt>
    <dgm:pt modelId="{B21F2772-0E76-41CF-93AD-3454B4E60D4D}" type="pres">
      <dgm:prSet presAssocID="{0E71F390-F741-4267-856C-554352EBEEE2}" presName="line1" presStyleLbl="callout" presStyleIdx="0" presStyleCnt="8"/>
      <dgm:spPr/>
    </dgm:pt>
    <dgm:pt modelId="{2CD28435-BD3A-40B8-B3C0-513DFA63778C}" type="pres">
      <dgm:prSet presAssocID="{0E71F390-F741-4267-856C-554352EBEEE2}" presName="d1" presStyleLbl="callout" presStyleIdx="1" presStyleCnt="8"/>
      <dgm:spPr/>
    </dgm:pt>
    <dgm:pt modelId="{545B3197-AF7F-4CBA-814F-22AF9B00C525}" type="pres">
      <dgm:prSet presAssocID="{E6501735-1620-411E-965B-97AB90F62683}" presName="circle2" presStyleLbl="lnNode1" presStyleIdx="1" presStyleCnt="4"/>
      <dgm:spPr/>
    </dgm:pt>
    <dgm:pt modelId="{DF68E210-F3DC-4B97-AE05-B8C5DDA01D44}" type="pres">
      <dgm:prSet presAssocID="{E6501735-1620-411E-965B-97AB90F62683}" presName="text2" presStyleLbl="revTx" presStyleIdx="1" presStyleCnt="4">
        <dgm:presLayoutVars>
          <dgm:bulletEnabled val="1"/>
        </dgm:presLayoutVars>
      </dgm:prSet>
      <dgm:spPr/>
    </dgm:pt>
    <dgm:pt modelId="{68B57BF1-7F05-4CD2-8784-4102E34B2982}" type="pres">
      <dgm:prSet presAssocID="{E6501735-1620-411E-965B-97AB90F62683}" presName="line2" presStyleLbl="callout" presStyleIdx="2" presStyleCnt="8"/>
      <dgm:spPr/>
    </dgm:pt>
    <dgm:pt modelId="{514BB281-FAF3-48AE-9AF2-F20C78BFDD1A}" type="pres">
      <dgm:prSet presAssocID="{E6501735-1620-411E-965B-97AB90F62683}" presName="d2" presStyleLbl="callout" presStyleIdx="3" presStyleCnt="8"/>
      <dgm:spPr/>
    </dgm:pt>
    <dgm:pt modelId="{6B21CB00-DE22-49CA-859E-8FDA5861A712}" type="pres">
      <dgm:prSet presAssocID="{113C8663-0DB2-4759-A0B0-A0B31457E8F4}" presName="circle3" presStyleLbl="lnNode1" presStyleIdx="2" presStyleCnt="4"/>
      <dgm:spPr/>
    </dgm:pt>
    <dgm:pt modelId="{D6F7BDBC-4E3D-447D-8F2E-0BC0E91D0B95}" type="pres">
      <dgm:prSet presAssocID="{113C8663-0DB2-4759-A0B0-A0B31457E8F4}" presName="text3" presStyleLbl="revTx" presStyleIdx="2" presStyleCnt="4">
        <dgm:presLayoutVars>
          <dgm:bulletEnabled val="1"/>
        </dgm:presLayoutVars>
      </dgm:prSet>
      <dgm:spPr/>
    </dgm:pt>
    <dgm:pt modelId="{6750B5E1-51D4-41F9-8862-153D8BE274E9}" type="pres">
      <dgm:prSet presAssocID="{113C8663-0DB2-4759-A0B0-A0B31457E8F4}" presName="line3" presStyleLbl="callout" presStyleIdx="4" presStyleCnt="8"/>
      <dgm:spPr/>
    </dgm:pt>
    <dgm:pt modelId="{B56AECBB-E9B1-4D8E-96AE-6C922E549EB6}" type="pres">
      <dgm:prSet presAssocID="{113C8663-0DB2-4759-A0B0-A0B31457E8F4}" presName="d3" presStyleLbl="callout" presStyleIdx="5" presStyleCnt="8"/>
      <dgm:spPr/>
    </dgm:pt>
    <dgm:pt modelId="{42387DCD-D6B9-40B2-AE88-0B9B7796FBA2}" type="pres">
      <dgm:prSet presAssocID="{A64CA968-01AC-408E-83CB-9D2ACB5A808F}" presName="circle4" presStyleLbl="lnNode1" presStyleIdx="3" presStyleCnt="4"/>
      <dgm:spPr/>
    </dgm:pt>
    <dgm:pt modelId="{732F99F9-1135-422F-B9D8-C787E09C73AA}" type="pres">
      <dgm:prSet presAssocID="{A64CA968-01AC-408E-83CB-9D2ACB5A808F}" presName="text4" presStyleLbl="revTx" presStyleIdx="3" presStyleCnt="4">
        <dgm:presLayoutVars>
          <dgm:bulletEnabled val="1"/>
        </dgm:presLayoutVars>
      </dgm:prSet>
      <dgm:spPr/>
    </dgm:pt>
    <dgm:pt modelId="{F8F4C0DE-02AC-4BC0-878F-0F323DA3CA33}" type="pres">
      <dgm:prSet presAssocID="{A64CA968-01AC-408E-83CB-9D2ACB5A808F}" presName="line4" presStyleLbl="callout" presStyleIdx="6" presStyleCnt="8"/>
      <dgm:spPr/>
    </dgm:pt>
    <dgm:pt modelId="{7D93BD14-F328-4F42-BBD8-A1B88D96A9F1}" type="pres">
      <dgm:prSet presAssocID="{A64CA968-01AC-408E-83CB-9D2ACB5A808F}" presName="d4" presStyleLbl="callout" presStyleIdx="7" presStyleCnt="8"/>
      <dgm:spPr/>
    </dgm:pt>
  </dgm:ptLst>
  <dgm:cxnLst>
    <dgm:cxn modelId="{C37B9666-0608-4C0C-BD83-C05B3B06B71E}" srcId="{B921D1C1-6B4E-4963-9964-77E61DEEB69F}" destId="{E6501735-1620-411E-965B-97AB90F62683}" srcOrd="1" destOrd="0" parTransId="{FDAAB013-979E-4673-8557-69D2D8C40B3E}" sibTransId="{C3DD9A4D-7ABB-4685-9F32-DEFC76F7F08D}"/>
    <dgm:cxn modelId="{54152747-B648-415B-A0C8-CB6E873F3175}" type="presOf" srcId="{A64CA968-01AC-408E-83CB-9D2ACB5A808F}" destId="{732F99F9-1135-422F-B9D8-C787E09C73AA}" srcOrd="0" destOrd="0" presId="urn:microsoft.com/office/officeart/2005/8/layout/target1"/>
    <dgm:cxn modelId="{1940E91A-5317-49AE-B089-69A41D6E15DD}" srcId="{B921D1C1-6B4E-4963-9964-77E61DEEB69F}" destId="{113C8663-0DB2-4759-A0B0-A0B31457E8F4}" srcOrd="2" destOrd="0" parTransId="{1A21D86D-FE9C-4D16-87C2-996ED65747FA}" sibTransId="{AF2211EE-9AEB-4D4B-8A75-A51629DE6EF5}"/>
    <dgm:cxn modelId="{BB6B1D8C-2C29-447F-8E66-3BBB39AF5CC4}" srcId="{B921D1C1-6B4E-4963-9964-77E61DEEB69F}" destId="{0E71F390-F741-4267-856C-554352EBEEE2}" srcOrd="0" destOrd="0" parTransId="{70218EC9-C6A3-4B42-B896-E2671A90B32F}" sibTransId="{CAE136E8-409C-412B-B9D9-DB0BDA4CE7B0}"/>
    <dgm:cxn modelId="{58545C9C-B755-48D0-A581-D2ED9C6796B4}" type="presOf" srcId="{0E71F390-F741-4267-856C-554352EBEEE2}" destId="{2F419F72-942F-42CC-8919-B935370950A0}" srcOrd="0" destOrd="0" presId="urn:microsoft.com/office/officeart/2005/8/layout/target1"/>
    <dgm:cxn modelId="{2F9A855B-0290-42AB-99B8-983C4571156A}" srcId="{B921D1C1-6B4E-4963-9964-77E61DEEB69F}" destId="{A64CA968-01AC-408E-83CB-9D2ACB5A808F}" srcOrd="3" destOrd="0" parTransId="{3EF7BDD2-4F9E-4DF9-8656-BC5D52EEE661}" sibTransId="{7963DA0A-BBC1-404D-867D-2FD307C81F37}"/>
    <dgm:cxn modelId="{C4BA26B5-F851-4AE8-800D-9AD88256AF99}" type="presOf" srcId="{E6501735-1620-411E-965B-97AB90F62683}" destId="{DF68E210-F3DC-4B97-AE05-B8C5DDA01D44}" srcOrd="0" destOrd="0" presId="urn:microsoft.com/office/officeart/2005/8/layout/target1"/>
    <dgm:cxn modelId="{3F485EC4-6EF4-4C71-A6A6-64FCDA54B16F}" type="presOf" srcId="{113C8663-0DB2-4759-A0B0-A0B31457E8F4}" destId="{D6F7BDBC-4E3D-447D-8F2E-0BC0E91D0B95}" srcOrd="0" destOrd="0" presId="urn:microsoft.com/office/officeart/2005/8/layout/target1"/>
    <dgm:cxn modelId="{59130EB7-F639-4A47-A477-5F5F13D6BC75}" type="presOf" srcId="{B921D1C1-6B4E-4963-9964-77E61DEEB69F}" destId="{C5CB2285-A24D-4BD9-A57A-502948CA0B96}" srcOrd="0" destOrd="0" presId="urn:microsoft.com/office/officeart/2005/8/layout/target1"/>
    <dgm:cxn modelId="{922BF9A8-DF1C-4B6D-920C-2D84F15C9E52}" type="presParOf" srcId="{C5CB2285-A24D-4BD9-A57A-502948CA0B96}" destId="{18A45E7A-DF26-4D4F-BA5F-74B875FC4C2D}" srcOrd="0" destOrd="0" presId="urn:microsoft.com/office/officeart/2005/8/layout/target1"/>
    <dgm:cxn modelId="{9F2F7852-988F-43A9-AAA8-1E5DD6BF49C2}" type="presParOf" srcId="{C5CB2285-A24D-4BD9-A57A-502948CA0B96}" destId="{2F419F72-942F-42CC-8919-B935370950A0}" srcOrd="1" destOrd="0" presId="urn:microsoft.com/office/officeart/2005/8/layout/target1"/>
    <dgm:cxn modelId="{5574A9E2-154E-4FD7-B39E-92BE16F33612}" type="presParOf" srcId="{C5CB2285-A24D-4BD9-A57A-502948CA0B96}" destId="{B21F2772-0E76-41CF-93AD-3454B4E60D4D}" srcOrd="2" destOrd="0" presId="urn:microsoft.com/office/officeart/2005/8/layout/target1"/>
    <dgm:cxn modelId="{DA1A6A6C-C00D-4B4B-83D7-AC0DC320803D}" type="presParOf" srcId="{C5CB2285-A24D-4BD9-A57A-502948CA0B96}" destId="{2CD28435-BD3A-40B8-B3C0-513DFA63778C}" srcOrd="3" destOrd="0" presId="urn:microsoft.com/office/officeart/2005/8/layout/target1"/>
    <dgm:cxn modelId="{D8177A07-C4EE-4ACE-AB12-ED757921CCFF}" type="presParOf" srcId="{C5CB2285-A24D-4BD9-A57A-502948CA0B96}" destId="{545B3197-AF7F-4CBA-814F-22AF9B00C525}" srcOrd="4" destOrd="0" presId="urn:microsoft.com/office/officeart/2005/8/layout/target1"/>
    <dgm:cxn modelId="{98E6E0D7-04DF-4344-A666-0D0DD215D955}" type="presParOf" srcId="{C5CB2285-A24D-4BD9-A57A-502948CA0B96}" destId="{DF68E210-F3DC-4B97-AE05-B8C5DDA01D44}" srcOrd="5" destOrd="0" presId="urn:microsoft.com/office/officeart/2005/8/layout/target1"/>
    <dgm:cxn modelId="{2060B7C4-623C-464E-8513-9CE910E978F2}" type="presParOf" srcId="{C5CB2285-A24D-4BD9-A57A-502948CA0B96}" destId="{68B57BF1-7F05-4CD2-8784-4102E34B2982}" srcOrd="6" destOrd="0" presId="urn:microsoft.com/office/officeart/2005/8/layout/target1"/>
    <dgm:cxn modelId="{096A7A11-0C9C-4B80-B450-545A85548EE6}" type="presParOf" srcId="{C5CB2285-A24D-4BD9-A57A-502948CA0B96}" destId="{514BB281-FAF3-48AE-9AF2-F20C78BFDD1A}" srcOrd="7" destOrd="0" presId="urn:microsoft.com/office/officeart/2005/8/layout/target1"/>
    <dgm:cxn modelId="{61E2E596-8320-475F-B5A6-94CB3EEBBD35}" type="presParOf" srcId="{C5CB2285-A24D-4BD9-A57A-502948CA0B96}" destId="{6B21CB00-DE22-49CA-859E-8FDA5861A712}" srcOrd="8" destOrd="0" presId="urn:microsoft.com/office/officeart/2005/8/layout/target1"/>
    <dgm:cxn modelId="{929FA62A-0ED0-4F37-B6D8-4EC0C1F69BBA}" type="presParOf" srcId="{C5CB2285-A24D-4BD9-A57A-502948CA0B96}" destId="{D6F7BDBC-4E3D-447D-8F2E-0BC0E91D0B95}" srcOrd="9" destOrd="0" presId="urn:microsoft.com/office/officeart/2005/8/layout/target1"/>
    <dgm:cxn modelId="{59C445B3-CD78-4361-963B-DC0092B1A9C8}" type="presParOf" srcId="{C5CB2285-A24D-4BD9-A57A-502948CA0B96}" destId="{6750B5E1-51D4-41F9-8862-153D8BE274E9}" srcOrd="10" destOrd="0" presId="urn:microsoft.com/office/officeart/2005/8/layout/target1"/>
    <dgm:cxn modelId="{DC9B07CA-F34C-400E-87C0-3C2C254F548B}" type="presParOf" srcId="{C5CB2285-A24D-4BD9-A57A-502948CA0B96}" destId="{B56AECBB-E9B1-4D8E-96AE-6C922E549EB6}" srcOrd="11" destOrd="0" presId="urn:microsoft.com/office/officeart/2005/8/layout/target1"/>
    <dgm:cxn modelId="{57F30DAC-9822-4BAD-8E0E-E831E3BEE3F3}" type="presParOf" srcId="{C5CB2285-A24D-4BD9-A57A-502948CA0B96}" destId="{42387DCD-D6B9-40B2-AE88-0B9B7796FBA2}" srcOrd="12" destOrd="0" presId="urn:microsoft.com/office/officeart/2005/8/layout/target1"/>
    <dgm:cxn modelId="{31A679C4-2266-4E84-A6BB-22F038B378FA}" type="presParOf" srcId="{C5CB2285-A24D-4BD9-A57A-502948CA0B96}" destId="{732F99F9-1135-422F-B9D8-C787E09C73AA}" srcOrd="13" destOrd="0" presId="urn:microsoft.com/office/officeart/2005/8/layout/target1"/>
    <dgm:cxn modelId="{24408D76-AFCB-493D-BDCB-3635FB46360D}" type="presParOf" srcId="{C5CB2285-A24D-4BD9-A57A-502948CA0B96}" destId="{F8F4C0DE-02AC-4BC0-878F-0F323DA3CA33}" srcOrd="14" destOrd="0" presId="urn:microsoft.com/office/officeart/2005/8/layout/target1"/>
    <dgm:cxn modelId="{7AAB52D0-56F7-475E-B188-C3EEACF3C867}" type="presParOf" srcId="{C5CB2285-A24D-4BD9-A57A-502948CA0B96}" destId="{7D93BD14-F328-4F42-BBD8-A1B88D96A9F1}" srcOrd="15" destOrd="0" presId="urn:microsoft.com/office/officeart/2005/8/layout/targe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AD2F620-484A-4D06-929C-70CA29EE724B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AF15B5-5A1C-4894-BB62-BE69CD4B0729}">
      <dgm:prSet/>
      <dgm:spPr/>
      <dgm:t>
        <a:bodyPr/>
        <a:lstStyle/>
        <a:p>
          <a:pPr rtl="0"/>
          <a:r>
            <a:rPr lang="en-US" dirty="0" smtClean="0"/>
            <a:t>1. Data Collection</a:t>
          </a:r>
          <a:endParaRPr lang="en-US" dirty="0"/>
        </a:p>
      </dgm:t>
    </dgm:pt>
    <dgm:pt modelId="{6EA6B22C-0064-4E51-86ED-70DB2A554BBE}" type="parTrans" cxnId="{5EF27863-0609-4C47-A81C-0625DF7E88E6}">
      <dgm:prSet/>
      <dgm:spPr/>
      <dgm:t>
        <a:bodyPr/>
        <a:lstStyle/>
        <a:p>
          <a:endParaRPr lang="en-US"/>
        </a:p>
      </dgm:t>
    </dgm:pt>
    <dgm:pt modelId="{906F696A-BCE1-4BBD-BAF6-70D69E14D86E}" type="sibTrans" cxnId="{5EF27863-0609-4C47-A81C-0625DF7E88E6}">
      <dgm:prSet/>
      <dgm:spPr/>
      <dgm:t>
        <a:bodyPr/>
        <a:lstStyle/>
        <a:p>
          <a:endParaRPr lang="en-US"/>
        </a:p>
      </dgm:t>
    </dgm:pt>
    <dgm:pt modelId="{EC33B1ED-9B58-4D6E-B56C-4718AA2A68E1}">
      <dgm:prSet/>
      <dgm:spPr/>
      <dgm:t>
        <a:bodyPr/>
        <a:lstStyle/>
        <a:p>
          <a:pPr rtl="0"/>
          <a:r>
            <a:rPr lang="en-US" dirty="0" smtClean="0"/>
            <a:t>2. Data Validation</a:t>
          </a:r>
          <a:endParaRPr lang="en-US" dirty="0"/>
        </a:p>
      </dgm:t>
    </dgm:pt>
    <dgm:pt modelId="{62DAC6A2-AF9B-4B0F-87CB-293B41F51D48}" type="parTrans" cxnId="{C837BAB5-0E08-4CAD-8916-F1605D35158F}">
      <dgm:prSet/>
      <dgm:spPr/>
      <dgm:t>
        <a:bodyPr/>
        <a:lstStyle/>
        <a:p>
          <a:endParaRPr lang="en-US"/>
        </a:p>
      </dgm:t>
    </dgm:pt>
    <dgm:pt modelId="{9FFE398A-6993-43EF-B469-8FB72BECC840}" type="sibTrans" cxnId="{C837BAB5-0E08-4CAD-8916-F1605D35158F}">
      <dgm:prSet/>
      <dgm:spPr/>
      <dgm:t>
        <a:bodyPr/>
        <a:lstStyle/>
        <a:p>
          <a:endParaRPr lang="en-US"/>
        </a:p>
      </dgm:t>
    </dgm:pt>
    <dgm:pt modelId="{5AC1AF62-CCC9-481F-8A0A-1D1EF3198051}">
      <dgm:prSet/>
      <dgm:spPr/>
      <dgm:t>
        <a:bodyPr/>
        <a:lstStyle/>
        <a:p>
          <a:pPr rtl="0"/>
          <a:r>
            <a:rPr lang="en-US" dirty="0" smtClean="0"/>
            <a:t>3. Handling Missing Values</a:t>
          </a:r>
          <a:endParaRPr lang="en-US" dirty="0"/>
        </a:p>
      </dgm:t>
    </dgm:pt>
    <dgm:pt modelId="{59A9664A-5D81-462A-B164-FD8F76BD2CB3}" type="parTrans" cxnId="{A33D76DC-5D08-4729-8A6F-BD3185DC6AC7}">
      <dgm:prSet/>
      <dgm:spPr/>
      <dgm:t>
        <a:bodyPr/>
        <a:lstStyle/>
        <a:p>
          <a:endParaRPr lang="en-US"/>
        </a:p>
      </dgm:t>
    </dgm:pt>
    <dgm:pt modelId="{4BE2F655-83E9-4566-B26B-3EB1CA0D0B20}" type="sibTrans" cxnId="{A33D76DC-5D08-4729-8A6F-BD3185DC6AC7}">
      <dgm:prSet/>
      <dgm:spPr/>
      <dgm:t>
        <a:bodyPr/>
        <a:lstStyle/>
        <a:p>
          <a:endParaRPr lang="en-US"/>
        </a:p>
      </dgm:t>
    </dgm:pt>
    <dgm:pt modelId="{EE5BB7D1-D62B-4F0C-926F-61D95A64A57D}">
      <dgm:prSet/>
      <dgm:spPr/>
      <dgm:t>
        <a:bodyPr/>
        <a:lstStyle/>
        <a:p>
          <a:pPr rtl="0"/>
          <a:r>
            <a:rPr lang="en-US" dirty="0" smtClean="0"/>
            <a:t>4. Removing Duplicates</a:t>
          </a:r>
          <a:endParaRPr lang="en-US" dirty="0"/>
        </a:p>
      </dgm:t>
    </dgm:pt>
    <dgm:pt modelId="{034231C7-68D9-485F-9B33-9CD56401DAA0}" type="parTrans" cxnId="{295C56A7-C641-4985-8DAD-70F15798DABA}">
      <dgm:prSet/>
      <dgm:spPr/>
      <dgm:t>
        <a:bodyPr/>
        <a:lstStyle/>
        <a:p>
          <a:endParaRPr lang="en-US"/>
        </a:p>
      </dgm:t>
    </dgm:pt>
    <dgm:pt modelId="{97B9E170-8AC5-448F-9530-B558E40F4272}" type="sibTrans" cxnId="{295C56A7-C641-4985-8DAD-70F15798DABA}">
      <dgm:prSet/>
      <dgm:spPr/>
      <dgm:t>
        <a:bodyPr/>
        <a:lstStyle/>
        <a:p>
          <a:endParaRPr lang="en-US"/>
        </a:p>
      </dgm:t>
    </dgm:pt>
    <dgm:pt modelId="{D365B057-647C-4B8B-90C3-FC2FC48731AB}">
      <dgm:prSet/>
      <dgm:spPr/>
      <dgm:t>
        <a:bodyPr/>
        <a:lstStyle/>
        <a:p>
          <a:pPr rtl="0"/>
          <a:r>
            <a:rPr lang="en-US" dirty="0" smtClean="0"/>
            <a:t>5. Data Transformation</a:t>
          </a:r>
          <a:endParaRPr lang="en-US" dirty="0"/>
        </a:p>
      </dgm:t>
    </dgm:pt>
    <dgm:pt modelId="{B3D9FB10-F12B-4128-998D-91F902671EBB}" type="parTrans" cxnId="{522CB97A-009E-4CD0-925A-239A5358C4E9}">
      <dgm:prSet/>
      <dgm:spPr/>
      <dgm:t>
        <a:bodyPr/>
        <a:lstStyle/>
        <a:p>
          <a:endParaRPr lang="en-US"/>
        </a:p>
      </dgm:t>
    </dgm:pt>
    <dgm:pt modelId="{1D61B179-378F-4712-8944-2067EAFA5A86}" type="sibTrans" cxnId="{522CB97A-009E-4CD0-925A-239A5358C4E9}">
      <dgm:prSet/>
      <dgm:spPr/>
      <dgm:t>
        <a:bodyPr/>
        <a:lstStyle/>
        <a:p>
          <a:endParaRPr lang="en-US"/>
        </a:p>
      </dgm:t>
    </dgm:pt>
    <dgm:pt modelId="{AC29D42D-E780-4260-AB40-28A9657E4713}">
      <dgm:prSet/>
      <dgm:spPr/>
      <dgm:t>
        <a:bodyPr/>
        <a:lstStyle/>
        <a:p>
          <a:pPr rtl="0"/>
          <a:r>
            <a:rPr lang="en-US" dirty="0" smtClean="0"/>
            <a:t>6. Standardization &amp; Normalization</a:t>
          </a:r>
          <a:endParaRPr lang="en-US" dirty="0"/>
        </a:p>
      </dgm:t>
    </dgm:pt>
    <dgm:pt modelId="{F6F56FC5-B841-4CEB-BC65-7578595DCCA6}" type="parTrans" cxnId="{AA2E69B1-859F-4371-9957-A4A3A33EB2AC}">
      <dgm:prSet/>
      <dgm:spPr/>
      <dgm:t>
        <a:bodyPr/>
        <a:lstStyle/>
        <a:p>
          <a:endParaRPr lang="en-US"/>
        </a:p>
      </dgm:t>
    </dgm:pt>
    <dgm:pt modelId="{66ABB9AC-982A-4E9E-8D1F-E7939EE3375E}" type="sibTrans" cxnId="{AA2E69B1-859F-4371-9957-A4A3A33EB2AC}">
      <dgm:prSet/>
      <dgm:spPr/>
      <dgm:t>
        <a:bodyPr/>
        <a:lstStyle/>
        <a:p>
          <a:endParaRPr lang="en-US"/>
        </a:p>
      </dgm:t>
    </dgm:pt>
    <dgm:pt modelId="{D98FE151-586D-4284-9305-A611EFBFDF21}" type="pres">
      <dgm:prSet presAssocID="{AAD2F620-484A-4D06-929C-70CA29EE724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4923291A-947D-48DC-9285-179DD715105B}" type="pres">
      <dgm:prSet presAssocID="{7BAF15B5-5A1C-4894-BB62-BE69CD4B0729}" presName="horFlow" presStyleCnt="0"/>
      <dgm:spPr/>
    </dgm:pt>
    <dgm:pt modelId="{7B6E70DA-E8E4-47C5-8040-560F455B0F7B}" type="pres">
      <dgm:prSet presAssocID="{7BAF15B5-5A1C-4894-BB62-BE69CD4B0729}" presName="bigChev" presStyleLbl="node1" presStyleIdx="0" presStyleCnt="6" custScaleX="314675"/>
      <dgm:spPr/>
    </dgm:pt>
    <dgm:pt modelId="{86AE588A-70B3-40F2-B158-E64FAD12446E}" type="pres">
      <dgm:prSet presAssocID="{7BAF15B5-5A1C-4894-BB62-BE69CD4B0729}" presName="vSp" presStyleCnt="0"/>
      <dgm:spPr/>
    </dgm:pt>
    <dgm:pt modelId="{A60B3F13-D174-43D0-8FF8-4D3F02CBFA31}" type="pres">
      <dgm:prSet presAssocID="{EC33B1ED-9B58-4D6E-B56C-4718AA2A68E1}" presName="horFlow" presStyleCnt="0"/>
      <dgm:spPr/>
    </dgm:pt>
    <dgm:pt modelId="{9EAD0933-6EAA-4EC9-9442-BC3B856A6134}" type="pres">
      <dgm:prSet presAssocID="{EC33B1ED-9B58-4D6E-B56C-4718AA2A68E1}" presName="bigChev" presStyleLbl="node1" presStyleIdx="1" presStyleCnt="6" custScaleX="312812"/>
      <dgm:spPr/>
    </dgm:pt>
    <dgm:pt modelId="{AD86F0EA-8443-498B-AC7D-C2EBDAED1DDB}" type="pres">
      <dgm:prSet presAssocID="{EC33B1ED-9B58-4D6E-B56C-4718AA2A68E1}" presName="vSp" presStyleCnt="0"/>
      <dgm:spPr/>
    </dgm:pt>
    <dgm:pt modelId="{D3B73A65-F692-4FDF-B045-77DABD892BC7}" type="pres">
      <dgm:prSet presAssocID="{5AC1AF62-CCC9-481F-8A0A-1D1EF3198051}" presName="horFlow" presStyleCnt="0"/>
      <dgm:spPr/>
    </dgm:pt>
    <dgm:pt modelId="{FA4AA955-A4A0-45E1-B5DE-743B6E9B16DE}" type="pres">
      <dgm:prSet presAssocID="{5AC1AF62-CCC9-481F-8A0A-1D1EF3198051}" presName="bigChev" presStyleLbl="node1" presStyleIdx="2" presStyleCnt="6" custScaleX="314675"/>
      <dgm:spPr/>
    </dgm:pt>
    <dgm:pt modelId="{7EDA3576-775A-40F2-B402-EF9D35F65CD4}" type="pres">
      <dgm:prSet presAssocID="{5AC1AF62-CCC9-481F-8A0A-1D1EF3198051}" presName="vSp" presStyleCnt="0"/>
      <dgm:spPr/>
    </dgm:pt>
    <dgm:pt modelId="{61FE03B3-F3F5-4D75-A7E4-7D8C8F353DE3}" type="pres">
      <dgm:prSet presAssocID="{EE5BB7D1-D62B-4F0C-926F-61D95A64A57D}" presName="horFlow" presStyleCnt="0"/>
      <dgm:spPr/>
    </dgm:pt>
    <dgm:pt modelId="{881D15FD-DCF1-42F4-A226-D7136EB6C8AF}" type="pres">
      <dgm:prSet presAssocID="{EE5BB7D1-D62B-4F0C-926F-61D95A64A57D}" presName="bigChev" presStyleLbl="node1" presStyleIdx="3" presStyleCnt="6" custScaleX="318947" custLinFactNeighborX="-2556" custLinFactNeighborY="-6389"/>
      <dgm:spPr/>
    </dgm:pt>
    <dgm:pt modelId="{A1A214D9-8F97-4DCA-8850-102617A95956}" type="pres">
      <dgm:prSet presAssocID="{EE5BB7D1-D62B-4F0C-926F-61D95A64A57D}" presName="vSp" presStyleCnt="0"/>
      <dgm:spPr/>
    </dgm:pt>
    <dgm:pt modelId="{B9354A70-E337-402A-B807-B1FF67012EF4}" type="pres">
      <dgm:prSet presAssocID="{D365B057-647C-4B8B-90C3-FC2FC48731AB}" presName="horFlow" presStyleCnt="0"/>
      <dgm:spPr/>
    </dgm:pt>
    <dgm:pt modelId="{D0EC6D39-50A8-4A1D-BAE0-EE1C8E1E0F9F}" type="pres">
      <dgm:prSet presAssocID="{D365B057-647C-4B8B-90C3-FC2FC48731AB}" presName="bigChev" presStyleLbl="node1" presStyleIdx="4" presStyleCnt="6" custScaleX="319968" custLinFactNeighborY="1278"/>
      <dgm:spPr/>
    </dgm:pt>
    <dgm:pt modelId="{FA85EF35-4677-4361-8F9C-E3D2006BBF25}" type="pres">
      <dgm:prSet presAssocID="{D365B057-647C-4B8B-90C3-FC2FC48731AB}" presName="vSp" presStyleCnt="0"/>
      <dgm:spPr/>
    </dgm:pt>
    <dgm:pt modelId="{6A27566A-2185-43FA-AE1B-F00CAEDF0492}" type="pres">
      <dgm:prSet presAssocID="{AC29D42D-E780-4260-AB40-28A9657E4713}" presName="horFlow" presStyleCnt="0"/>
      <dgm:spPr/>
    </dgm:pt>
    <dgm:pt modelId="{65FB6C04-4B76-4E83-88EC-1486355112FB}" type="pres">
      <dgm:prSet presAssocID="{AC29D42D-E780-4260-AB40-28A9657E4713}" presName="bigChev" presStyleLbl="node1" presStyleIdx="5" presStyleCnt="6" custScaleX="313835"/>
      <dgm:spPr/>
    </dgm:pt>
  </dgm:ptLst>
  <dgm:cxnLst>
    <dgm:cxn modelId="{DF100F43-46AC-467B-BF4C-149FE2BDA538}" type="presOf" srcId="{EE5BB7D1-D62B-4F0C-926F-61D95A64A57D}" destId="{881D15FD-DCF1-42F4-A226-D7136EB6C8AF}" srcOrd="0" destOrd="0" presId="urn:microsoft.com/office/officeart/2005/8/layout/lProcess3"/>
    <dgm:cxn modelId="{522CB97A-009E-4CD0-925A-239A5358C4E9}" srcId="{AAD2F620-484A-4D06-929C-70CA29EE724B}" destId="{D365B057-647C-4B8B-90C3-FC2FC48731AB}" srcOrd="4" destOrd="0" parTransId="{B3D9FB10-F12B-4128-998D-91F902671EBB}" sibTransId="{1D61B179-378F-4712-8944-2067EAFA5A86}"/>
    <dgm:cxn modelId="{295C56A7-C641-4985-8DAD-70F15798DABA}" srcId="{AAD2F620-484A-4D06-929C-70CA29EE724B}" destId="{EE5BB7D1-D62B-4F0C-926F-61D95A64A57D}" srcOrd="3" destOrd="0" parTransId="{034231C7-68D9-485F-9B33-9CD56401DAA0}" sibTransId="{97B9E170-8AC5-448F-9530-B558E40F4272}"/>
    <dgm:cxn modelId="{AA2E69B1-859F-4371-9957-A4A3A33EB2AC}" srcId="{AAD2F620-484A-4D06-929C-70CA29EE724B}" destId="{AC29D42D-E780-4260-AB40-28A9657E4713}" srcOrd="5" destOrd="0" parTransId="{F6F56FC5-B841-4CEB-BC65-7578595DCCA6}" sibTransId="{66ABB9AC-982A-4E9E-8D1F-E7939EE3375E}"/>
    <dgm:cxn modelId="{2E0637E2-38D3-4196-8306-D35FE3B2EE9C}" type="presOf" srcId="{D365B057-647C-4B8B-90C3-FC2FC48731AB}" destId="{D0EC6D39-50A8-4A1D-BAE0-EE1C8E1E0F9F}" srcOrd="0" destOrd="0" presId="urn:microsoft.com/office/officeart/2005/8/layout/lProcess3"/>
    <dgm:cxn modelId="{A33D76DC-5D08-4729-8A6F-BD3185DC6AC7}" srcId="{AAD2F620-484A-4D06-929C-70CA29EE724B}" destId="{5AC1AF62-CCC9-481F-8A0A-1D1EF3198051}" srcOrd="2" destOrd="0" parTransId="{59A9664A-5D81-462A-B164-FD8F76BD2CB3}" sibTransId="{4BE2F655-83E9-4566-B26B-3EB1CA0D0B20}"/>
    <dgm:cxn modelId="{5EF27863-0609-4C47-A81C-0625DF7E88E6}" srcId="{AAD2F620-484A-4D06-929C-70CA29EE724B}" destId="{7BAF15B5-5A1C-4894-BB62-BE69CD4B0729}" srcOrd="0" destOrd="0" parTransId="{6EA6B22C-0064-4E51-86ED-70DB2A554BBE}" sibTransId="{906F696A-BCE1-4BBD-BAF6-70D69E14D86E}"/>
    <dgm:cxn modelId="{83D754BF-1FB9-4790-8788-5B06DD456C2D}" type="presOf" srcId="{7BAF15B5-5A1C-4894-BB62-BE69CD4B0729}" destId="{7B6E70DA-E8E4-47C5-8040-560F455B0F7B}" srcOrd="0" destOrd="0" presId="urn:microsoft.com/office/officeart/2005/8/layout/lProcess3"/>
    <dgm:cxn modelId="{7BD41ED8-CE13-4931-B774-3A28AFB1BD59}" type="presOf" srcId="{AAD2F620-484A-4D06-929C-70CA29EE724B}" destId="{D98FE151-586D-4284-9305-A611EFBFDF21}" srcOrd="0" destOrd="0" presId="urn:microsoft.com/office/officeart/2005/8/layout/lProcess3"/>
    <dgm:cxn modelId="{E9B520B7-C90F-4988-BD51-82565B9C9F9A}" type="presOf" srcId="{5AC1AF62-CCC9-481F-8A0A-1D1EF3198051}" destId="{FA4AA955-A4A0-45E1-B5DE-743B6E9B16DE}" srcOrd="0" destOrd="0" presId="urn:microsoft.com/office/officeart/2005/8/layout/lProcess3"/>
    <dgm:cxn modelId="{A1F3F777-9B18-490E-A09E-C4BD6617A9AD}" type="presOf" srcId="{EC33B1ED-9B58-4D6E-B56C-4718AA2A68E1}" destId="{9EAD0933-6EAA-4EC9-9442-BC3B856A6134}" srcOrd="0" destOrd="0" presId="urn:microsoft.com/office/officeart/2005/8/layout/lProcess3"/>
    <dgm:cxn modelId="{961D2354-0045-4D58-8B78-8B7ADBFD218E}" type="presOf" srcId="{AC29D42D-E780-4260-AB40-28A9657E4713}" destId="{65FB6C04-4B76-4E83-88EC-1486355112FB}" srcOrd="0" destOrd="0" presId="urn:microsoft.com/office/officeart/2005/8/layout/lProcess3"/>
    <dgm:cxn modelId="{C837BAB5-0E08-4CAD-8916-F1605D35158F}" srcId="{AAD2F620-484A-4D06-929C-70CA29EE724B}" destId="{EC33B1ED-9B58-4D6E-B56C-4718AA2A68E1}" srcOrd="1" destOrd="0" parTransId="{62DAC6A2-AF9B-4B0F-87CB-293B41F51D48}" sibTransId="{9FFE398A-6993-43EF-B469-8FB72BECC840}"/>
    <dgm:cxn modelId="{D7586521-285B-4B1D-919B-168303074A97}" type="presParOf" srcId="{D98FE151-586D-4284-9305-A611EFBFDF21}" destId="{4923291A-947D-48DC-9285-179DD715105B}" srcOrd="0" destOrd="0" presId="urn:microsoft.com/office/officeart/2005/8/layout/lProcess3"/>
    <dgm:cxn modelId="{CC21413E-6161-45BF-9D9C-1C5335A7F643}" type="presParOf" srcId="{4923291A-947D-48DC-9285-179DD715105B}" destId="{7B6E70DA-E8E4-47C5-8040-560F455B0F7B}" srcOrd="0" destOrd="0" presId="urn:microsoft.com/office/officeart/2005/8/layout/lProcess3"/>
    <dgm:cxn modelId="{BB44EA4B-C499-4E6E-A6D3-5302E52BA8EB}" type="presParOf" srcId="{D98FE151-586D-4284-9305-A611EFBFDF21}" destId="{86AE588A-70B3-40F2-B158-E64FAD12446E}" srcOrd="1" destOrd="0" presId="urn:microsoft.com/office/officeart/2005/8/layout/lProcess3"/>
    <dgm:cxn modelId="{DF6A5E47-58A1-4104-BA16-41DC5816DD0C}" type="presParOf" srcId="{D98FE151-586D-4284-9305-A611EFBFDF21}" destId="{A60B3F13-D174-43D0-8FF8-4D3F02CBFA31}" srcOrd="2" destOrd="0" presId="urn:microsoft.com/office/officeart/2005/8/layout/lProcess3"/>
    <dgm:cxn modelId="{2D7478FB-AB28-4EA6-9A1C-F13ED901B695}" type="presParOf" srcId="{A60B3F13-D174-43D0-8FF8-4D3F02CBFA31}" destId="{9EAD0933-6EAA-4EC9-9442-BC3B856A6134}" srcOrd="0" destOrd="0" presId="urn:microsoft.com/office/officeart/2005/8/layout/lProcess3"/>
    <dgm:cxn modelId="{B6CE7B8B-BD3E-4F36-A537-4490AE1E12CD}" type="presParOf" srcId="{D98FE151-586D-4284-9305-A611EFBFDF21}" destId="{AD86F0EA-8443-498B-AC7D-C2EBDAED1DDB}" srcOrd="3" destOrd="0" presId="urn:microsoft.com/office/officeart/2005/8/layout/lProcess3"/>
    <dgm:cxn modelId="{962673C2-3852-428B-A867-728DF21E19B8}" type="presParOf" srcId="{D98FE151-586D-4284-9305-A611EFBFDF21}" destId="{D3B73A65-F692-4FDF-B045-77DABD892BC7}" srcOrd="4" destOrd="0" presId="urn:microsoft.com/office/officeart/2005/8/layout/lProcess3"/>
    <dgm:cxn modelId="{11FDCB61-E634-4D2D-9FBD-4A185B48041A}" type="presParOf" srcId="{D3B73A65-F692-4FDF-B045-77DABD892BC7}" destId="{FA4AA955-A4A0-45E1-B5DE-743B6E9B16DE}" srcOrd="0" destOrd="0" presId="urn:microsoft.com/office/officeart/2005/8/layout/lProcess3"/>
    <dgm:cxn modelId="{D560D421-89A8-43A1-AC0A-B4BF0FF38049}" type="presParOf" srcId="{D98FE151-586D-4284-9305-A611EFBFDF21}" destId="{7EDA3576-775A-40F2-B402-EF9D35F65CD4}" srcOrd="5" destOrd="0" presId="urn:microsoft.com/office/officeart/2005/8/layout/lProcess3"/>
    <dgm:cxn modelId="{801D975A-76AA-4728-BB24-93462B6C6180}" type="presParOf" srcId="{D98FE151-586D-4284-9305-A611EFBFDF21}" destId="{61FE03B3-F3F5-4D75-A7E4-7D8C8F353DE3}" srcOrd="6" destOrd="0" presId="urn:microsoft.com/office/officeart/2005/8/layout/lProcess3"/>
    <dgm:cxn modelId="{D35A6371-CD19-44B0-8E84-6C22CF5D61DD}" type="presParOf" srcId="{61FE03B3-F3F5-4D75-A7E4-7D8C8F353DE3}" destId="{881D15FD-DCF1-42F4-A226-D7136EB6C8AF}" srcOrd="0" destOrd="0" presId="urn:microsoft.com/office/officeart/2005/8/layout/lProcess3"/>
    <dgm:cxn modelId="{AA2E47E3-9076-4F07-8142-76C169D206CD}" type="presParOf" srcId="{D98FE151-586D-4284-9305-A611EFBFDF21}" destId="{A1A214D9-8F97-4DCA-8850-102617A95956}" srcOrd="7" destOrd="0" presId="urn:microsoft.com/office/officeart/2005/8/layout/lProcess3"/>
    <dgm:cxn modelId="{9A8CC1CE-434F-4C80-ABD2-3C69C8D11D28}" type="presParOf" srcId="{D98FE151-586D-4284-9305-A611EFBFDF21}" destId="{B9354A70-E337-402A-B807-B1FF67012EF4}" srcOrd="8" destOrd="0" presId="urn:microsoft.com/office/officeart/2005/8/layout/lProcess3"/>
    <dgm:cxn modelId="{67BD118D-97AE-4E3D-921C-1E617162CA5D}" type="presParOf" srcId="{B9354A70-E337-402A-B807-B1FF67012EF4}" destId="{D0EC6D39-50A8-4A1D-BAE0-EE1C8E1E0F9F}" srcOrd="0" destOrd="0" presId="urn:microsoft.com/office/officeart/2005/8/layout/lProcess3"/>
    <dgm:cxn modelId="{102AD401-28A7-4534-B400-F19114CF2EFC}" type="presParOf" srcId="{D98FE151-586D-4284-9305-A611EFBFDF21}" destId="{FA85EF35-4677-4361-8F9C-E3D2006BBF25}" srcOrd="9" destOrd="0" presId="urn:microsoft.com/office/officeart/2005/8/layout/lProcess3"/>
    <dgm:cxn modelId="{0A6FEAFE-8223-45F3-98C8-CB86DCCEFEC6}" type="presParOf" srcId="{D98FE151-586D-4284-9305-A611EFBFDF21}" destId="{6A27566A-2185-43FA-AE1B-F00CAEDF0492}" srcOrd="10" destOrd="0" presId="urn:microsoft.com/office/officeart/2005/8/layout/lProcess3"/>
    <dgm:cxn modelId="{72D07540-31CA-4C40-81C4-5C821C0D7EF6}" type="presParOf" srcId="{6A27566A-2185-43FA-AE1B-F00CAEDF0492}" destId="{65FB6C04-4B76-4E83-88EC-1486355112FB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0DE76B-2DBC-472D-B74F-498925AD051D}" type="doc">
      <dgm:prSet loTypeId="urn:microsoft.com/office/officeart/2005/8/layout/radial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A43812-C73F-443B-84E8-2B5801F315D6}">
      <dgm:prSet/>
      <dgm:spPr/>
      <dgm:t>
        <a:bodyPr/>
        <a:lstStyle/>
        <a:p>
          <a:pPr rtl="0"/>
          <a:r>
            <a:rPr lang="en-US" dirty="0" smtClean="0"/>
            <a:t>Converts raw data into a usable format.</a:t>
          </a:r>
          <a:endParaRPr lang="en-US" dirty="0"/>
        </a:p>
      </dgm:t>
    </dgm:pt>
    <dgm:pt modelId="{4D3A0FFA-D674-4DEA-9798-CBBDE472FBCB}" type="parTrans" cxnId="{9C76D521-7BBD-4873-8F96-11046B3C2BF4}">
      <dgm:prSet/>
      <dgm:spPr/>
      <dgm:t>
        <a:bodyPr/>
        <a:lstStyle/>
        <a:p>
          <a:endParaRPr lang="en-US"/>
        </a:p>
      </dgm:t>
    </dgm:pt>
    <dgm:pt modelId="{A967B1A4-0CD0-48E9-9FC6-E4E12E4C2932}" type="sibTrans" cxnId="{9C76D521-7BBD-4873-8F96-11046B3C2BF4}">
      <dgm:prSet/>
      <dgm:spPr/>
      <dgm:t>
        <a:bodyPr/>
        <a:lstStyle/>
        <a:p>
          <a:endParaRPr lang="en-US"/>
        </a:p>
      </dgm:t>
    </dgm:pt>
    <dgm:pt modelId="{2420E70F-0B8A-4B1E-BC65-4688A71985A2}">
      <dgm:prSet/>
      <dgm:spPr/>
      <dgm:t>
        <a:bodyPr/>
        <a:lstStyle/>
        <a:p>
          <a:pPr rtl="0"/>
          <a:r>
            <a:rPr lang="en-US" dirty="0" smtClean="0"/>
            <a:t>Includes data integration, transformation, and reduction.</a:t>
          </a:r>
          <a:endParaRPr lang="en-US" dirty="0"/>
        </a:p>
      </dgm:t>
    </dgm:pt>
    <dgm:pt modelId="{9908B2CB-8718-4E38-BBF9-1A46FE37D709}" type="parTrans" cxnId="{76F32429-F16A-4110-AAA2-2B01B5CF76B5}">
      <dgm:prSet/>
      <dgm:spPr/>
      <dgm:t>
        <a:bodyPr/>
        <a:lstStyle/>
        <a:p>
          <a:endParaRPr lang="en-US"/>
        </a:p>
      </dgm:t>
    </dgm:pt>
    <dgm:pt modelId="{BC0E620B-AEFA-40C1-AE2C-06D0EDBA2840}" type="sibTrans" cxnId="{76F32429-F16A-4110-AAA2-2B01B5CF76B5}">
      <dgm:prSet/>
      <dgm:spPr/>
      <dgm:t>
        <a:bodyPr/>
        <a:lstStyle/>
        <a:p>
          <a:endParaRPr lang="en-US"/>
        </a:p>
      </dgm:t>
    </dgm:pt>
    <dgm:pt modelId="{4CC833D9-562C-4875-A6C0-0613C101CEBC}">
      <dgm:prSet/>
      <dgm:spPr/>
      <dgm:t>
        <a:bodyPr/>
        <a:lstStyle/>
        <a:p>
          <a:pPr rtl="0"/>
          <a:r>
            <a:rPr lang="en-US" dirty="0" smtClean="0"/>
            <a:t>Essential for building reliable analytical or machine learning models.</a:t>
          </a:r>
          <a:endParaRPr lang="en-US" dirty="0"/>
        </a:p>
      </dgm:t>
    </dgm:pt>
    <dgm:pt modelId="{BC5E5CCE-C8BF-44A3-AA6C-D8A4F2AEA29F}" type="parTrans" cxnId="{58E831BD-BBA2-4211-8D2C-F3131586054D}">
      <dgm:prSet/>
      <dgm:spPr/>
      <dgm:t>
        <a:bodyPr/>
        <a:lstStyle/>
        <a:p>
          <a:endParaRPr lang="en-US"/>
        </a:p>
      </dgm:t>
    </dgm:pt>
    <dgm:pt modelId="{491953A9-34A3-46D2-BFA3-8767A1B875A0}" type="sibTrans" cxnId="{58E831BD-BBA2-4211-8D2C-F3131586054D}">
      <dgm:prSet/>
      <dgm:spPr/>
      <dgm:t>
        <a:bodyPr/>
        <a:lstStyle/>
        <a:p>
          <a:endParaRPr lang="en-US"/>
        </a:p>
      </dgm:t>
    </dgm:pt>
    <dgm:pt modelId="{9542FAA9-EF4B-4546-A2BD-B6EED965766C}" type="pres">
      <dgm:prSet presAssocID="{2A0DE76B-2DBC-472D-B74F-498925AD051D}" presName="composite" presStyleCnt="0">
        <dgm:presLayoutVars>
          <dgm:chMax val="5"/>
          <dgm:dir/>
          <dgm:animLvl val="ctr"/>
          <dgm:resizeHandles val="exact"/>
        </dgm:presLayoutVars>
      </dgm:prSet>
      <dgm:spPr/>
    </dgm:pt>
    <dgm:pt modelId="{739E527A-029B-4B0C-940E-87555D4D54EF}" type="pres">
      <dgm:prSet presAssocID="{2A0DE76B-2DBC-472D-B74F-498925AD051D}" presName="cycle" presStyleCnt="0"/>
      <dgm:spPr/>
    </dgm:pt>
    <dgm:pt modelId="{87D8595E-68AE-4A52-95C0-EE8094CD14D8}" type="pres">
      <dgm:prSet presAssocID="{2A0DE76B-2DBC-472D-B74F-498925AD051D}" presName="centerShape" presStyleCnt="0"/>
      <dgm:spPr/>
    </dgm:pt>
    <dgm:pt modelId="{DD76B2E1-88F8-472A-B478-92F0E8E2431F}" type="pres">
      <dgm:prSet presAssocID="{2A0DE76B-2DBC-472D-B74F-498925AD051D}" presName="connSite" presStyleLbl="node1" presStyleIdx="0" presStyleCnt="4"/>
      <dgm:spPr/>
    </dgm:pt>
    <dgm:pt modelId="{1B095786-587C-4C42-9B96-192DD0D1CD22}" type="pres">
      <dgm:prSet presAssocID="{2A0DE76B-2DBC-472D-B74F-498925AD051D}" presName="visible" presStyleLbl="node1" presStyleIdx="0" presStyleCnt="4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652616D-BCCA-4CFF-8295-D89E88D93DD6}" type="pres">
      <dgm:prSet presAssocID="{4D3A0FFA-D674-4DEA-9798-CBBDE472FBCB}" presName="Name25" presStyleLbl="parChTrans1D1" presStyleIdx="0" presStyleCnt="3"/>
      <dgm:spPr/>
    </dgm:pt>
    <dgm:pt modelId="{7173BA1A-5726-4945-9873-A7BD2B92031D}" type="pres">
      <dgm:prSet presAssocID="{DCA43812-C73F-443B-84E8-2B5801F315D6}" presName="node" presStyleCnt="0"/>
      <dgm:spPr/>
    </dgm:pt>
    <dgm:pt modelId="{8CE7986A-FD5C-4F09-A4B7-EFD74ED45C91}" type="pres">
      <dgm:prSet presAssocID="{DCA43812-C73F-443B-84E8-2B5801F315D6}" presName="parentNode" presStyleLbl="node1" presStyleIdx="1" presStyleCnt="4" custScaleX="107932">
        <dgm:presLayoutVars>
          <dgm:chMax val="1"/>
          <dgm:bulletEnabled val="1"/>
        </dgm:presLayoutVars>
      </dgm:prSet>
      <dgm:spPr/>
    </dgm:pt>
    <dgm:pt modelId="{B342C98A-C9B2-4279-9501-4D1D79E0CC5E}" type="pres">
      <dgm:prSet presAssocID="{DCA43812-C73F-443B-84E8-2B5801F315D6}" presName="childNode" presStyleLbl="revTx" presStyleIdx="0" presStyleCnt="0">
        <dgm:presLayoutVars>
          <dgm:bulletEnabled val="1"/>
        </dgm:presLayoutVars>
      </dgm:prSet>
      <dgm:spPr/>
    </dgm:pt>
    <dgm:pt modelId="{7A773CE7-041A-42B9-A2BC-180DF2C67073}" type="pres">
      <dgm:prSet presAssocID="{9908B2CB-8718-4E38-BBF9-1A46FE37D709}" presName="Name25" presStyleLbl="parChTrans1D1" presStyleIdx="1" presStyleCnt="3"/>
      <dgm:spPr/>
    </dgm:pt>
    <dgm:pt modelId="{4B0466C5-2A04-4A76-B854-E852544E1C9E}" type="pres">
      <dgm:prSet presAssocID="{2420E70F-0B8A-4B1E-BC65-4688A71985A2}" presName="node" presStyleCnt="0"/>
      <dgm:spPr/>
    </dgm:pt>
    <dgm:pt modelId="{2D19BE73-D72F-47DA-B8E4-67110F7711DC}" type="pres">
      <dgm:prSet presAssocID="{2420E70F-0B8A-4B1E-BC65-4688A71985A2}" presName="parentNode" presStyleLbl="node1" presStyleIdx="2" presStyleCnt="4">
        <dgm:presLayoutVars>
          <dgm:chMax val="1"/>
          <dgm:bulletEnabled val="1"/>
        </dgm:presLayoutVars>
      </dgm:prSet>
      <dgm:spPr/>
    </dgm:pt>
    <dgm:pt modelId="{673B17A3-202D-47D3-96ED-10E987D84DD1}" type="pres">
      <dgm:prSet presAssocID="{2420E70F-0B8A-4B1E-BC65-4688A71985A2}" presName="childNode" presStyleLbl="revTx" presStyleIdx="0" presStyleCnt="0">
        <dgm:presLayoutVars>
          <dgm:bulletEnabled val="1"/>
        </dgm:presLayoutVars>
      </dgm:prSet>
      <dgm:spPr/>
    </dgm:pt>
    <dgm:pt modelId="{ADC11310-4183-49E2-A5B6-B2F119E70F06}" type="pres">
      <dgm:prSet presAssocID="{BC5E5CCE-C8BF-44A3-AA6C-D8A4F2AEA29F}" presName="Name25" presStyleLbl="parChTrans1D1" presStyleIdx="2" presStyleCnt="3"/>
      <dgm:spPr/>
    </dgm:pt>
    <dgm:pt modelId="{12DED6FF-ECCA-45A6-8A4C-E944E194C794}" type="pres">
      <dgm:prSet presAssocID="{4CC833D9-562C-4875-A6C0-0613C101CEBC}" presName="node" presStyleCnt="0"/>
      <dgm:spPr/>
    </dgm:pt>
    <dgm:pt modelId="{0E530D12-FFA3-4A29-B1A4-10A7DD0770D8}" type="pres">
      <dgm:prSet presAssocID="{4CC833D9-562C-4875-A6C0-0613C101CEBC}" presName="parentNode" presStyleLbl="node1" presStyleIdx="3" presStyleCnt="4">
        <dgm:presLayoutVars>
          <dgm:chMax val="1"/>
          <dgm:bulletEnabled val="1"/>
        </dgm:presLayoutVars>
      </dgm:prSet>
      <dgm:spPr/>
    </dgm:pt>
    <dgm:pt modelId="{86F8A953-A87F-4A38-A43D-236925443557}" type="pres">
      <dgm:prSet presAssocID="{4CC833D9-562C-4875-A6C0-0613C101CEBC}" presName="childNode" presStyleLbl="revTx" presStyleIdx="0" presStyleCnt="0">
        <dgm:presLayoutVars>
          <dgm:bulletEnabled val="1"/>
        </dgm:presLayoutVars>
      </dgm:prSet>
      <dgm:spPr/>
    </dgm:pt>
  </dgm:ptLst>
  <dgm:cxnLst>
    <dgm:cxn modelId="{05AE56B4-077F-4A78-83EE-D080F73AF8EC}" type="presOf" srcId="{4D3A0FFA-D674-4DEA-9798-CBBDE472FBCB}" destId="{4652616D-BCCA-4CFF-8295-D89E88D93DD6}" srcOrd="0" destOrd="0" presId="urn:microsoft.com/office/officeart/2005/8/layout/radial2"/>
    <dgm:cxn modelId="{76F32429-F16A-4110-AAA2-2B01B5CF76B5}" srcId="{2A0DE76B-2DBC-472D-B74F-498925AD051D}" destId="{2420E70F-0B8A-4B1E-BC65-4688A71985A2}" srcOrd="1" destOrd="0" parTransId="{9908B2CB-8718-4E38-BBF9-1A46FE37D709}" sibTransId="{BC0E620B-AEFA-40C1-AE2C-06D0EDBA2840}"/>
    <dgm:cxn modelId="{F0739880-DDE4-431B-99DE-894F4C828749}" type="presOf" srcId="{2A0DE76B-2DBC-472D-B74F-498925AD051D}" destId="{9542FAA9-EF4B-4546-A2BD-B6EED965766C}" srcOrd="0" destOrd="0" presId="urn:microsoft.com/office/officeart/2005/8/layout/radial2"/>
    <dgm:cxn modelId="{1AE2CBE0-C0F5-45C0-AECB-2B275B311DDD}" type="presOf" srcId="{9908B2CB-8718-4E38-BBF9-1A46FE37D709}" destId="{7A773CE7-041A-42B9-A2BC-180DF2C67073}" srcOrd="0" destOrd="0" presId="urn:microsoft.com/office/officeart/2005/8/layout/radial2"/>
    <dgm:cxn modelId="{573EABC4-7BB4-4EC3-9698-2D3BC13F1E33}" type="presOf" srcId="{DCA43812-C73F-443B-84E8-2B5801F315D6}" destId="{8CE7986A-FD5C-4F09-A4B7-EFD74ED45C91}" srcOrd="0" destOrd="0" presId="urn:microsoft.com/office/officeart/2005/8/layout/radial2"/>
    <dgm:cxn modelId="{9C76D521-7BBD-4873-8F96-11046B3C2BF4}" srcId="{2A0DE76B-2DBC-472D-B74F-498925AD051D}" destId="{DCA43812-C73F-443B-84E8-2B5801F315D6}" srcOrd="0" destOrd="0" parTransId="{4D3A0FFA-D674-4DEA-9798-CBBDE472FBCB}" sibTransId="{A967B1A4-0CD0-48E9-9FC6-E4E12E4C2932}"/>
    <dgm:cxn modelId="{EF09FF07-5C9B-4653-89BC-733CB93344AD}" type="presOf" srcId="{4CC833D9-562C-4875-A6C0-0613C101CEBC}" destId="{0E530D12-FFA3-4A29-B1A4-10A7DD0770D8}" srcOrd="0" destOrd="0" presId="urn:microsoft.com/office/officeart/2005/8/layout/radial2"/>
    <dgm:cxn modelId="{58E831BD-BBA2-4211-8D2C-F3131586054D}" srcId="{2A0DE76B-2DBC-472D-B74F-498925AD051D}" destId="{4CC833D9-562C-4875-A6C0-0613C101CEBC}" srcOrd="2" destOrd="0" parTransId="{BC5E5CCE-C8BF-44A3-AA6C-D8A4F2AEA29F}" sibTransId="{491953A9-34A3-46D2-BFA3-8767A1B875A0}"/>
    <dgm:cxn modelId="{6D17A93E-5B57-481A-AAB4-0663254CB311}" type="presOf" srcId="{2420E70F-0B8A-4B1E-BC65-4688A71985A2}" destId="{2D19BE73-D72F-47DA-B8E4-67110F7711DC}" srcOrd="0" destOrd="0" presId="urn:microsoft.com/office/officeart/2005/8/layout/radial2"/>
    <dgm:cxn modelId="{47334EBE-FE22-4C08-AF3D-A4BEF2336B74}" type="presOf" srcId="{BC5E5CCE-C8BF-44A3-AA6C-D8A4F2AEA29F}" destId="{ADC11310-4183-49E2-A5B6-B2F119E70F06}" srcOrd="0" destOrd="0" presId="urn:microsoft.com/office/officeart/2005/8/layout/radial2"/>
    <dgm:cxn modelId="{969F37BF-13E5-48A2-B773-988791B0EE2E}" type="presParOf" srcId="{9542FAA9-EF4B-4546-A2BD-B6EED965766C}" destId="{739E527A-029B-4B0C-940E-87555D4D54EF}" srcOrd="0" destOrd="0" presId="urn:microsoft.com/office/officeart/2005/8/layout/radial2"/>
    <dgm:cxn modelId="{BACA1154-7CBE-4671-878B-9B860A4D3770}" type="presParOf" srcId="{739E527A-029B-4B0C-940E-87555D4D54EF}" destId="{87D8595E-68AE-4A52-95C0-EE8094CD14D8}" srcOrd="0" destOrd="0" presId="urn:microsoft.com/office/officeart/2005/8/layout/radial2"/>
    <dgm:cxn modelId="{F3F747B2-F453-4E34-8F24-16DDC882E5E9}" type="presParOf" srcId="{87D8595E-68AE-4A52-95C0-EE8094CD14D8}" destId="{DD76B2E1-88F8-472A-B478-92F0E8E2431F}" srcOrd="0" destOrd="0" presId="urn:microsoft.com/office/officeart/2005/8/layout/radial2"/>
    <dgm:cxn modelId="{A08A4C65-C657-4353-9F94-C2C4E0E6BA5B}" type="presParOf" srcId="{87D8595E-68AE-4A52-95C0-EE8094CD14D8}" destId="{1B095786-587C-4C42-9B96-192DD0D1CD22}" srcOrd="1" destOrd="0" presId="urn:microsoft.com/office/officeart/2005/8/layout/radial2"/>
    <dgm:cxn modelId="{679B084F-D7B3-4E0F-85D7-48F137B58196}" type="presParOf" srcId="{739E527A-029B-4B0C-940E-87555D4D54EF}" destId="{4652616D-BCCA-4CFF-8295-D89E88D93DD6}" srcOrd="1" destOrd="0" presId="urn:microsoft.com/office/officeart/2005/8/layout/radial2"/>
    <dgm:cxn modelId="{D09908F9-DB66-4CD4-A9B5-DB9202D9CF14}" type="presParOf" srcId="{739E527A-029B-4B0C-940E-87555D4D54EF}" destId="{7173BA1A-5726-4945-9873-A7BD2B92031D}" srcOrd="2" destOrd="0" presId="urn:microsoft.com/office/officeart/2005/8/layout/radial2"/>
    <dgm:cxn modelId="{B6893588-05F6-4BB8-BDEA-008E1131813C}" type="presParOf" srcId="{7173BA1A-5726-4945-9873-A7BD2B92031D}" destId="{8CE7986A-FD5C-4F09-A4B7-EFD74ED45C91}" srcOrd="0" destOrd="0" presId="urn:microsoft.com/office/officeart/2005/8/layout/radial2"/>
    <dgm:cxn modelId="{816E7E54-69C7-48F0-BB86-4775748BBE31}" type="presParOf" srcId="{7173BA1A-5726-4945-9873-A7BD2B92031D}" destId="{B342C98A-C9B2-4279-9501-4D1D79E0CC5E}" srcOrd="1" destOrd="0" presId="urn:microsoft.com/office/officeart/2005/8/layout/radial2"/>
    <dgm:cxn modelId="{5F08A301-7A14-4F54-9468-1D252666C168}" type="presParOf" srcId="{739E527A-029B-4B0C-940E-87555D4D54EF}" destId="{7A773CE7-041A-42B9-A2BC-180DF2C67073}" srcOrd="3" destOrd="0" presId="urn:microsoft.com/office/officeart/2005/8/layout/radial2"/>
    <dgm:cxn modelId="{C579EA06-B981-483A-BBFE-50EA19761C4B}" type="presParOf" srcId="{739E527A-029B-4B0C-940E-87555D4D54EF}" destId="{4B0466C5-2A04-4A76-B854-E852544E1C9E}" srcOrd="4" destOrd="0" presId="urn:microsoft.com/office/officeart/2005/8/layout/radial2"/>
    <dgm:cxn modelId="{2C4FE065-FAF5-48A3-849E-C3DAAB567D91}" type="presParOf" srcId="{4B0466C5-2A04-4A76-B854-E852544E1C9E}" destId="{2D19BE73-D72F-47DA-B8E4-67110F7711DC}" srcOrd="0" destOrd="0" presId="urn:microsoft.com/office/officeart/2005/8/layout/radial2"/>
    <dgm:cxn modelId="{2DD10E7A-6DBA-4084-B3F9-646A85EE58C3}" type="presParOf" srcId="{4B0466C5-2A04-4A76-B854-E852544E1C9E}" destId="{673B17A3-202D-47D3-96ED-10E987D84DD1}" srcOrd="1" destOrd="0" presId="urn:microsoft.com/office/officeart/2005/8/layout/radial2"/>
    <dgm:cxn modelId="{3792E829-D727-4C0A-8259-30646BEAC259}" type="presParOf" srcId="{739E527A-029B-4B0C-940E-87555D4D54EF}" destId="{ADC11310-4183-49E2-A5B6-B2F119E70F06}" srcOrd="5" destOrd="0" presId="urn:microsoft.com/office/officeart/2005/8/layout/radial2"/>
    <dgm:cxn modelId="{B7E73F30-2336-4FC1-A0DD-519E069F5B61}" type="presParOf" srcId="{739E527A-029B-4B0C-940E-87555D4D54EF}" destId="{12DED6FF-ECCA-45A6-8A4C-E944E194C794}" srcOrd="6" destOrd="0" presId="urn:microsoft.com/office/officeart/2005/8/layout/radial2"/>
    <dgm:cxn modelId="{FEBE3891-C5E2-4523-8422-364BF2077F3C}" type="presParOf" srcId="{12DED6FF-ECCA-45A6-8A4C-E944E194C794}" destId="{0E530D12-FFA3-4A29-B1A4-10A7DD0770D8}" srcOrd="0" destOrd="0" presId="urn:microsoft.com/office/officeart/2005/8/layout/radial2"/>
    <dgm:cxn modelId="{E8C32421-9119-445D-ACEC-CA5C846B4153}" type="presParOf" srcId="{12DED6FF-ECCA-45A6-8A4C-E944E194C794}" destId="{86F8A953-A87F-4A38-A43D-236925443557}" srcOrd="1" destOrd="0" presId="urn:microsoft.com/office/officeart/2005/8/layout/radial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A968779-8188-40AC-AE94-D24323206E2E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A97FFA-3233-4C2C-BB32-FE22B3FFFA44}">
      <dgm:prSet/>
      <dgm:spPr/>
      <dgm:t>
        <a:bodyPr/>
        <a:lstStyle/>
        <a:p>
          <a:pPr rtl="0"/>
          <a:r>
            <a:rPr lang="en-US" dirty="0" err="1" smtClean="0"/>
            <a:t>OpenRefine</a:t>
          </a:r>
          <a:r>
            <a:rPr lang="en-US" dirty="0" smtClean="0"/>
            <a:t> – Cleans messy data, transforms formats</a:t>
          </a:r>
          <a:endParaRPr lang="en-US" dirty="0"/>
        </a:p>
      </dgm:t>
    </dgm:pt>
    <dgm:pt modelId="{9AC0C33C-9FBA-4961-895F-427FA2521B42}" type="parTrans" cxnId="{32093503-8427-436B-A776-A8E5942176A5}">
      <dgm:prSet/>
      <dgm:spPr/>
      <dgm:t>
        <a:bodyPr/>
        <a:lstStyle/>
        <a:p>
          <a:endParaRPr lang="en-US"/>
        </a:p>
      </dgm:t>
    </dgm:pt>
    <dgm:pt modelId="{3E575872-7412-4874-8C43-AC088027E495}" type="sibTrans" cxnId="{32093503-8427-436B-A776-A8E5942176A5}">
      <dgm:prSet/>
      <dgm:spPr/>
      <dgm:t>
        <a:bodyPr/>
        <a:lstStyle/>
        <a:p>
          <a:endParaRPr lang="en-US"/>
        </a:p>
      </dgm:t>
    </dgm:pt>
    <dgm:pt modelId="{2FD7A4E3-0929-490A-BC82-3E4251295201}">
      <dgm:prSet/>
      <dgm:spPr/>
      <dgm:t>
        <a:bodyPr/>
        <a:lstStyle/>
        <a:p>
          <a:pPr rtl="0"/>
          <a:r>
            <a:rPr lang="en-US" dirty="0" err="1" smtClean="0"/>
            <a:t>Trifacta</a:t>
          </a:r>
          <a:r>
            <a:rPr lang="en-US" dirty="0" smtClean="0"/>
            <a:t> Wrangler – Smart data cleaning with ML support</a:t>
          </a:r>
          <a:endParaRPr lang="en-US" dirty="0"/>
        </a:p>
      </dgm:t>
    </dgm:pt>
    <dgm:pt modelId="{57397C4D-4524-42BA-A07E-6B41E133DC18}" type="parTrans" cxnId="{5E45AD1B-765C-4E12-89FD-A4BA4B028493}">
      <dgm:prSet/>
      <dgm:spPr/>
      <dgm:t>
        <a:bodyPr/>
        <a:lstStyle/>
        <a:p>
          <a:endParaRPr lang="en-US"/>
        </a:p>
      </dgm:t>
    </dgm:pt>
    <dgm:pt modelId="{649CE64B-D0B3-4D26-9A46-C18D7F332C70}" type="sibTrans" cxnId="{5E45AD1B-765C-4E12-89FD-A4BA4B028493}">
      <dgm:prSet/>
      <dgm:spPr/>
      <dgm:t>
        <a:bodyPr/>
        <a:lstStyle/>
        <a:p>
          <a:endParaRPr lang="en-US"/>
        </a:p>
      </dgm:t>
    </dgm:pt>
    <dgm:pt modelId="{391128C9-DE90-4213-B19C-D921250B3422}">
      <dgm:prSet/>
      <dgm:spPr/>
      <dgm:t>
        <a:bodyPr/>
        <a:lstStyle/>
        <a:p>
          <a:pPr rtl="0"/>
          <a:r>
            <a:rPr lang="en-US" dirty="0" err="1" smtClean="0"/>
            <a:t>Talend</a:t>
          </a:r>
          <a:r>
            <a:rPr lang="en-US" dirty="0" smtClean="0"/>
            <a:t> – ETL and data integration tool</a:t>
          </a:r>
          <a:endParaRPr lang="en-US" dirty="0"/>
        </a:p>
      </dgm:t>
    </dgm:pt>
    <dgm:pt modelId="{F299F216-0CE4-48BF-9396-B0B0A52CBDFA}" type="parTrans" cxnId="{1571B76F-804A-4B99-8112-9BFCB9295D4A}">
      <dgm:prSet/>
      <dgm:spPr/>
      <dgm:t>
        <a:bodyPr/>
        <a:lstStyle/>
        <a:p>
          <a:endParaRPr lang="en-US"/>
        </a:p>
      </dgm:t>
    </dgm:pt>
    <dgm:pt modelId="{AE1FF655-A8A7-4DD0-B8BD-9367B8514BE1}" type="sibTrans" cxnId="{1571B76F-804A-4B99-8112-9BFCB9295D4A}">
      <dgm:prSet/>
      <dgm:spPr/>
      <dgm:t>
        <a:bodyPr/>
        <a:lstStyle/>
        <a:p>
          <a:endParaRPr lang="en-US"/>
        </a:p>
      </dgm:t>
    </dgm:pt>
    <dgm:pt modelId="{A361FE1C-38E1-4429-AAF9-31B7AE608EFB}">
      <dgm:prSet/>
      <dgm:spPr/>
      <dgm:t>
        <a:bodyPr/>
        <a:lstStyle/>
        <a:p>
          <a:pPr rtl="0"/>
          <a:r>
            <a:rPr lang="en-US" dirty="0" smtClean="0"/>
            <a:t>Python (Pandas, </a:t>
          </a:r>
          <a:r>
            <a:rPr lang="en-US" dirty="0" err="1" smtClean="0"/>
            <a:t>NumPy</a:t>
          </a:r>
          <a:r>
            <a:rPr lang="en-US" dirty="0" smtClean="0"/>
            <a:t>) – Flexible scripting for cleaning</a:t>
          </a:r>
          <a:endParaRPr lang="en-US" dirty="0"/>
        </a:p>
      </dgm:t>
    </dgm:pt>
    <dgm:pt modelId="{CEE24533-6772-42C1-8D0F-5A864FA37BE5}" type="parTrans" cxnId="{E0C06C0C-4934-482C-BFF8-70DF06BA3F55}">
      <dgm:prSet/>
      <dgm:spPr/>
      <dgm:t>
        <a:bodyPr/>
        <a:lstStyle/>
        <a:p>
          <a:endParaRPr lang="en-US"/>
        </a:p>
      </dgm:t>
    </dgm:pt>
    <dgm:pt modelId="{4E53F2F2-C502-4595-8D04-484BC1DC4854}" type="sibTrans" cxnId="{E0C06C0C-4934-482C-BFF8-70DF06BA3F55}">
      <dgm:prSet/>
      <dgm:spPr/>
      <dgm:t>
        <a:bodyPr/>
        <a:lstStyle/>
        <a:p>
          <a:endParaRPr lang="en-US"/>
        </a:p>
      </dgm:t>
    </dgm:pt>
    <dgm:pt modelId="{744BBEDD-872B-4B48-9919-104EFD06A2D2}">
      <dgm:prSet/>
      <dgm:spPr/>
      <dgm:t>
        <a:bodyPr/>
        <a:lstStyle/>
        <a:p>
          <a:pPr rtl="0"/>
          <a:r>
            <a:rPr lang="en-US" dirty="0" smtClean="0"/>
            <a:t>R – Statistical data handling</a:t>
          </a:r>
          <a:endParaRPr lang="en-US" dirty="0"/>
        </a:p>
      </dgm:t>
    </dgm:pt>
    <dgm:pt modelId="{763FE717-88CC-4874-8432-0053ED4999A8}" type="parTrans" cxnId="{F429FDCA-49DF-4599-82E7-46CF0EFE407D}">
      <dgm:prSet/>
      <dgm:spPr/>
      <dgm:t>
        <a:bodyPr/>
        <a:lstStyle/>
        <a:p>
          <a:endParaRPr lang="en-US"/>
        </a:p>
      </dgm:t>
    </dgm:pt>
    <dgm:pt modelId="{4D62A6C7-9AC6-413C-9E4F-30FF73B162B9}" type="sibTrans" cxnId="{F429FDCA-49DF-4599-82E7-46CF0EFE407D}">
      <dgm:prSet/>
      <dgm:spPr/>
      <dgm:t>
        <a:bodyPr/>
        <a:lstStyle/>
        <a:p>
          <a:endParaRPr lang="en-US"/>
        </a:p>
      </dgm:t>
    </dgm:pt>
    <dgm:pt modelId="{DE2359F0-216E-4FFD-8C03-F4D6855D3BB3}">
      <dgm:prSet/>
      <dgm:spPr/>
      <dgm:t>
        <a:bodyPr/>
        <a:lstStyle/>
        <a:p>
          <a:pPr rtl="0"/>
          <a:r>
            <a:rPr lang="en-US" dirty="0" smtClean="0"/>
            <a:t>Excel / Power Query – User-friendly interface</a:t>
          </a:r>
          <a:endParaRPr lang="en-US" dirty="0"/>
        </a:p>
      </dgm:t>
    </dgm:pt>
    <dgm:pt modelId="{9C9592BF-2E02-40CA-AD34-6FCF11356B5B}" type="parTrans" cxnId="{558CD211-2405-4751-BAB1-CB129E7E9946}">
      <dgm:prSet/>
      <dgm:spPr/>
      <dgm:t>
        <a:bodyPr/>
        <a:lstStyle/>
        <a:p>
          <a:endParaRPr lang="en-US"/>
        </a:p>
      </dgm:t>
    </dgm:pt>
    <dgm:pt modelId="{D2430FCA-F294-4210-8448-4A0B50839C05}" type="sibTrans" cxnId="{558CD211-2405-4751-BAB1-CB129E7E9946}">
      <dgm:prSet/>
      <dgm:spPr/>
      <dgm:t>
        <a:bodyPr/>
        <a:lstStyle/>
        <a:p>
          <a:endParaRPr lang="en-US"/>
        </a:p>
      </dgm:t>
    </dgm:pt>
    <dgm:pt modelId="{43A84416-F5CE-4DE3-A9AC-DA0B19E17516}" type="pres">
      <dgm:prSet presAssocID="{DA968779-8188-40AC-AE94-D24323206E2E}" presName="compositeShape" presStyleCnt="0">
        <dgm:presLayoutVars>
          <dgm:chMax val="7"/>
          <dgm:dir/>
          <dgm:resizeHandles val="exact"/>
        </dgm:presLayoutVars>
      </dgm:prSet>
      <dgm:spPr/>
    </dgm:pt>
    <dgm:pt modelId="{CED2AD1C-316F-42DC-822F-EDC10CACCF18}" type="pres">
      <dgm:prSet presAssocID="{FBA97FFA-3233-4C2C-BB32-FE22B3FFFA44}" presName="circ1" presStyleLbl="vennNode1" presStyleIdx="0" presStyleCnt="6"/>
      <dgm:spPr/>
    </dgm:pt>
    <dgm:pt modelId="{6DF1A03B-7492-4E61-83E7-3A325CD0F3A0}" type="pres">
      <dgm:prSet presAssocID="{FBA97FFA-3233-4C2C-BB32-FE22B3FFFA44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EFDCCFE-BB57-4B81-80F0-5B7085233B87}" type="pres">
      <dgm:prSet presAssocID="{2FD7A4E3-0929-490A-BC82-3E4251295201}" presName="circ2" presStyleLbl="vennNode1" presStyleIdx="1" presStyleCnt="6"/>
      <dgm:spPr/>
    </dgm:pt>
    <dgm:pt modelId="{C3D19401-7AF2-4F81-A103-270D035B1A03}" type="pres">
      <dgm:prSet presAssocID="{2FD7A4E3-0929-490A-BC82-3E4251295201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08A068C2-4E52-4E01-8EFF-55E0C1A27A59}" type="pres">
      <dgm:prSet presAssocID="{391128C9-DE90-4213-B19C-D921250B3422}" presName="circ3" presStyleLbl="vennNode1" presStyleIdx="2" presStyleCnt="6"/>
      <dgm:spPr/>
    </dgm:pt>
    <dgm:pt modelId="{A679F981-0A4D-48E7-9098-4662FB29CF51}" type="pres">
      <dgm:prSet presAssocID="{391128C9-DE90-4213-B19C-D921250B3422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B8574FE-6F1E-49C6-AAD0-2E1849E5D493}" type="pres">
      <dgm:prSet presAssocID="{A361FE1C-38E1-4429-AAF9-31B7AE608EFB}" presName="circ4" presStyleLbl="vennNode1" presStyleIdx="3" presStyleCnt="6"/>
      <dgm:spPr/>
    </dgm:pt>
    <dgm:pt modelId="{4BB06AF5-59C5-441B-AC22-D8C6D64354B8}" type="pres">
      <dgm:prSet presAssocID="{A361FE1C-38E1-4429-AAF9-31B7AE608EFB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58CF0FB9-60CD-46F8-B04F-1B328F1FAF0A}" type="pres">
      <dgm:prSet presAssocID="{744BBEDD-872B-4B48-9919-104EFD06A2D2}" presName="circ5" presStyleLbl="vennNode1" presStyleIdx="4" presStyleCnt="6"/>
      <dgm:spPr/>
    </dgm:pt>
    <dgm:pt modelId="{D444BB9C-2A9C-447B-BAB1-9312898BB216}" type="pres">
      <dgm:prSet presAssocID="{744BBEDD-872B-4B48-9919-104EFD06A2D2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56D1451-4D1D-4678-98CF-B96CC5828B0B}" type="pres">
      <dgm:prSet presAssocID="{DE2359F0-216E-4FFD-8C03-F4D6855D3BB3}" presName="circ6" presStyleLbl="vennNode1" presStyleIdx="5" presStyleCnt="6"/>
      <dgm:spPr/>
    </dgm:pt>
    <dgm:pt modelId="{C46C7864-749C-4B39-8141-8CF123905DD8}" type="pres">
      <dgm:prSet presAssocID="{DE2359F0-216E-4FFD-8C03-F4D6855D3BB3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5E45AD1B-765C-4E12-89FD-A4BA4B028493}" srcId="{DA968779-8188-40AC-AE94-D24323206E2E}" destId="{2FD7A4E3-0929-490A-BC82-3E4251295201}" srcOrd="1" destOrd="0" parTransId="{57397C4D-4524-42BA-A07E-6B41E133DC18}" sibTransId="{649CE64B-D0B3-4D26-9A46-C18D7F332C70}"/>
    <dgm:cxn modelId="{0D6A0865-FD1F-4658-AD13-CB7021489529}" type="presOf" srcId="{DA968779-8188-40AC-AE94-D24323206E2E}" destId="{43A84416-F5CE-4DE3-A9AC-DA0B19E17516}" srcOrd="0" destOrd="0" presId="urn:microsoft.com/office/officeart/2005/8/layout/venn1"/>
    <dgm:cxn modelId="{4D83B264-1A47-4B4C-BA13-F7C7B553F441}" type="presOf" srcId="{FBA97FFA-3233-4C2C-BB32-FE22B3FFFA44}" destId="{6DF1A03B-7492-4E61-83E7-3A325CD0F3A0}" srcOrd="0" destOrd="0" presId="urn:microsoft.com/office/officeart/2005/8/layout/venn1"/>
    <dgm:cxn modelId="{E1927441-C712-4246-A704-61D480267D2A}" type="presOf" srcId="{2FD7A4E3-0929-490A-BC82-3E4251295201}" destId="{C3D19401-7AF2-4F81-A103-270D035B1A03}" srcOrd="0" destOrd="0" presId="urn:microsoft.com/office/officeart/2005/8/layout/venn1"/>
    <dgm:cxn modelId="{F429FDCA-49DF-4599-82E7-46CF0EFE407D}" srcId="{DA968779-8188-40AC-AE94-D24323206E2E}" destId="{744BBEDD-872B-4B48-9919-104EFD06A2D2}" srcOrd="4" destOrd="0" parTransId="{763FE717-88CC-4874-8432-0053ED4999A8}" sibTransId="{4D62A6C7-9AC6-413C-9E4F-30FF73B162B9}"/>
    <dgm:cxn modelId="{32093503-8427-436B-A776-A8E5942176A5}" srcId="{DA968779-8188-40AC-AE94-D24323206E2E}" destId="{FBA97FFA-3233-4C2C-BB32-FE22B3FFFA44}" srcOrd="0" destOrd="0" parTransId="{9AC0C33C-9FBA-4961-895F-427FA2521B42}" sibTransId="{3E575872-7412-4874-8C43-AC088027E495}"/>
    <dgm:cxn modelId="{A246826E-7F9D-414A-8C52-8E65BC41EE04}" type="presOf" srcId="{391128C9-DE90-4213-B19C-D921250B3422}" destId="{A679F981-0A4D-48E7-9098-4662FB29CF51}" srcOrd="0" destOrd="0" presId="urn:microsoft.com/office/officeart/2005/8/layout/venn1"/>
    <dgm:cxn modelId="{162365C9-31FC-4CC2-B7AB-7B91936B0F2E}" type="presOf" srcId="{744BBEDD-872B-4B48-9919-104EFD06A2D2}" destId="{D444BB9C-2A9C-447B-BAB1-9312898BB216}" srcOrd="0" destOrd="0" presId="urn:microsoft.com/office/officeart/2005/8/layout/venn1"/>
    <dgm:cxn modelId="{B475ABBB-4800-472C-AF85-7BA5760A0BE3}" type="presOf" srcId="{DE2359F0-216E-4FFD-8C03-F4D6855D3BB3}" destId="{C46C7864-749C-4B39-8141-8CF123905DD8}" srcOrd="0" destOrd="0" presId="urn:microsoft.com/office/officeart/2005/8/layout/venn1"/>
    <dgm:cxn modelId="{1571B76F-804A-4B99-8112-9BFCB9295D4A}" srcId="{DA968779-8188-40AC-AE94-D24323206E2E}" destId="{391128C9-DE90-4213-B19C-D921250B3422}" srcOrd="2" destOrd="0" parTransId="{F299F216-0CE4-48BF-9396-B0B0A52CBDFA}" sibTransId="{AE1FF655-A8A7-4DD0-B8BD-9367B8514BE1}"/>
    <dgm:cxn modelId="{E0C06C0C-4934-482C-BFF8-70DF06BA3F55}" srcId="{DA968779-8188-40AC-AE94-D24323206E2E}" destId="{A361FE1C-38E1-4429-AAF9-31B7AE608EFB}" srcOrd="3" destOrd="0" parTransId="{CEE24533-6772-42C1-8D0F-5A864FA37BE5}" sibTransId="{4E53F2F2-C502-4595-8D04-484BC1DC4854}"/>
    <dgm:cxn modelId="{558CD211-2405-4751-BAB1-CB129E7E9946}" srcId="{DA968779-8188-40AC-AE94-D24323206E2E}" destId="{DE2359F0-216E-4FFD-8C03-F4D6855D3BB3}" srcOrd="5" destOrd="0" parTransId="{9C9592BF-2E02-40CA-AD34-6FCF11356B5B}" sibTransId="{D2430FCA-F294-4210-8448-4A0B50839C05}"/>
    <dgm:cxn modelId="{D13EFA55-C55D-4FDE-957B-656E30ADF85B}" type="presOf" srcId="{A361FE1C-38E1-4429-AAF9-31B7AE608EFB}" destId="{4BB06AF5-59C5-441B-AC22-D8C6D64354B8}" srcOrd="0" destOrd="0" presId="urn:microsoft.com/office/officeart/2005/8/layout/venn1"/>
    <dgm:cxn modelId="{4B663831-932B-4417-9D7C-5C8AF85858E9}" type="presParOf" srcId="{43A84416-F5CE-4DE3-A9AC-DA0B19E17516}" destId="{CED2AD1C-316F-42DC-822F-EDC10CACCF18}" srcOrd="0" destOrd="0" presId="urn:microsoft.com/office/officeart/2005/8/layout/venn1"/>
    <dgm:cxn modelId="{9654FA8C-7CA4-4A1D-B515-3248D113C6C8}" type="presParOf" srcId="{43A84416-F5CE-4DE3-A9AC-DA0B19E17516}" destId="{6DF1A03B-7492-4E61-83E7-3A325CD0F3A0}" srcOrd="1" destOrd="0" presId="urn:microsoft.com/office/officeart/2005/8/layout/venn1"/>
    <dgm:cxn modelId="{FAB5DDE1-31C9-4E64-BD36-71DE01E7F45E}" type="presParOf" srcId="{43A84416-F5CE-4DE3-A9AC-DA0B19E17516}" destId="{9EFDCCFE-BB57-4B81-80F0-5B7085233B87}" srcOrd="2" destOrd="0" presId="urn:microsoft.com/office/officeart/2005/8/layout/venn1"/>
    <dgm:cxn modelId="{8585553C-A653-488F-963B-B1BC028E7414}" type="presParOf" srcId="{43A84416-F5CE-4DE3-A9AC-DA0B19E17516}" destId="{C3D19401-7AF2-4F81-A103-270D035B1A03}" srcOrd="3" destOrd="0" presId="urn:microsoft.com/office/officeart/2005/8/layout/venn1"/>
    <dgm:cxn modelId="{13503DBF-98D6-4E66-A9E1-60BFF357C5B2}" type="presParOf" srcId="{43A84416-F5CE-4DE3-A9AC-DA0B19E17516}" destId="{08A068C2-4E52-4E01-8EFF-55E0C1A27A59}" srcOrd="4" destOrd="0" presId="urn:microsoft.com/office/officeart/2005/8/layout/venn1"/>
    <dgm:cxn modelId="{099AD302-859B-457F-B484-ED218CBDA678}" type="presParOf" srcId="{43A84416-F5CE-4DE3-A9AC-DA0B19E17516}" destId="{A679F981-0A4D-48E7-9098-4662FB29CF51}" srcOrd="5" destOrd="0" presId="urn:microsoft.com/office/officeart/2005/8/layout/venn1"/>
    <dgm:cxn modelId="{7254F4C7-CD05-481F-9276-DADDDC08A578}" type="presParOf" srcId="{43A84416-F5CE-4DE3-A9AC-DA0B19E17516}" destId="{3B8574FE-6F1E-49C6-AAD0-2E1849E5D493}" srcOrd="6" destOrd="0" presId="urn:microsoft.com/office/officeart/2005/8/layout/venn1"/>
    <dgm:cxn modelId="{3967BF0C-B28A-4A8C-A368-E1915AB57B03}" type="presParOf" srcId="{43A84416-F5CE-4DE3-A9AC-DA0B19E17516}" destId="{4BB06AF5-59C5-441B-AC22-D8C6D64354B8}" srcOrd="7" destOrd="0" presId="urn:microsoft.com/office/officeart/2005/8/layout/venn1"/>
    <dgm:cxn modelId="{96CE3C7B-172D-4190-BD51-01B9F788C7B1}" type="presParOf" srcId="{43A84416-F5CE-4DE3-A9AC-DA0B19E17516}" destId="{58CF0FB9-60CD-46F8-B04F-1B328F1FAF0A}" srcOrd="8" destOrd="0" presId="urn:microsoft.com/office/officeart/2005/8/layout/venn1"/>
    <dgm:cxn modelId="{ACEBAA03-084C-4D70-B78B-0FC103E0CE91}" type="presParOf" srcId="{43A84416-F5CE-4DE3-A9AC-DA0B19E17516}" destId="{D444BB9C-2A9C-447B-BAB1-9312898BB216}" srcOrd="9" destOrd="0" presId="urn:microsoft.com/office/officeart/2005/8/layout/venn1"/>
    <dgm:cxn modelId="{345C9E03-1F80-4003-B4B0-9E1051A584CB}" type="presParOf" srcId="{43A84416-F5CE-4DE3-A9AC-DA0B19E17516}" destId="{B56D1451-4D1D-4678-98CF-B96CC5828B0B}" srcOrd="10" destOrd="0" presId="urn:microsoft.com/office/officeart/2005/8/layout/venn1"/>
    <dgm:cxn modelId="{9BF88738-F685-4F80-81EE-B653EFBA64F6}" type="presParOf" srcId="{43A84416-F5CE-4DE3-A9AC-DA0B19E17516}" destId="{C46C7864-749C-4B39-8141-8CF123905DD8}" srcOrd="11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553F1D7-B570-4F1B-B6CF-C84FD1A08BC6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01032A6-F5AB-4454-8B88-D83DB9093311}">
      <dgm:prSet/>
      <dgm:spPr/>
      <dgm:t>
        <a:bodyPr/>
        <a:lstStyle/>
        <a:p>
          <a:pPr rtl="0"/>
          <a:r>
            <a:rPr lang="en-US" dirty="0" smtClean="0"/>
            <a:t>Apache Spark – Big data processing</a:t>
          </a:r>
          <a:endParaRPr lang="en-US" dirty="0"/>
        </a:p>
      </dgm:t>
    </dgm:pt>
    <dgm:pt modelId="{D4225E24-66E7-484A-B3D4-2BBB17B05145}" type="parTrans" cxnId="{78302341-F8F7-4F6F-988B-ACF33B36C269}">
      <dgm:prSet/>
      <dgm:spPr/>
      <dgm:t>
        <a:bodyPr/>
        <a:lstStyle/>
        <a:p>
          <a:endParaRPr lang="en-US"/>
        </a:p>
      </dgm:t>
    </dgm:pt>
    <dgm:pt modelId="{B4F9E6DF-73A3-4DB1-B341-4EBB336E3DBD}" type="sibTrans" cxnId="{78302341-F8F7-4F6F-988B-ACF33B36C269}">
      <dgm:prSet/>
      <dgm:spPr/>
      <dgm:t>
        <a:bodyPr/>
        <a:lstStyle/>
        <a:p>
          <a:endParaRPr lang="en-US"/>
        </a:p>
      </dgm:t>
    </dgm:pt>
    <dgm:pt modelId="{970C3341-9C63-4501-8F22-5C2CE840D983}">
      <dgm:prSet/>
      <dgm:spPr/>
      <dgm:t>
        <a:bodyPr/>
        <a:lstStyle/>
        <a:p>
          <a:pPr rtl="0"/>
          <a:r>
            <a:rPr lang="en-US" dirty="0" err="1" smtClean="0"/>
            <a:t>Hadoop</a:t>
          </a:r>
          <a:r>
            <a:rPr lang="en-US" dirty="0" smtClean="0"/>
            <a:t> – Distributed data storage and processing</a:t>
          </a:r>
          <a:endParaRPr lang="en-US" dirty="0"/>
        </a:p>
      </dgm:t>
    </dgm:pt>
    <dgm:pt modelId="{4FC8644F-D4DF-47BD-AA0D-18F60D66878F}" type="parTrans" cxnId="{CCAD8C5B-8C4A-4331-B921-8449C4E276BA}">
      <dgm:prSet/>
      <dgm:spPr/>
      <dgm:t>
        <a:bodyPr/>
        <a:lstStyle/>
        <a:p>
          <a:endParaRPr lang="en-US"/>
        </a:p>
      </dgm:t>
    </dgm:pt>
    <dgm:pt modelId="{B29545AD-C860-491C-8ABB-6A75B93A03C2}" type="sibTrans" cxnId="{CCAD8C5B-8C4A-4331-B921-8449C4E276BA}">
      <dgm:prSet/>
      <dgm:spPr/>
      <dgm:t>
        <a:bodyPr/>
        <a:lstStyle/>
        <a:p>
          <a:endParaRPr lang="en-US"/>
        </a:p>
      </dgm:t>
    </dgm:pt>
    <dgm:pt modelId="{6765B6B7-98C8-4887-AA71-A38DF660E265}">
      <dgm:prSet/>
      <dgm:spPr/>
      <dgm:t>
        <a:bodyPr/>
        <a:lstStyle/>
        <a:p>
          <a:pPr rtl="0"/>
          <a:r>
            <a:rPr lang="en-US" dirty="0" smtClean="0"/>
            <a:t>KNIME – Visual data workflows</a:t>
          </a:r>
          <a:endParaRPr lang="en-US" dirty="0"/>
        </a:p>
      </dgm:t>
    </dgm:pt>
    <dgm:pt modelId="{D54049AF-6E40-422E-86B9-24994564ED44}" type="parTrans" cxnId="{31121CED-5AD5-4E4D-AB65-1C4838929786}">
      <dgm:prSet/>
      <dgm:spPr/>
      <dgm:t>
        <a:bodyPr/>
        <a:lstStyle/>
        <a:p>
          <a:endParaRPr lang="en-US"/>
        </a:p>
      </dgm:t>
    </dgm:pt>
    <dgm:pt modelId="{45004119-494A-465B-8C3E-0F2158BF0F92}" type="sibTrans" cxnId="{31121CED-5AD5-4E4D-AB65-1C4838929786}">
      <dgm:prSet/>
      <dgm:spPr/>
      <dgm:t>
        <a:bodyPr/>
        <a:lstStyle/>
        <a:p>
          <a:endParaRPr lang="en-US"/>
        </a:p>
      </dgm:t>
    </dgm:pt>
    <dgm:pt modelId="{DC1A62B3-76CC-416D-B9B5-725907850CE4}">
      <dgm:prSet/>
      <dgm:spPr/>
      <dgm:t>
        <a:bodyPr/>
        <a:lstStyle/>
        <a:p>
          <a:pPr rtl="0"/>
          <a:r>
            <a:rPr lang="en-US" dirty="0" err="1" smtClean="0"/>
            <a:t>RapidMiner</a:t>
          </a:r>
          <a:r>
            <a:rPr lang="en-US" dirty="0" smtClean="0"/>
            <a:t> – Data preprocessing and model building</a:t>
          </a:r>
          <a:endParaRPr lang="en-US" dirty="0"/>
        </a:p>
      </dgm:t>
    </dgm:pt>
    <dgm:pt modelId="{7D3EDA85-F3A0-4C96-862F-743AC2AB3C19}" type="parTrans" cxnId="{2D61A73A-5E50-4EAB-8D53-1EA6D5182338}">
      <dgm:prSet/>
      <dgm:spPr/>
      <dgm:t>
        <a:bodyPr/>
        <a:lstStyle/>
        <a:p>
          <a:endParaRPr lang="en-US"/>
        </a:p>
      </dgm:t>
    </dgm:pt>
    <dgm:pt modelId="{43BF1A97-844C-4671-9292-9745022866E4}" type="sibTrans" cxnId="{2D61A73A-5E50-4EAB-8D53-1EA6D5182338}">
      <dgm:prSet/>
      <dgm:spPr/>
      <dgm:t>
        <a:bodyPr/>
        <a:lstStyle/>
        <a:p>
          <a:endParaRPr lang="en-US"/>
        </a:p>
      </dgm:t>
    </dgm:pt>
    <dgm:pt modelId="{1DD559DC-DB9B-400B-9989-EB1885F2E742}">
      <dgm:prSet/>
      <dgm:spPr/>
      <dgm:t>
        <a:bodyPr/>
        <a:lstStyle/>
        <a:p>
          <a:pPr rtl="0"/>
          <a:r>
            <a:rPr lang="en-US" dirty="0" err="1" smtClean="0"/>
            <a:t>Alteryx</a:t>
          </a:r>
          <a:r>
            <a:rPr lang="en-US" dirty="0" smtClean="0"/>
            <a:t> – Drag-and-drop data preparation</a:t>
          </a:r>
          <a:endParaRPr lang="en-US" dirty="0"/>
        </a:p>
      </dgm:t>
    </dgm:pt>
    <dgm:pt modelId="{E8363CDB-255E-43AC-8CC8-B0133507E86C}" type="parTrans" cxnId="{C0549476-ED37-48EA-8EA6-A85798E5B359}">
      <dgm:prSet/>
      <dgm:spPr/>
      <dgm:t>
        <a:bodyPr/>
        <a:lstStyle/>
        <a:p>
          <a:endParaRPr lang="en-US"/>
        </a:p>
      </dgm:t>
    </dgm:pt>
    <dgm:pt modelId="{A5842C4B-49A9-4612-843A-C32FFEA9138B}" type="sibTrans" cxnId="{C0549476-ED37-48EA-8EA6-A85798E5B359}">
      <dgm:prSet/>
      <dgm:spPr/>
      <dgm:t>
        <a:bodyPr/>
        <a:lstStyle/>
        <a:p>
          <a:endParaRPr lang="en-US"/>
        </a:p>
      </dgm:t>
    </dgm:pt>
    <dgm:pt modelId="{D80C67C5-DA21-454E-9011-E1D8E334FC7A}" type="pres">
      <dgm:prSet presAssocID="{7553F1D7-B570-4F1B-B6CF-C84FD1A08BC6}" presName="CompostProcess" presStyleCnt="0">
        <dgm:presLayoutVars>
          <dgm:dir/>
          <dgm:resizeHandles val="exact"/>
        </dgm:presLayoutVars>
      </dgm:prSet>
      <dgm:spPr/>
    </dgm:pt>
    <dgm:pt modelId="{1D47BAFF-DABA-4BB6-8D89-BCFF08FA1F0F}" type="pres">
      <dgm:prSet presAssocID="{7553F1D7-B570-4F1B-B6CF-C84FD1A08BC6}" presName="arrow" presStyleLbl="bgShp" presStyleIdx="0" presStyleCnt="1"/>
      <dgm:spPr/>
    </dgm:pt>
    <dgm:pt modelId="{0B90C182-8EB6-4B0B-9F04-B8F0F58B6A18}" type="pres">
      <dgm:prSet presAssocID="{7553F1D7-B570-4F1B-B6CF-C84FD1A08BC6}" presName="linearProcess" presStyleCnt="0"/>
      <dgm:spPr/>
    </dgm:pt>
    <dgm:pt modelId="{5112A313-DAD7-46B0-A142-A3C28A1AD71D}" type="pres">
      <dgm:prSet presAssocID="{A01032A6-F5AB-4454-8B88-D83DB9093311}" presName="textNode" presStyleLbl="node1" presStyleIdx="0" presStyleCnt="5">
        <dgm:presLayoutVars>
          <dgm:bulletEnabled val="1"/>
        </dgm:presLayoutVars>
      </dgm:prSet>
      <dgm:spPr/>
    </dgm:pt>
    <dgm:pt modelId="{7695C8F4-4BD9-4747-9F88-6620F168D0D6}" type="pres">
      <dgm:prSet presAssocID="{B4F9E6DF-73A3-4DB1-B341-4EBB336E3DBD}" presName="sibTrans" presStyleCnt="0"/>
      <dgm:spPr/>
    </dgm:pt>
    <dgm:pt modelId="{4859F56F-2778-4651-B005-BE1B7750667A}" type="pres">
      <dgm:prSet presAssocID="{970C3341-9C63-4501-8F22-5C2CE840D983}" presName="textNode" presStyleLbl="node1" presStyleIdx="1" presStyleCnt="5">
        <dgm:presLayoutVars>
          <dgm:bulletEnabled val="1"/>
        </dgm:presLayoutVars>
      </dgm:prSet>
      <dgm:spPr/>
    </dgm:pt>
    <dgm:pt modelId="{0E702CC5-9AAE-4500-A79B-30F4DE508C67}" type="pres">
      <dgm:prSet presAssocID="{B29545AD-C860-491C-8ABB-6A75B93A03C2}" presName="sibTrans" presStyleCnt="0"/>
      <dgm:spPr/>
    </dgm:pt>
    <dgm:pt modelId="{7E7C9761-4B82-4F9C-8333-4AC846A989C2}" type="pres">
      <dgm:prSet presAssocID="{6765B6B7-98C8-4887-AA71-A38DF660E265}" presName="textNode" presStyleLbl="node1" presStyleIdx="2" presStyleCnt="5">
        <dgm:presLayoutVars>
          <dgm:bulletEnabled val="1"/>
        </dgm:presLayoutVars>
      </dgm:prSet>
      <dgm:spPr/>
    </dgm:pt>
    <dgm:pt modelId="{29E20442-DA33-4821-97E1-B3B08B50CD33}" type="pres">
      <dgm:prSet presAssocID="{45004119-494A-465B-8C3E-0F2158BF0F92}" presName="sibTrans" presStyleCnt="0"/>
      <dgm:spPr/>
    </dgm:pt>
    <dgm:pt modelId="{679691FE-DB20-498F-AB9D-57E9F0BD27FF}" type="pres">
      <dgm:prSet presAssocID="{DC1A62B3-76CC-416D-B9B5-725907850CE4}" presName="textNode" presStyleLbl="node1" presStyleIdx="3" presStyleCnt="5">
        <dgm:presLayoutVars>
          <dgm:bulletEnabled val="1"/>
        </dgm:presLayoutVars>
      </dgm:prSet>
      <dgm:spPr/>
    </dgm:pt>
    <dgm:pt modelId="{48D76EF5-5F4D-44AF-9334-8CAED82482DF}" type="pres">
      <dgm:prSet presAssocID="{43BF1A97-844C-4671-9292-9745022866E4}" presName="sibTrans" presStyleCnt="0"/>
      <dgm:spPr/>
    </dgm:pt>
    <dgm:pt modelId="{035D3E4B-830C-4918-B517-19CF1967BC72}" type="pres">
      <dgm:prSet presAssocID="{1DD559DC-DB9B-400B-9989-EB1885F2E742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78302341-F8F7-4F6F-988B-ACF33B36C269}" srcId="{7553F1D7-B570-4F1B-B6CF-C84FD1A08BC6}" destId="{A01032A6-F5AB-4454-8B88-D83DB9093311}" srcOrd="0" destOrd="0" parTransId="{D4225E24-66E7-484A-B3D4-2BBB17B05145}" sibTransId="{B4F9E6DF-73A3-4DB1-B341-4EBB336E3DBD}"/>
    <dgm:cxn modelId="{C0722983-671D-4FEA-A9A9-B2BD565DD6DC}" type="presOf" srcId="{1DD559DC-DB9B-400B-9989-EB1885F2E742}" destId="{035D3E4B-830C-4918-B517-19CF1967BC72}" srcOrd="0" destOrd="0" presId="urn:microsoft.com/office/officeart/2005/8/layout/hProcess9"/>
    <dgm:cxn modelId="{2D61A73A-5E50-4EAB-8D53-1EA6D5182338}" srcId="{7553F1D7-B570-4F1B-B6CF-C84FD1A08BC6}" destId="{DC1A62B3-76CC-416D-B9B5-725907850CE4}" srcOrd="3" destOrd="0" parTransId="{7D3EDA85-F3A0-4C96-862F-743AC2AB3C19}" sibTransId="{43BF1A97-844C-4671-9292-9745022866E4}"/>
    <dgm:cxn modelId="{ED7550FA-11BE-4FC2-BBB8-806E139909A4}" type="presOf" srcId="{A01032A6-F5AB-4454-8B88-D83DB9093311}" destId="{5112A313-DAD7-46B0-A142-A3C28A1AD71D}" srcOrd="0" destOrd="0" presId="urn:microsoft.com/office/officeart/2005/8/layout/hProcess9"/>
    <dgm:cxn modelId="{E729E043-1BE8-413C-BC9F-BBD5D929879F}" type="presOf" srcId="{7553F1D7-B570-4F1B-B6CF-C84FD1A08BC6}" destId="{D80C67C5-DA21-454E-9011-E1D8E334FC7A}" srcOrd="0" destOrd="0" presId="urn:microsoft.com/office/officeart/2005/8/layout/hProcess9"/>
    <dgm:cxn modelId="{CCAD8C5B-8C4A-4331-B921-8449C4E276BA}" srcId="{7553F1D7-B570-4F1B-B6CF-C84FD1A08BC6}" destId="{970C3341-9C63-4501-8F22-5C2CE840D983}" srcOrd="1" destOrd="0" parTransId="{4FC8644F-D4DF-47BD-AA0D-18F60D66878F}" sibTransId="{B29545AD-C860-491C-8ABB-6A75B93A03C2}"/>
    <dgm:cxn modelId="{31121CED-5AD5-4E4D-AB65-1C4838929786}" srcId="{7553F1D7-B570-4F1B-B6CF-C84FD1A08BC6}" destId="{6765B6B7-98C8-4887-AA71-A38DF660E265}" srcOrd="2" destOrd="0" parTransId="{D54049AF-6E40-422E-86B9-24994564ED44}" sibTransId="{45004119-494A-465B-8C3E-0F2158BF0F92}"/>
    <dgm:cxn modelId="{41E76D54-9D8E-4581-B7F4-424F7C449364}" type="presOf" srcId="{DC1A62B3-76CC-416D-B9B5-725907850CE4}" destId="{679691FE-DB20-498F-AB9D-57E9F0BD27FF}" srcOrd="0" destOrd="0" presId="urn:microsoft.com/office/officeart/2005/8/layout/hProcess9"/>
    <dgm:cxn modelId="{C0549476-ED37-48EA-8EA6-A85798E5B359}" srcId="{7553F1D7-B570-4F1B-B6CF-C84FD1A08BC6}" destId="{1DD559DC-DB9B-400B-9989-EB1885F2E742}" srcOrd="4" destOrd="0" parTransId="{E8363CDB-255E-43AC-8CC8-B0133507E86C}" sibTransId="{A5842C4B-49A9-4612-843A-C32FFEA9138B}"/>
    <dgm:cxn modelId="{C996B4E0-E4C5-44CD-AD7E-B115BCAEB42C}" type="presOf" srcId="{970C3341-9C63-4501-8F22-5C2CE840D983}" destId="{4859F56F-2778-4651-B005-BE1B7750667A}" srcOrd="0" destOrd="0" presId="urn:microsoft.com/office/officeart/2005/8/layout/hProcess9"/>
    <dgm:cxn modelId="{DC668E77-DFE4-4226-B518-0F87019805C0}" type="presOf" srcId="{6765B6B7-98C8-4887-AA71-A38DF660E265}" destId="{7E7C9761-4B82-4F9C-8333-4AC846A989C2}" srcOrd="0" destOrd="0" presId="urn:microsoft.com/office/officeart/2005/8/layout/hProcess9"/>
    <dgm:cxn modelId="{500F7D09-9416-4ACA-A901-B857BE5782A2}" type="presParOf" srcId="{D80C67C5-DA21-454E-9011-E1D8E334FC7A}" destId="{1D47BAFF-DABA-4BB6-8D89-BCFF08FA1F0F}" srcOrd="0" destOrd="0" presId="urn:microsoft.com/office/officeart/2005/8/layout/hProcess9"/>
    <dgm:cxn modelId="{8EFBA56F-1ADB-4A48-B431-46F5B8248B0A}" type="presParOf" srcId="{D80C67C5-DA21-454E-9011-E1D8E334FC7A}" destId="{0B90C182-8EB6-4B0B-9F04-B8F0F58B6A18}" srcOrd="1" destOrd="0" presId="urn:microsoft.com/office/officeart/2005/8/layout/hProcess9"/>
    <dgm:cxn modelId="{C8B6C222-B962-4E5B-BA14-318BF3137FC0}" type="presParOf" srcId="{0B90C182-8EB6-4B0B-9F04-B8F0F58B6A18}" destId="{5112A313-DAD7-46B0-A142-A3C28A1AD71D}" srcOrd="0" destOrd="0" presId="urn:microsoft.com/office/officeart/2005/8/layout/hProcess9"/>
    <dgm:cxn modelId="{609AF7DB-1398-4796-BC33-B48B06136A25}" type="presParOf" srcId="{0B90C182-8EB6-4B0B-9F04-B8F0F58B6A18}" destId="{7695C8F4-4BD9-4747-9F88-6620F168D0D6}" srcOrd="1" destOrd="0" presId="urn:microsoft.com/office/officeart/2005/8/layout/hProcess9"/>
    <dgm:cxn modelId="{0A8607A6-CC9E-454F-BCCC-1B86DADFCBDE}" type="presParOf" srcId="{0B90C182-8EB6-4B0B-9F04-B8F0F58B6A18}" destId="{4859F56F-2778-4651-B005-BE1B7750667A}" srcOrd="2" destOrd="0" presId="urn:microsoft.com/office/officeart/2005/8/layout/hProcess9"/>
    <dgm:cxn modelId="{2055E67D-D132-418F-B4BF-52EF3B0CD1CD}" type="presParOf" srcId="{0B90C182-8EB6-4B0B-9F04-B8F0F58B6A18}" destId="{0E702CC5-9AAE-4500-A79B-30F4DE508C67}" srcOrd="3" destOrd="0" presId="urn:microsoft.com/office/officeart/2005/8/layout/hProcess9"/>
    <dgm:cxn modelId="{5BFEDC9D-1F2C-4FDD-8E55-99E38E56B172}" type="presParOf" srcId="{0B90C182-8EB6-4B0B-9F04-B8F0F58B6A18}" destId="{7E7C9761-4B82-4F9C-8333-4AC846A989C2}" srcOrd="4" destOrd="0" presId="urn:microsoft.com/office/officeart/2005/8/layout/hProcess9"/>
    <dgm:cxn modelId="{4EC2BA11-8D41-4F92-9F89-D5D07C2F57CE}" type="presParOf" srcId="{0B90C182-8EB6-4B0B-9F04-B8F0F58B6A18}" destId="{29E20442-DA33-4821-97E1-B3B08B50CD33}" srcOrd="5" destOrd="0" presId="urn:microsoft.com/office/officeart/2005/8/layout/hProcess9"/>
    <dgm:cxn modelId="{21B7D6A7-0650-46CA-8133-5135C2B2F6B5}" type="presParOf" srcId="{0B90C182-8EB6-4B0B-9F04-B8F0F58B6A18}" destId="{679691FE-DB20-498F-AB9D-57E9F0BD27FF}" srcOrd="6" destOrd="0" presId="urn:microsoft.com/office/officeart/2005/8/layout/hProcess9"/>
    <dgm:cxn modelId="{937856C3-A971-47F2-BC55-60F7445951ED}" type="presParOf" srcId="{0B90C182-8EB6-4B0B-9F04-B8F0F58B6A18}" destId="{48D76EF5-5F4D-44AF-9334-8CAED82482DF}" srcOrd="7" destOrd="0" presId="urn:microsoft.com/office/officeart/2005/8/layout/hProcess9"/>
    <dgm:cxn modelId="{F229A92B-0039-4127-85BA-F2A5BFC31F1E}" type="presParOf" srcId="{0B90C182-8EB6-4B0B-9F04-B8F0F58B6A18}" destId="{035D3E4B-830C-4918-B517-19CF1967BC72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30587B8-D708-492E-8D02-D9186A5F6DA0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3813666-CD74-4B5D-8CEE-DA77962A49B1}">
      <dgm:prSet/>
      <dgm:spPr/>
      <dgm:t>
        <a:bodyPr/>
        <a:lstStyle/>
        <a:p>
          <a:pPr rtl="0"/>
          <a:r>
            <a:rPr lang="en-US" dirty="0" smtClean="0"/>
            <a:t>• Pandas: Handle missing data, transformations, merging</a:t>
          </a:r>
          <a:endParaRPr lang="en-US" dirty="0"/>
        </a:p>
      </dgm:t>
    </dgm:pt>
    <dgm:pt modelId="{8EE9ED88-1553-4EF0-B110-1B860A70C7AC}" type="parTrans" cxnId="{CEFEF7A7-312A-4202-A0F7-583DA144623F}">
      <dgm:prSet/>
      <dgm:spPr/>
      <dgm:t>
        <a:bodyPr/>
        <a:lstStyle/>
        <a:p>
          <a:endParaRPr lang="en-US"/>
        </a:p>
      </dgm:t>
    </dgm:pt>
    <dgm:pt modelId="{FD5A7814-E7F6-460B-AA8E-AB2544613D66}" type="sibTrans" cxnId="{CEFEF7A7-312A-4202-A0F7-583DA144623F}">
      <dgm:prSet/>
      <dgm:spPr/>
      <dgm:t>
        <a:bodyPr/>
        <a:lstStyle/>
        <a:p>
          <a:endParaRPr lang="en-US"/>
        </a:p>
      </dgm:t>
    </dgm:pt>
    <dgm:pt modelId="{1F0473D1-C2A8-44D6-9027-B864F0F942B5}">
      <dgm:prSet/>
      <dgm:spPr/>
      <dgm:t>
        <a:bodyPr/>
        <a:lstStyle/>
        <a:p>
          <a:pPr rtl="0"/>
          <a:r>
            <a:rPr lang="en-US" dirty="0" smtClean="0"/>
            <a:t>• </a:t>
          </a:r>
          <a:r>
            <a:rPr lang="en-US" dirty="0" err="1" smtClean="0"/>
            <a:t>NumPy</a:t>
          </a:r>
          <a:r>
            <a:rPr lang="en-US" dirty="0" smtClean="0"/>
            <a:t>: Efficient numerical operations</a:t>
          </a:r>
          <a:endParaRPr lang="en-US" dirty="0"/>
        </a:p>
      </dgm:t>
    </dgm:pt>
    <dgm:pt modelId="{03ABC153-75FD-4C83-B122-25BFB4DDEB00}" type="parTrans" cxnId="{E33164EE-4F83-411A-B1EA-EFAD272BD941}">
      <dgm:prSet/>
      <dgm:spPr/>
      <dgm:t>
        <a:bodyPr/>
        <a:lstStyle/>
        <a:p>
          <a:endParaRPr lang="en-US"/>
        </a:p>
      </dgm:t>
    </dgm:pt>
    <dgm:pt modelId="{9DB6BC63-AA60-49B3-913B-77AAB010E85F}" type="sibTrans" cxnId="{E33164EE-4F83-411A-B1EA-EFAD272BD941}">
      <dgm:prSet/>
      <dgm:spPr/>
      <dgm:t>
        <a:bodyPr/>
        <a:lstStyle/>
        <a:p>
          <a:endParaRPr lang="en-US"/>
        </a:p>
      </dgm:t>
    </dgm:pt>
    <dgm:pt modelId="{970D7F4E-23C4-4DD3-B20F-2998CEFB912A}">
      <dgm:prSet/>
      <dgm:spPr/>
      <dgm:t>
        <a:bodyPr/>
        <a:lstStyle/>
        <a:p>
          <a:pPr rtl="0"/>
          <a:r>
            <a:rPr lang="en-US" dirty="0" smtClean="0"/>
            <a:t>• </a:t>
          </a:r>
          <a:r>
            <a:rPr lang="en-US" dirty="0" err="1" smtClean="0"/>
            <a:t>Scikit</a:t>
          </a:r>
          <a:r>
            <a:rPr lang="en-US" dirty="0" smtClean="0"/>
            <a:t>-learn: Preprocessing and scaling</a:t>
          </a:r>
          <a:endParaRPr lang="en-US" dirty="0"/>
        </a:p>
      </dgm:t>
    </dgm:pt>
    <dgm:pt modelId="{E0784865-666A-4278-96FD-A7CB6170E144}" type="parTrans" cxnId="{D5F2A010-07B2-4133-8281-9C786FEBA1E5}">
      <dgm:prSet/>
      <dgm:spPr/>
      <dgm:t>
        <a:bodyPr/>
        <a:lstStyle/>
        <a:p>
          <a:endParaRPr lang="en-US"/>
        </a:p>
      </dgm:t>
    </dgm:pt>
    <dgm:pt modelId="{4113F700-A089-477E-8698-B9ED0F022F4F}" type="sibTrans" cxnId="{D5F2A010-07B2-4133-8281-9C786FEBA1E5}">
      <dgm:prSet/>
      <dgm:spPr/>
      <dgm:t>
        <a:bodyPr/>
        <a:lstStyle/>
        <a:p>
          <a:endParaRPr lang="en-US"/>
        </a:p>
      </dgm:t>
    </dgm:pt>
    <dgm:pt modelId="{1BA9CEF6-F311-4A07-9CC7-1056EEB0D469}">
      <dgm:prSet/>
      <dgm:spPr/>
      <dgm:t>
        <a:bodyPr/>
        <a:lstStyle/>
        <a:p>
          <a:pPr rtl="0"/>
          <a:r>
            <a:rPr lang="en-US" dirty="0" smtClean="0"/>
            <a:t>• </a:t>
          </a:r>
          <a:r>
            <a:rPr lang="en-US" dirty="0" err="1" smtClean="0"/>
            <a:t>Matplotlib</a:t>
          </a:r>
          <a:r>
            <a:rPr lang="en-US" dirty="0" smtClean="0"/>
            <a:t> / </a:t>
          </a:r>
          <a:r>
            <a:rPr lang="en-US" dirty="0" err="1" smtClean="0"/>
            <a:t>Seaborn</a:t>
          </a:r>
          <a:r>
            <a:rPr lang="en-US" dirty="0" smtClean="0"/>
            <a:t>: Detecting anomalies visually</a:t>
          </a:r>
          <a:endParaRPr lang="en-US" dirty="0"/>
        </a:p>
      </dgm:t>
    </dgm:pt>
    <dgm:pt modelId="{5BA2FB10-1CD0-491E-A4E2-91D1C67F7E53}" type="parTrans" cxnId="{C10F71E6-6699-4BBE-BC74-F1E97376022C}">
      <dgm:prSet/>
      <dgm:spPr/>
      <dgm:t>
        <a:bodyPr/>
        <a:lstStyle/>
        <a:p>
          <a:endParaRPr lang="en-US"/>
        </a:p>
      </dgm:t>
    </dgm:pt>
    <dgm:pt modelId="{1769D756-7EB6-48C0-8776-EA157F2EC246}" type="sibTrans" cxnId="{C10F71E6-6699-4BBE-BC74-F1E97376022C}">
      <dgm:prSet/>
      <dgm:spPr/>
      <dgm:t>
        <a:bodyPr/>
        <a:lstStyle/>
        <a:p>
          <a:endParaRPr lang="en-US"/>
        </a:p>
      </dgm:t>
    </dgm:pt>
    <dgm:pt modelId="{C60F03AE-3D0A-4691-94E6-3A8C512182BE}" type="pres">
      <dgm:prSet presAssocID="{830587B8-D708-492E-8D02-D9186A5F6DA0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B19FDE26-BB88-46DF-953A-F6374E4775CC}" type="pres">
      <dgm:prSet presAssocID="{53813666-CD74-4B5D-8CEE-DA77962A49B1}" presName="circle1" presStyleLbl="node1" presStyleIdx="0" presStyleCnt="4"/>
      <dgm:spPr/>
    </dgm:pt>
    <dgm:pt modelId="{9936FEF2-FA11-497E-A70F-4540F70753E8}" type="pres">
      <dgm:prSet presAssocID="{53813666-CD74-4B5D-8CEE-DA77962A49B1}" presName="space" presStyleCnt="0"/>
      <dgm:spPr/>
    </dgm:pt>
    <dgm:pt modelId="{212CB90C-4223-4C0E-8290-9FEC2E906BDC}" type="pres">
      <dgm:prSet presAssocID="{53813666-CD74-4B5D-8CEE-DA77962A49B1}" presName="rect1" presStyleLbl="alignAcc1" presStyleIdx="0" presStyleCnt="4"/>
      <dgm:spPr/>
    </dgm:pt>
    <dgm:pt modelId="{7D4D1E1C-1A6E-4CA9-BAC3-00E3CE6CEF13}" type="pres">
      <dgm:prSet presAssocID="{1F0473D1-C2A8-44D6-9027-B864F0F942B5}" presName="vertSpace2" presStyleLbl="node1" presStyleIdx="0" presStyleCnt="4"/>
      <dgm:spPr/>
    </dgm:pt>
    <dgm:pt modelId="{13812704-3D7B-4DFF-80C6-84AE00E41CB9}" type="pres">
      <dgm:prSet presAssocID="{1F0473D1-C2A8-44D6-9027-B864F0F942B5}" presName="circle2" presStyleLbl="node1" presStyleIdx="1" presStyleCnt="4"/>
      <dgm:spPr/>
    </dgm:pt>
    <dgm:pt modelId="{0EDB4E5A-4170-4E5A-89E8-9285DEE27F7E}" type="pres">
      <dgm:prSet presAssocID="{1F0473D1-C2A8-44D6-9027-B864F0F942B5}" presName="rect2" presStyleLbl="alignAcc1" presStyleIdx="1" presStyleCnt="4"/>
      <dgm:spPr/>
    </dgm:pt>
    <dgm:pt modelId="{9BB87FBE-84BB-4AF9-920C-2A0D60C398BA}" type="pres">
      <dgm:prSet presAssocID="{970D7F4E-23C4-4DD3-B20F-2998CEFB912A}" presName="vertSpace3" presStyleLbl="node1" presStyleIdx="1" presStyleCnt="4"/>
      <dgm:spPr/>
    </dgm:pt>
    <dgm:pt modelId="{7C17E77F-C9B6-4220-B01A-1610CCFB7696}" type="pres">
      <dgm:prSet presAssocID="{970D7F4E-23C4-4DD3-B20F-2998CEFB912A}" presName="circle3" presStyleLbl="node1" presStyleIdx="2" presStyleCnt="4"/>
      <dgm:spPr/>
    </dgm:pt>
    <dgm:pt modelId="{20D1C688-14C2-4997-86BD-1031A3C49350}" type="pres">
      <dgm:prSet presAssocID="{970D7F4E-23C4-4DD3-B20F-2998CEFB912A}" presName="rect3" presStyleLbl="alignAcc1" presStyleIdx="2" presStyleCnt="4"/>
      <dgm:spPr/>
    </dgm:pt>
    <dgm:pt modelId="{95388C0B-83EB-4354-835C-570CE7D13FD9}" type="pres">
      <dgm:prSet presAssocID="{1BA9CEF6-F311-4A07-9CC7-1056EEB0D469}" presName="vertSpace4" presStyleLbl="node1" presStyleIdx="2" presStyleCnt="4"/>
      <dgm:spPr/>
    </dgm:pt>
    <dgm:pt modelId="{B7F343A3-1491-4B7C-9BE2-615B36542F21}" type="pres">
      <dgm:prSet presAssocID="{1BA9CEF6-F311-4A07-9CC7-1056EEB0D469}" presName="circle4" presStyleLbl="node1" presStyleIdx="3" presStyleCnt="4"/>
      <dgm:spPr/>
    </dgm:pt>
    <dgm:pt modelId="{9CFC42FD-4D5B-45F8-8B85-1AF550BC748A}" type="pres">
      <dgm:prSet presAssocID="{1BA9CEF6-F311-4A07-9CC7-1056EEB0D469}" presName="rect4" presStyleLbl="alignAcc1" presStyleIdx="3" presStyleCnt="4"/>
      <dgm:spPr/>
    </dgm:pt>
    <dgm:pt modelId="{6386DCAD-41D2-467C-B15D-22AEC3911449}" type="pres">
      <dgm:prSet presAssocID="{53813666-CD74-4B5D-8CEE-DA77962A49B1}" presName="rect1ParTxNoCh" presStyleLbl="alignAcc1" presStyleIdx="3" presStyleCnt="4">
        <dgm:presLayoutVars>
          <dgm:chMax val="1"/>
          <dgm:bulletEnabled val="1"/>
        </dgm:presLayoutVars>
      </dgm:prSet>
      <dgm:spPr/>
    </dgm:pt>
    <dgm:pt modelId="{4D6AB518-03CB-419F-8BAA-ED4D30BF13ED}" type="pres">
      <dgm:prSet presAssocID="{1F0473D1-C2A8-44D6-9027-B864F0F942B5}" presName="rect2ParTxNoCh" presStyleLbl="alignAcc1" presStyleIdx="3" presStyleCnt="4">
        <dgm:presLayoutVars>
          <dgm:chMax val="1"/>
          <dgm:bulletEnabled val="1"/>
        </dgm:presLayoutVars>
      </dgm:prSet>
      <dgm:spPr/>
    </dgm:pt>
    <dgm:pt modelId="{C813574E-A0F0-41D7-9219-D6E577793E7D}" type="pres">
      <dgm:prSet presAssocID="{970D7F4E-23C4-4DD3-B20F-2998CEFB912A}" presName="rect3ParTxNoCh" presStyleLbl="alignAcc1" presStyleIdx="3" presStyleCnt="4">
        <dgm:presLayoutVars>
          <dgm:chMax val="1"/>
          <dgm:bulletEnabled val="1"/>
        </dgm:presLayoutVars>
      </dgm:prSet>
      <dgm:spPr/>
    </dgm:pt>
    <dgm:pt modelId="{66417199-E5BA-43AB-A735-26AF3AB39EFB}" type="pres">
      <dgm:prSet presAssocID="{1BA9CEF6-F311-4A07-9CC7-1056EEB0D469}" presName="rect4ParTxNoCh" presStyleLbl="alignAcc1" presStyleIdx="3" presStyleCnt="4">
        <dgm:presLayoutVars>
          <dgm:chMax val="1"/>
          <dgm:bulletEnabled val="1"/>
        </dgm:presLayoutVars>
      </dgm:prSet>
      <dgm:spPr/>
    </dgm:pt>
  </dgm:ptLst>
  <dgm:cxnLst>
    <dgm:cxn modelId="{3D14C657-2CE4-4F75-892B-D588FAFEC028}" type="presOf" srcId="{1BA9CEF6-F311-4A07-9CC7-1056EEB0D469}" destId="{9CFC42FD-4D5B-45F8-8B85-1AF550BC748A}" srcOrd="0" destOrd="0" presId="urn:microsoft.com/office/officeart/2005/8/layout/target3"/>
    <dgm:cxn modelId="{C10F71E6-6699-4BBE-BC74-F1E97376022C}" srcId="{830587B8-D708-492E-8D02-D9186A5F6DA0}" destId="{1BA9CEF6-F311-4A07-9CC7-1056EEB0D469}" srcOrd="3" destOrd="0" parTransId="{5BA2FB10-1CD0-491E-A4E2-91D1C67F7E53}" sibTransId="{1769D756-7EB6-48C0-8776-EA157F2EC246}"/>
    <dgm:cxn modelId="{B05B22D3-1D47-4F3A-8A5F-DDA0B20B93A3}" type="presOf" srcId="{970D7F4E-23C4-4DD3-B20F-2998CEFB912A}" destId="{20D1C688-14C2-4997-86BD-1031A3C49350}" srcOrd="0" destOrd="0" presId="urn:microsoft.com/office/officeart/2005/8/layout/target3"/>
    <dgm:cxn modelId="{4B1DCF1A-9860-461A-8A64-A84737F44AEC}" type="presOf" srcId="{1F0473D1-C2A8-44D6-9027-B864F0F942B5}" destId="{4D6AB518-03CB-419F-8BAA-ED4D30BF13ED}" srcOrd="1" destOrd="0" presId="urn:microsoft.com/office/officeart/2005/8/layout/target3"/>
    <dgm:cxn modelId="{69412B59-DA3B-48EF-9B28-CE6F8ABB513E}" type="presOf" srcId="{1F0473D1-C2A8-44D6-9027-B864F0F942B5}" destId="{0EDB4E5A-4170-4E5A-89E8-9285DEE27F7E}" srcOrd="0" destOrd="0" presId="urn:microsoft.com/office/officeart/2005/8/layout/target3"/>
    <dgm:cxn modelId="{CEFEF7A7-312A-4202-A0F7-583DA144623F}" srcId="{830587B8-D708-492E-8D02-D9186A5F6DA0}" destId="{53813666-CD74-4B5D-8CEE-DA77962A49B1}" srcOrd="0" destOrd="0" parTransId="{8EE9ED88-1553-4EF0-B110-1B860A70C7AC}" sibTransId="{FD5A7814-E7F6-460B-AA8E-AB2544613D66}"/>
    <dgm:cxn modelId="{E33164EE-4F83-411A-B1EA-EFAD272BD941}" srcId="{830587B8-D708-492E-8D02-D9186A5F6DA0}" destId="{1F0473D1-C2A8-44D6-9027-B864F0F942B5}" srcOrd="1" destOrd="0" parTransId="{03ABC153-75FD-4C83-B122-25BFB4DDEB00}" sibTransId="{9DB6BC63-AA60-49B3-913B-77AAB010E85F}"/>
    <dgm:cxn modelId="{CB26E3A5-23E0-45E3-805F-38FB4109363A}" type="presOf" srcId="{830587B8-D708-492E-8D02-D9186A5F6DA0}" destId="{C60F03AE-3D0A-4691-94E6-3A8C512182BE}" srcOrd="0" destOrd="0" presId="urn:microsoft.com/office/officeart/2005/8/layout/target3"/>
    <dgm:cxn modelId="{A06B9CEF-44FD-4CF3-B8C2-C4BC8AEF5685}" type="presOf" srcId="{970D7F4E-23C4-4DD3-B20F-2998CEFB912A}" destId="{C813574E-A0F0-41D7-9219-D6E577793E7D}" srcOrd="1" destOrd="0" presId="urn:microsoft.com/office/officeart/2005/8/layout/target3"/>
    <dgm:cxn modelId="{80E8F8FF-3081-4428-9636-98E64EC78E45}" type="presOf" srcId="{53813666-CD74-4B5D-8CEE-DA77962A49B1}" destId="{212CB90C-4223-4C0E-8290-9FEC2E906BDC}" srcOrd="0" destOrd="0" presId="urn:microsoft.com/office/officeart/2005/8/layout/target3"/>
    <dgm:cxn modelId="{9AFAF863-EEE3-4CD4-AED5-F9E244365B82}" type="presOf" srcId="{53813666-CD74-4B5D-8CEE-DA77962A49B1}" destId="{6386DCAD-41D2-467C-B15D-22AEC3911449}" srcOrd="1" destOrd="0" presId="urn:microsoft.com/office/officeart/2005/8/layout/target3"/>
    <dgm:cxn modelId="{D5F2A010-07B2-4133-8281-9C786FEBA1E5}" srcId="{830587B8-D708-492E-8D02-D9186A5F6DA0}" destId="{970D7F4E-23C4-4DD3-B20F-2998CEFB912A}" srcOrd="2" destOrd="0" parTransId="{E0784865-666A-4278-96FD-A7CB6170E144}" sibTransId="{4113F700-A089-477E-8698-B9ED0F022F4F}"/>
    <dgm:cxn modelId="{F4F94607-5B7C-4FD9-A20E-DFD4BD014DEC}" type="presOf" srcId="{1BA9CEF6-F311-4A07-9CC7-1056EEB0D469}" destId="{66417199-E5BA-43AB-A735-26AF3AB39EFB}" srcOrd="1" destOrd="0" presId="urn:microsoft.com/office/officeart/2005/8/layout/target3"/>
    <dgm:cxn modelId="{219B857D-4D96-426C-905E-3D2FC2BE233F}" type="presParOf" srcId="{C60F03AE-3D0A-4691-94E6-3A8C512182BE}" destId="{B19FDE26-BB88-46DF-953A-F6374E4775CC}" srcOrd="0" destOrd="0" presId="urn:microsoft.com/office/officeart/2005/8/layout/target3"/>
    <dgm:cxn modelId="{BDEFB8F8-9A1F-43A7-8E14-B1C3CB3516B1}" type="presParOf" srcId="{C60F03AE-3D0A-4691-94E6-3A8C512182BE}" destId="{9936FEF2-FA11-497E-A70F-4540F70753E8}" srcOrd="1" destOrd="0" presId="urn:microsoft.com/office/officeart/2005/8/layout/target3"/>
    <dgm:cxn modelId="{C3FDD301-8E21-48D5-96D6-7EC11F73D077}" type="presParOf" srcId="{C60F03AE-3D0A-4691-94E6-3A8C512182BE}" destId="{212CB90C-4223-4C0E-8290-9FEC2E906BDC}" srcOrd="2" destOrd="0" presId="urn:microsoft.com/office/officeart/2005/8/layout/target3"/>
    <dgm:cxn modelId="{56E26B7B-F267-459B-B2C4-F29D16FD5EE6}" type="presParOf" srcId="{C60F03AE-3D0A-4691-94E6-3A8C512182BE}" destId="{7D4D1E1C-1A6E-4CA9-BAC3-00E3CE6CEF13}" srcOrd="3" destOrd="0" presId="urn:microsoft.com/office/officeart/2005/8/layout/target3"/>
    <dgm:cxn modelId="{8CB7257A-2112-4E1D-9FFE-DF1640567637}" type="presParOf" srcId="{C60F03AE-3D0A-4691-94E6-3A8C512182BE}" destId="{13812704-3D7B-4DFF-80C6-84AE00E41CB9}" srcOrd="4" destOrd="0" presId="urn:microsoft.com/office/officeart/2005/8/layout/target3"/>
    <dgm:cxn modelId="{E3F01737-B0A4-4729-968C-6BC29C6E933B}" type="presParOf" srcId="{C60F03AE-3D0A-4691-94E6-3A8C512182BE}" destId="{0EDB4E5A-4170-4E5A-89E8-9285DEE27F7E}" srcOrd="5" destOrd="0" presId="urn:microsoft.com/office/officeart/2005/8/layout/target3"/>
    <dgm:cxn modelId="{014CB8DD-07BC-4D16-A58B-116042EF3863}" type="presParOf" srcId="{C60F03AE-3D0A-4691-94E6-3A8C512182BE}" destId="{9BB87FBE-84BB-4AF9-920C-2A0D60C398BA}" srcOrd="6" destOrd="0" presId="urn:microsoft.com/office/officeart/2005/8/layout/target3"/>
    <dgm:cxn modelId="{F44A1DFB-DE2A-4608-8CEA-B5E749199156}" type="presParOf" srcId="{C60F03AE-3D0A-4691-94E6-3A8C512182BE}" destId="{7C17E77F-C9B6-4220-B01A-1610CCFB7696}" srcOrd="7" destOrd="0" presId="urn:microsoft.com/office/officeart/2005/8/layout/target3"/>
    <dgm:cxn modelId="{C487560D-821A-47CB-A429-2880EC842E9C}" type="presParOf" srcId="{C60F03AE-3D0A-4691-94E6-3A8C512182BE}" destId="{20D1C688-14C2-4997-86BD-1031A3C49350}" srcOrd="8" destOrd="0" presId="urn:microsoft.com/office/officeart/2005/8/layout/target3"/>
    <dgm:cxn modelId="{A8300AE8-34AF-4CF9-B474-EB30DF4F24AE}" type="presParOf" srcId="{C60F03AE-3D0A-4691-94E6-3A8C512182BE}" destId="{95388C0B-83EB-4354-835C-570CE7D13FD9}" srcOrd="9" destOrd="0" presId="urn:microsoft.com/office/officeart/2005/8/layout/target3"/>
    <dgm:cxn modelId="{595AE42F-1A1F-43EB-A999-785B95376EA1}" type="presParOf" srcId="{C60F03AE-3D0A-4691-94E6-3A8C512182BE}" destId="{B7F343A3-1491-4B7C-9BE2-615B36542F21}" srcOrd="10" destOrd="0" presId="urn:microsoft.com/office/officeart/2005/8/layout/target3"/>
    <dgm:cxn modelId="{DFB44871-AE3F-4A13-AABB-C604EB01966D}" type="presParOf" srcId="{C60F03AE-3D0A-4691-94E6-3A8C512182BE}" destId="{9CFC42FD-4D5B-45F8-8B85-1AF550BC748A}" srcOrd="11" destOrd="0" presId="urn:microsoft.com/office/officeart/2005/8/layout/target3"/>
    <dgm:cxn modelId="{19FF6C89-8154-4B5F-8B2E-A76CED4941BF}" type="presParOf" srcId="{C60F03AE-3D0A-4691-94E6-3A8C512182BE}" destId="{6386DCAD-41D2-467C-B15D-22AEC3911449}" srcOrd="12" destOrd="0" presId="urn:microsoft.com/office/officeart/2005/8/layout/target3"/>
    <dgm:cxn modelId="{87A58076-61A3-464C-A2BE-117F58D52B28}" type="presParOf" srcId="{C60F03AE-3D0A-4691-94E6-3A8C512182BE}" destId="{4D6AB518-03CB-419F-8BAA-ED4D30BF13ED}" srcOrd="13" destOrd="0" presId="urn:microsoft.com/office/officeart/2005/8/layout/target3"/>
    <dgm:cxn modelId="{51CEAB8A-0D91-47D0-B037-052786F04FC2}" type="presParOf" srcId="{C60F03AE-3D0A-4691-94E6-3A8C512182BE}" destId="{C813574E-A0F0-41D7-9219-D6E577793E7D}" srcOrd="14" destOrd="0" presId="urn:microsoft.com/office/officeart/2005/8/layout/target3"/>
    <dgm:cxn modelId="{2D568E31-9C69-49C5-8EA5-6AF5B3ABFE1E}" type="presParOf" srcId="{C60F03AE-3D0A-4691-94E6-3A8C512182BE}" destId="{66417199-E5BA-43AB-A735-26AF3AB39EFB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A59B092-9893-4C24-B4F7-598F3BFDF67E}" type="doc">
      <dgm:prSet loTypeId="urn:microsoft.com/office/officeart/2005/8/layout/cycle2" loCatId="cycle" qsTypeId="urn:microsoft.com/office/officeart/2005/8/quickstyle/3d5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D3E3EC-1E70-42AE-AC74-CC31D2C69779}">
      <dgm:prSet/>
      <dgm:spPr/>
      <dgm:t>
        <a:bodyPr/>
        <a:lstStyle/>
        <a:p>
          <a:pPr rtl="0"/>
          <a:r>
            <a:rPr lang="en-US" dirty="0" smtClean="0"/>
            <a:t>1. Load dataset using Pandas</a:t>
          </a:r>
          <a:endParaRPr lang="en-US" dirty="0"/>
        </a:p>
      </dgm:t>
    </dgm:pt>
    <dgm:pt modelId="{E92EF82B-72FA-4BC7-922C-313D4AD0E5BA}" type="parTrans" cxnId="{061570A7-B794-482F-B775-34464ACC6229}">
      <dgm:prSet/>
      <dgm:spPr/>
      <dgm:t>
        <a:bodyPr/>
        <a:lstStyle/>
        <a:p>
          <a:endParaRPr lang="en-US"/>
        </a:p>
      </dgm:t>
    </dgm:pt>
    <dgm:pt modelId="{D88CB6E3-9018-4919-B9F8-17158A6F052D}" type="sibTrans" cxnId="{061570A7-B794-482F-B775-34464ACC6229}">
      <dgm:prSet/>
      <dgm:spPr/>
      <dgm:t>
        <a:bodyPr/>
        <a:lstStyle/>
        <a:p>
          <a:endParaRPr lang="en-US"/>
        </a:p>
      </dgm:t>
    </dgm:pt>
    <dgm:pt modelId="{74DFF07C-2E42-4785-97F0-CB2675C290E6}">
      <dgm:prSet/>
      <dgm:spPr/>
      <dgm:t>
        <a:bodyPr/>
        <a:lstStyle/>
        <a:p>
          <a:pPr rtl="0"/>
          <a:r>
            <a:rPr lang="en-US" dirty="0" smtClean="0"/>
            <a:t>2. Check for missing values</a:t>
          </a:r>
          <a:endParaRPr lang="en-US" dirty="0"/>
        </a:p>
      </dgm:t>
    </dgm:pt>
    <dgm:pt modelId="{9801FDD0-6A58-4F39-91A8-4F9CFF698EAA}" type="parTrans" cxnId="{422B73E1-CB2D-4BE9-B1C2-9B9324E6A194}">
      <dgm:prSet/>
      <dgm:spPr/>
      <dgm:t>
        <a:bodyPr/>
        <a:lstStyle/>
        <a:p>
          <a:endParaRPr lang="en-US"/>
        </a:p>
      </dgm:t>
    </dgm:pt>
    <dgm:pt modelId="{2913A8AD-3F38-4D3D-83D3-19FBABCA98E0}" type="sibTrans" cxnId="{422B73E1-CB2D-4BE9-B1C2-9B9324E6A194}">
      <dgm:prSet/>
      <dgm:spPr/>
      <dgm:t>
        <a:bodyPr/>
        <a:lstStyle/>
        <a:p>
          <a:endParaRPr lang="en-US"/>
        </a:p>
      </dgm:t>
    </dgm:pt>
    <dgm:pt modelId="{74D929F1-B8E2-425E-9C2E-735AE9CA1605}">
      <dgm:prSet/>
      <dgm:spPr/>
      <dgm:t>
        <a:bodyPr/>
        <a:lstStyle/>
        <a:p>
          <a:pPr rtl="0"/>
          <a:r>
            <a:rPr lang="en-US" dirty="0" smtClean="0"/>
            <a:t>3. Remove duplicates</a:t>
          </a:r>
          <a:endParaRPr lang="en-US" dirty="0"/>
        </a:p>
      </dgm:t>
    </dgm:pt>
    <dgm:pt modelId="{14E33F27-14D3-4496-96EB-0925A9433E03}" type="parTrans" cxnId="{61461B40-8A9E-465C-8595-A31EE5898C9F}">
      <dgm:prSet/>
      <dgm:spPr/>
      <dgm:t>
        <a:bodyPr/>
        <a:lstStyle/>
        <a:p>
          <a:endParaRPr lang="en-US"/>
        </a:p>
      </dgm:t>
    </dgm:pt>
    <dgm:pt modelId="{F8AA6DAA-26D3-4EC8-A426-15664E515BAB}" type="sibTrans" cxnId="{61461B40-8A9E-465C-8595-A31EE5898C9F}">
      <dgm:prSet/>
      <dgm:spPr/>
      <dgm:t>
        <a:bodyPr/>
        <a:lstStyle/>
        <a:p>
          <a:endParaRPr lang="en-US"/>
        </a:p>
      </dgm:t>
    </dgm:pt>
    <dgm:pt modelId="{989C3269-8C21-46CD-B895-C92FDFBA1DCD}">
      <dgm:prSet/>
      <dgm:spPr/>
      <dgm:t>
        <a:bodyPr/>
        <a:lstStyle/>
        <a:p>
          <a:pPr rtl="0"/>
          <a:r>
            <a:rPr lang="en-US" dirty="0" smtClean="0"/>
            <a:t>4. Convert data types</a:t>
          </a:r>
          <a:endParaRPr lang="en-US" dirty="0"/>
        </a:p>
      </dgm:t>
    </dgm:pt>
    <dgm:pt modelId="{44D0F0EA-A16C-47C4-BA92-47B5021AC52A}" type="parTrans" cxnId="{F9DF355C-F657-46E9-9957-300F99A0FDFA}">
      <dgm:prSet/>
      <dgm:spPr/>
      <dgm:t>
        <a:bodyPr/>
        <a:lstStyle/>
        <a:p>
          <a:endParaRPr lang="en-US"/>
        </a:p>
      </dgm:t>
    </dgm:pt>
    <dgm:pt modelId="{4243CF1C-B9BA-441F-B1CF-2E0E61DC6B77}" type="sibTrans" cxnId="{F9DF355C-F657-46E9-9957-300F99A0FDFA}">
      <dgm:prSet/>
      <dgm:spPr/>
      <dgm:t>
        <a:bodyPr/>
        <a:lstStyle/>
        <a:p>
          <a:endParaRPr lang="en-US"/>
        </a:p>
      </dgm:t>
    </dgm:pt>
    <dgm:pt modelId="{7B083B22-5861-4CE5-AF45-8B9841CF866E}">
      <dgm:prSet/>
      <dgm:spPr/>
      <dgm:t>
        <a:bodyPr/>
        <a:lstStyle/>
        <a:p>
          <a:pPr rtl="0"/>
          <a:r>
            <a:rPr lang="en-US" dirty="0" smtClean="0"/>
            <a:t>5. Normalize or scale data</a:t>
          </a:r>
          <a:endParaRPr lang="en-US" dirty="0"/>
        </a:p>
      </dgm:t>
    </dgm:pt>
    <dgm:pt modelId="{F0CD29B6-5CE0-4E8D-9A19-8CC00BA7E7C3}" type="parTrans" cxnId="{0B235148-94F6-438D-B3DF-41B9693B310D}">
      <dgm:prSet/>
      <dgm:spPr/>
      <dgm:t>
        <a:bodyPr/>
        <a:lstStyle/>
        <a:p>
          <a:endParaRPr lang="en-US"/>
        </a:p>
      </dgm:t>
    </dgm:pt>
    <dgm:pt modelId="{A8CF777B-3349-46EF-92CB-F2F71DB164A1}" type="sibTrans" cxnId="{0B235148-94F6-438D-B3DF-41B9693B310D}">
      <dgm:prSet/>
      <dgm:spPr/>
      <dgm:t>
        <a:bodyPr/>
        <a:lstStyle/>
        <a:p>
          <a:endParaRPr lang="en-US"/>
        </a:p>
      </dgm:t>
    </dgm:pt>
    <dgm:pt modelId="{F830229D-1CD5-485E-A80C-1D3BAA67F502}">
      <dgm:prSet/>
      <dgm:spPr/>
      <dgm:t>
        <a:bodyPr/>
        <a:lstStyle/>
        <a:p>
          <a:pPr rtl="0"/>
          <a:r>
            <a:rPr lang="en-US" dirty="0" smtClean="0"/>
            <a:t>6. Save cleaned data for analysis</a:t>
          </a:r>
          <a:endParaRPr lang="en-US" dirty="0"/>
        </a:p>
      </dgm:t>
    </dgm:pt>
    <dgm:pt modelId="{B5B6945A-BB1F-467A-97ED-9DDB19DA5991}" type="parTrans" cxnId="{F841AEFD-A797-49AB-A4B0-A5D608F914E9}">
      <dgm:prSet/>
      <dgm:spPr/>
      <dgm:t>
        <a:bodyPr/>
        <a:lstStyle/>
        <a:p>
          <a:endParaRPr lang="en-US"/>
        </a:p>
      </dgm:t>
    </dgm:pt>
    <dgm:pt modelId="{3A285824-982A-4919-B8ED-2D133AB1DB03}" type="sibTrans" cxnId="{F841AEFD-A797-49AB-A4B0-A5D608F914E9}">
      <dgm:prSet/>
      <dgm:spPr/>
      <dgm:t>
        <a:bodyPr/>
        <a:lstStyle/>
        <a:p>
          <a:endParaRPr lang="en-US"/>
        </a:p>
      </dgm:t>
    </dgm:pt>
    <dgm:pt modelId="{9544BD41-DE1A-4709-82DE-E4C9BE3CDA20}" type="pres">
      <dgm:prSet presAssocID="{5A59B092-9893-4C24-B4F7-598F3BFDF67E}" presName="cycle" presStyleCnt="0">
        <dgm:presLayoutVars>
          <dgm:dir/>
          <dgm:resizeHandles val="exact"/>
        </dgm:presLayoutVars>
      </dgm:prSet>
      <dgm:spPr/>
    </dgm:pt>
    <dgm:pt modelId="{F1F005E1-EAC3-44E1-8C62-96A8859A4C25}" type="pres">
      <dgm:prSet presAssocID="{93D3E3EC-1E70-42AE-AC74-CC31D2C69779}" presName="node" presStyleLbl="node1" presStyleIdx="0" presStyleCnt="6">
        <dgm:presLayoutVars>
          <dgm:bulletEnabled val="1"/>
        </dgm:presLayoutVars>
      </dgm:prSet>
      <dgm:spPr/>
    </dgm:pt>
    <dgm:pt modelId="{E4C02E19-128C-4937-97F7-2A86E91B3BA2}" type="pres">
      <dgm:prSet presAssocID="{D88CB6E3-9018-4919-B9F8-17158A6F052D}" presName="sibTrans" presStyleLbl="sibTrans2D1" presStyleIdx="0" presStyleCnt="6"/>
      <dgm:spPr/>
    </dgm:pt>
    <dgm:pt modelId="{813C6A05-2FA5-4428-AEB3-4842A51CF493}" type="pres">
      <dgm:prSet presAssocID="{D88CB6E3-9018-4919-B9F8-17158A6F052D}" presName="connectorText" presStyleLbl="sibTrans2D1" presStyleIdx="0" presStyleCnt="6"/>
      <dgm:spPr/>
    </dgm:pt>
    <dgm:pt modelId="{36CE3915-694E-4607-94F6-C28153EA514D}" type="pres">
      <dgm:prSet presAssocID="{74DFF07C-2E42-4785-97F0-CB2675C290E6}" presName="node" presStyleLbl="node1" presStyleIdx="1" presStyleCnt="6">
        <dgm:presLayoutVars>
          <dgm:bulletEnabled val="1"/>
        </dgm:presLayoutVars>
      </dgm:prSet>
      <dgm:spPr/>
    </dgm:pt>
    <dgm:pt modelId="{B5613AC5-DEF1-4EE8-B615-902436C29E8A}" type="pres">
      <dgm:prSet presAssocID="{2913A8AD-3F38-4D3D-83D3-19FBABCA98E0}" presName="sibTrans" presStyleLbl="sibTrans2D1" presStyleIdx="1" presStyleCnt="6"/>
      <dgm:spPr/>
    </dgm:pt>
    <dgm:pt modelId="{A7F07CFD-29C0-4426-AC15-ECB432B9B117}" type="pres">
      <dgm:prSet presAssocID="{2913A8AD-3F38-4D3D-83D3-19FBABCA98E0}" presName="connectorText" presStyleLbl="sibTrans2D1" presStyleIdx="1" presStyleCnt="6"/>
      <dgm:spPr/>
    </dgm:pt>
    <dgm:pt modelId="{271F0FDB-0E1D-4371-B00D-A990A316A794}" type="pres">
      <dgm:prSet presAssocID="{74D929F1-B8E2-425E-9C2E-735AE9CA1605}" presName="node" presStyleLbl="node1" presStyleIdx="2" presStyleCnt="6">
        <dgm:presLayoutVars>
          <dgm:bulletEnabled val="1"/>
        </dgm:presLayoutVars>
      </dgm:prSet>
      <dgm:spPr/>
    </dgm:pt>
    <dgm:pt modelId="{59BEB3AB-0C88-408A-A107-B85458D22658}" type="pres">
      <dgm:prSet presAssocID="{F8AA6DAA-26D3-4EC8-A426-15664E515BAB}" presName="sibTrans" presStyleLbl="sibTrans2D1" presStyleIdx="2" presStyleCnt="6"/>
      <dgm:spPr/>
    </dgm:pt>
    <dgm:pt modelId="{5238448B-9B7B-4BCC-B9EB-5096A2759159}" type="pres">
      <dgm:prSet presAssocID="{F8AA6DAA-26D3-4EC8-A426-15664E515BAB}" presName="connectorText" presStyleLbl="sibTrans2D1" presStyleIdx="2" presStyleCnt="6"/>
      <dgm:spPr/>
    </dgm:pt>
    <dgm:pt modelId="{550884D0-0176-4932-9A22-5D26C3680F38}" type="pres">
      <dgm:prSet presAssocID="{989C3269-8C21-46CD-B895-C92FDFBA1DCD}" presName="node" presStyleLbl="node1" presStyleIdx="3" presStyleCnt="6">
        <dgm:presLayoutVars>
          <dgm:bulletEnabled val="1"/>
        </dgm:presLayoutVars>
      </dgm:prSet>
      <dgm:spPr/>
    </dgm:pt>
    <dgm:pt modelId="{941D0804-0206-4735-A861-C24636080786}" type="pres">
      <dgm:prSet presAssocID="{4243CF1C-B9BA-441F-B1CF-2E0E61DC6B77}" presName="sibTrans" presStyleLbl="sibTrans2D1" presStyleIdx="3" presStyleCnt="6"/>
      <dgm:spPr/>
    </dgm:pt>
    <dgm:pt modelId="{15F643D4-8E2D-4C6D-AB69-8F4BA699FA9C}" type="pres">
      <dgm:prSet presAssocID="{4243CF1C-B9BA-441F-B1CF-2E0E61DC6B77}" presName="connectorText" presStyleLbl="sibTrans2D1" presStyleIdx="3" presStyleCnt="6"/>
      <dgm:spPr/>
    </dgm:pt>
    <dgm:pt modelId="{538F35EE-7565-44DB-920A-85917F400E6C}" type="pres">
      <dgm:prSet presAssocID="{7B083B22-5861-4CE5-AF45-8B9841CF866E}" presName="node" presStyleLbl="node1" presStyleIdx="4" presStyleCnt="6">
        <dgm:presLayoutVars>
          <dgm:bulletEnabled val="1"/>
        </dgm:presLayoutVars>
      </dgm:prSet>
      <dgm:spPr/>
    </dgm:pt>
    <dgm:pt modelId="{85E63A38-2DA8-4258-8421-991427CDA48C}" type="pres">
      <dgm:prSet presAssocID="{A8CF777B-3349-46EF-92CB-F2F71DB164A1}" presName="sibTrans" presStyleLbl="sibTrans2D1" presStyleIdx="4" presStyleCnt="6"/>
      <dgm:spPr/>
    </dgm:pt>
    <dgm:pt modelId="{DE87E5FC-B85D-4B7D-9ED9-DB45188A5E0A}" type="pres">
      <dgm:prSet presAssocID="{A8CF777B-3349-46EF-92CB-F2F71DB164A1}" presName="connectorText" presStyleLbl="sibTrans2D1" presStyleIdx="4" presStyleCnt="6"/>
      <dgm:spPr/>
    </dgm:pt>
    <dgm:pt modelId="{9FC386A4-F6E9-4F6A-A9F1-A21AF2AC16CE}" type="pres">
      <dgm:prSet presAssocID="{F830229D-1CD5-485E-A80C-1D3BAA67F502}" presName="node" presStyleLbl="node1" presStyleIdx="5" presStyleCnt="6">
        <dgm:presLayoutVars>
          <dgm:bulletEnabled val="1"/>
        </dgm:presLayoutVars>
      </dgm:prSet>
      <dgm:spPr/>
    </dgm:pt>
    <dgm:pt modelId="{4806BC08-D873-45F5-948D-10F66DB6CA5E}" type="pres">
      <dgm:prSet presAssocID="{3A285824-982A-4919-B8ED-2D133AB1DB03}" presName="sibTrans" presStyleLbl="sibTrans2D1" presStyleIdx="5" presStyleCnt="6"/>
      <dgm:spPr/>
    </dgm:pt>
    <dgm:pt modelId="{2913A189-214F-4750-9CA1-8A5D9A0307B3}" type="pres">
      <dgm:prSet presAssocID="{3A285824-982A-4919-B8ED-2D133AB1DB03}" presName="connectorText" presStyleLbl="sibTrans2D1" presStyleIdx="5" presStyleCnt="6"/>
      <dgm:spPr/>
    </dgm:pt>
  </dgm:ptLst>
  <dgm:cxnLst>
    <dgm:cxn modelId="{E7B953D4-8037-4A88-B6AF-9DE8DB976453}" type="presOf" srcId="{D88CB6E3-9018-4919-B9F8-17158A6F052D}" destId="{E4C02E19-128C-4937-97F7-2A86E91B3BA2}" srcOrd="0" destOrd="0" presId="urn:microsoft.com/office/officeart/2005/8/layout/cycle2"/>
    <dgm:cxn modelId="{EDA45CC8-55CC-4CFA-A5C7-984E55E5510F}" type="presOf" srcId="{F8AA6DAA-26D3-4EC8-A426-15664E515BAB}" destId="{5238448B-9B7B-4BCC-B9EB-5096A2759159}" srcOrd="1" destOrd="0" presId="urn:microsoft.com/office/officeart/2005/8/layout/cycle2"/>
    <dgm:cxn modelId="{2ED26D40-E9BF-4417-BE28-372863F32361}" type="presOf" srcId="{F8AA6DAA-26D3-4EC8-A426-15664E515BAB}" destId="{59BEB3AB-0C88-408A-A107-B85458D22658}" srcOrd="0" destOrd="0" presId="urn:microsoft.com/office/officeart/2005/8/layout/cycle2"/>
    <dgm:cxn modelId="{F6DC46A9-C9A2-4D3F-8344-D183A59D416A}" type="presOf" srcId="{93D3E3EC-1E70-42AE-AC74-CC31D2C69779}" destId="{F1F005E1-EAC3-44E1-8C62-96A8859A4C25}" srcOrd="0" destOrd="0" presId="urn:microsoft.com/office/officeart/2005/8/layout/cycle2"/>
    <dgm:cxn modelId="{F841AEFD-A797-49AB-A4B0-A5D608F914E9}" srcId="{5A59B092-9893-4C24-B4F7-598F3BFDF67E}" destId="{F830229D-1CD5-485E-A80C-1D3BAA67F502}" srcOrd="5" destOrd="0" parTransId="{B5B6945A-BB1F-467A-97ED-9DDB19DA5991}" sibTransId="{3A285824-982A-4919-B8ED-2D133AB1DB03}"/>
    <dgm:cxn modelId="{F9DF355C-F657-46E9-9957-300F99A0FDFA}" srcId="{5A59B092-9893-4C24-B4F7-598F3BFDF67E}" destId="{989C3269-8C21-46CD-B895-C92FDFBA1DCD}" srcOrd="3" destOrd="0" parTransId="{44D0F0EA-A16C-47C4-BA92-47B5021AC52A}" sibTransId="{4243CF1C-B9BA-441F-B1CF-2E0E61DC6B77}"/>
    <dgm:cxn modelId="{16C6FFC2-DA20-4310-8DCB-A08E88E07408}" type="presOf" srcId="{3A285824-982A-4919-B8ED-2D133AB1DB03}" destId="{2913A189-214F-4750-9CA1-8A5D9A0307B3}" srcOrd="1" destOrd="0" presId="urn:microsoft.com/office/officeart/2005/8/layout/cycle2"/>
    <dgm:cxn modelId="{085A92E2-02A3-4ED0-AECF-0F138E3D8D38}" type="presOf" srcId="{2913A8AD-3F38-4D3D-83D3-19FBABCA98E0}" destId="{B5613AC5-DEF1-4EE8-B615-902436C29E8A}" srcOrd="0" destOrd="0" presId="urn:microsoft.com/office/officeart/2005/8/layout/cycle2"/>
    <dgm:cxn modelId="{C6B5D7E0-3F72-4FF2-8518-C35F10AEA072}" type="presOf" srcId="{2913A8AD-3F38-4D3D-83D3-19FBABCA98E0}" destId="{A7F07CFD-29C0-4426-AC15-ECB432B9B117}" srcOrd="1" destOrd="0" presId="urn:microsoft.com/office/officeart/2005/8/layout/cycle2"/>
    <dgm:cxn modelId="{52B379B7-9141-46EC-94B1-E85B54BC60A7}" type="presOf" srcId="{A8CF777B-3349-46EF-92CB-F2F71DB164A1}" destId="{DE87E5FC-B85D-4B7D-9ED9-DB45188A5E0A}" srcOrd="1" destOrd="0" presId="urn:microsoft.com/office/officeart/2005/8/layout/cycle2"/>
    <dgm:cxn modelId="{61461B40-8A9E-465C-8595-A31EE5898C9F}" srcId="{5A59B092-9893-4C24-B4F7-598F3BFDF67E}" destId="{74D929F1-B8E2-425E-9C2E-735AE9CA1605}" srcOrd="2" destOrd="0" parTransId="{14E33F27-14D3-4496-96EB-0925A9433E03}" sibTransId="{F8AA6DAA-26D3-4EC8-A426-15664E515BAB}"/>
    <dgm:cxn modelId="{91FA19EC-37C8-4BC4-8B7C-2C56A6427F7B}" type="presOf" srcId="{4243CF1C-B9BA-441F-B1CF-2E0E61DC6B77}" destId="{15F643D4-8E2D-4C6D-AB69-8F4BA699FA9C}" srcOrd="1" destOrd="0" presId="urn:microsoft.com/office/officeart/2005/8/layout/cycle2"/>
    <dgm:cxn modelId="{38E08343-4F65-4489-A756-F8505C5FC0C4}" type="presOf" srcId="{7B083B22-5861-4CE5-AF45-8B9841CF866E}" destId="{538F35EE-7565-44DB-920A-85917F400E6C}" srcOrd="0" destOrd="0" presId="urn:microsoft.com/office/officeart/2005/8/layout/cycle2"/>
    <dgm:cxn modelId="{422B73E1-CB2D-4BE9-B1C2-9B9324E6A194}" srcId="{5A59B092-9893-4C24-B4F7-598F3BFDF67E}" destId="{74DFF07C-2E42-4785-97F0-CB2675C290E6}" srcOrd="1" destOrd="0" parTransId="{9801FDD0-6A58-4F39-91A8-4F9CFF698EAA}" sibTransId="{2913A8AD-3F38-4D3D-83D3-19FBABCA98E0}"/>
    <dgm:cxn modelId="{0B235148-94F6-438D-B3DF-41B9693B310D}" srcId="{5A59B092-9893-4C24-B4F7-598F3BFDF67E}" destId="{7B083B22-5861-4CE5-AF45-8B9841CF866E}" srcOrd="4" destOrd="0" parTransId="{F0CD29B6-5CE0-4E8D-9A19-8CC00BA7E7C3}" sibTransId="{A8CF777B-3349-46EF-92CB-F2F71DB164A1}"/>
    <dgm:cxn modelId="{86CBD983-6A8F-47E1-B330-3D7FE85AF3B4}" type="presOf" srcId="{4243CF1C-B9BA-441F-B1CF-2E0E61DC6B77}" destId="{941D0804-0206-4735-A861-C24636080786}" srcOrd="0" destOrd="0" presId="urn:microsoft.com/office/officeart/2005/8/layout/cycle2"/>
    <dgm:cxn modelId="{16503C2F-DEBE-436A-964E-A8F50B4C5639}" type="presOf" srcId="{F830229D-1CD5-485E-A80C-1D3BAA67F502}" destId="{9FC386A4-F6E9-4F6A-A9F1-A21AF2AC16CE}" srcOrd="0" destOrd="0" presId="urn:microsoft.com/office/officeart/2005/8/layout/cycle2"/>
    <dgm:cxn modelId="{403196D2-294B-4969-9F73-0B97A7AFD2D0}" type="presOf" srcId="{5A59B092-9893-4C24-B4F7-598F3BFDF67E}" destId="{9544BD41-DE1A-4709-82DE-E4C9BE3CDA20}" srcOrd="0" destOrd="0" presId="urn:microsoft.com/office/officeart/2005/8/layout/cycle2"/>
    <dgm:cxn modelId="{061570A7-B794-482F-B775-34464ACC6229}" srcId="{5A59B092-9893-4C24-B4F7-598F3BFDF67E}" destId="{93D3E3EC-1E70-42AE-AC74-CC31D2C69779}" srcOrd="0" destOrd="0" parTransId="{E92EF82B-72FA-4BC7-922C-313D4AD0E5BA}" sibTransId="{D88CB6E3-9018-4919-B9F8-17158A6F052D}"/>
    <dgm:cxn modelId="{4B391A77-9A9A-4BC2-8782-89460CAF2323}" type="presOf" srcId="{A8CF777B-3349-46EF-92CB-F2F71DB164A1}" destId="{85E63A38-2DA8-4258-8421-991427CDA48C}" srcOrd="0" destOrd="0" presId="urn:microsoft.com/office/officeart/2005/8/layout/cycle2"/>
    <dgm:cxn modelId="{FD4E6FFB-E46F-46A5-A44C-3A18020B22AD}" type="presOf" srcId="{3A285824-982A-4919-B8ED-2D133AB1DB03}" destId="{4806BC08-D873-45F5-948D-10F66DB6CA5E}" srcOrd="0" destOrd="0" presId="urn:microsoft.com/office/officeart/2005/8/layout/cycle2"/>
    <dgm:cxn modelId="{B74D9B28-8487-4859-9991-945D90F4BDB9}" type="presOf" srcId="{74D929F1-B8E2-425E-9C2E-735AE9CA1605}" destId="{271F0FDB-0E1D-4371-B00D-A990A316A794}" srcOrd="0" destOrd="0" presId="urn:microsoft.com/office/officeart/2005/8/layout/cycle2"/>
    <dgm:cxn modelId="{8BDE819D-3D7B-4AE9-84ED-6CBF38DD7A06}" type="presOf" srcId="{D88CB6E3-9018-4919-B9F8-17158A6F052D}" destId="{813C6A05-2FA5-4428-AEB3-4842A51CF493}" srcOrd="1" destOrd="0" presId="urn:microsoft.com/office/officeart/2005/8/layout/cycle2"/>
    <dgm:cxn modelId="{F2616346-BFAF-4DA2-BFF9-C030742D7F14}" type="presOf" srcId="{989C3269-8C21-46CD-B895-C92FDFBA1DCD}" destId="{550884D0-0176-4932-9A22-5D26C3680F38}" srcOrd="0" destOrd="0" presId="urn:microsoft.com/office/officeart/2005/8/layout/cycle2"/>
    <dgm:cxn modelId="{8A970228-6E32-4524-91C1-256513DEA9D4}" type="presOf" srcId="{74DFF07C-2E42-4785-97F0-CB2675C290E6}" destId="{36CE3915-694E-4607-94F6-C28153EA514D}" srcOrd="0" destOrd="0" presId="urn:microsoft.com/office/officeart/2005/8/layout/cycle2"/>
    <dgm:cxn modelId="{CD6B62B3-C184-4A7A-8155-2CD6A3267CEB}" type="presParOf" srcId="{9544BD41-DE1A-4709-82DE-E4C9BE3CDA20}" destId="{F1F005E1-EAC3-44E1-8C62-96A8859A4C25}" srcOrd="0" destOrd="0" presId="urn:microsoft.com/office/officeart/2005/8/layout/cycle2"/>
    <dgm:cxn modelId="{6E5DC362-423C-49C9-888F-369CB4A17D2E}" type="presParOf" srcId="{9544BD41-DE1A-4709-82DE-E4C9BE3CDA20}" destId="{E4C02E19-128C-4937-97F7-2A86E91B3BA2}" srcOrd="1" destOrd="0" presId="urn:microsoft.com/office/officeart/2005/8/layout/cycle2"/>
    <dgm:cxn modelId="{1A751D9A-AA6A-47B3-BCD9-B8227AC168E4}" type="presParOf" srcId="{E4C02E19-128C-4937-97F7-2A86E91B3BA2}" destId="{813C6A05-2FA5-4428-AEB3-4842A51CF493}" srcOrd="0" destOrd="0" presId="urn:microsoft.com/office/officeart/2005/8/layout/cycle2"/>
    <dgm:cxn modelId="{40A5B6C4-A425-4FD8-BB71-E1DED784D2B5}" type="presParOf" srcId="{9544BD41-DE1A-4709-82DE-E4C9BE3CDA20}" destId="{36CE3915-694E-4607-94F6-C28153EA514D}" srcOrd="2" destOrd="0" presId="urn:microsoft.com/office/officeart/2005/8/layout/cycle2"/>
    <dgm:cxn modelId="{FE88534B-ADB3-47E4-81B0-096CB3DB51B4}" type="presParOf" srcId="{9544BD41-DE1A-4709-82DE-E4C9BE3CDA20}" destId="{B5613AC5-DEF1-4EE8-B615-902436C29E8A}" srcOrd="3" destOrd="0" presId="urn:microsoft.com/office/officeart/2005/8/layout/cycle2"/>
    <dgm:cxn modelId="{3EBA9233-212A-47A8-B68B-133B963AC672}" type="presParOf" srcId="{B5613AC5-DEF1-4EE8-B615-902436C29E8A}" destId="{A7F07CFD-29C0-4426-AC15-ECB432B9B117}" srcOrd="0" destOrd="0" presId="urn:microsoft.com/office/officeart/2005/8/layout/cycle2"/>
    <dgm:cxn modelId="{F7B87715-FA5F-46EA-8A0F-5A24C86EE647}" type="presParOf" srcId="{9544BD41-DE1A-4709-82DE-E4C9BE3CDA20}" destId="{271F0FDB-0E1D-4371-B00D-A990A316A794}" srcOrd="4" destOrd="0" presId="urn:microsoft.com/office/officeart/2005/8/layout/cycle2"/>
    <dgm:cxn modelId="{122F6CB9-1185-4218-BCF3-7DBDE620F309}" type="presParOf" srcId="{9544BD41-DE1A-4709-82DE-E4C9BE3CDA20}" destId="{59BEB3AB-0C88-408A-A107-B85458D22658}" srcOrd="5" destOrd="0" presId="urn:microsoft.com/office/officeart/2005/8/layout/cycle2"/>
    <dgm:cxn modelId="{3005902F-07F5-4BEB-9CFD-C572BFC2B8AB}" type="presParOf" srcId="{59BEB3AB-0C88-408A-A107-B85458D22658}" destId="{5238448B-9B7B-4BCC-B9EB-5096A2759159}" srcOrd="0" destOrd="0" presId="urn:microsoft.com/office/officeart/2005/8/layout/cycle2"/>
    <dgm:cxn modelId="{DC56328A-3CCA-4DDF-9414-8DB2C5F18A90}" type="presParOf" srcId="{9544BD41-DE1A-4709-82DE-E4C9BE3CDA20}" destId="{550884D0-0176-4932-9A22-5D26C3680F38}" srcOrd="6" destOrd="0" presId="urn:microsoft.com/office/officeart/2005/8/layout/cycle2"/>
    <dgm:cxn modelId="{A0356D10-0AD5-4082-BF85-E227B0885DF1}" type="presParOf" srcId="{9544BD41-DE1A-4709-82DE-E4C9BE3CDA20}" destId="{941D0804-0206-4735-A861-C24636080786}" srcOrd="7" destOrd="0" presId="urn:microsoft.com/office/officeart/2005/8/layout/cycle2"/>
    <dgm:cxn modelId="{46EFE8A7-D8E4-4EA3-BC0B-E3DECEE22EB8}" type="presParOf" srcId="{941D0804-0206-4735-A861-C24636080786}" destId="{15F643D4-8E2D-4C6D-AB69-8F4BA699FA9C}" srcOrd="0" destOrd="0" presId="urn:microsoft.com/office/officeart/2005/8/layout/cycle2"/>
    <dgm:cxn modelId="{094D69D7-CB92-4186-9857-3CE89938C7C4}" type="presParOf" srcId="{9544BD41-DE1A-4709-82DE-E4C9BE3CDA20}" destId="{538F35EE-7565-44DB-920A-85917F400E6C}" srcOrd="8" destOrd="0" presId="urn:microsoft.com/office/officeart/2005/8/layout/cycle2"/>
    <dgm:cxn modelId="{BD6E607A-AB10-497D-A401-E4E5E66DC6FE}" type="presParOf" srcId="{9544BD41-DE1A-4709-82DE-E4C9BE3CDA20}" destId="{85E63A38-2DA8-4258-8421-991427CDA48C}" srcOrd="9" destOrd="0" presId="urn:microsoft.com/office/officeart/2005/8/layout/cycle2"/>
    <dgm:cxn modelId="{18FDC5D5-9E7C-49C9-8B70-DDE86D9A7C08}" type="presParOf" srcId="{85E63A38-2DA8-4258-8421-991427CDA48C}" destId="{DE87E5FC-B85D-4B7D-9ED9-DB45188A5E0A}" srcOrd="0" destOrd="0" presId="urn:microsoft.com/office/officeart/2005/8/layout/cycle2"/>
    <dgm:cxn modelId="{5B0A2073-13D9-4A9D-BD2E-CD9C1A027827}" type="presParOf" srcId="{9544BD41-DE1A-4709-82DE-E4C9BE3CDA20}" destId="{9FC386A4-F6E9-4F6A-A9F1-A21AF2AC16CE}" srcOrd="10" destOrd="0" presId="urn:microsoft.com/office/officeart/2005/8/layout/cycle2"/>
    <dgm:cxn modelId="{F3776773-8368-456E-A25D-D242054E6996}" type="presParOf" srcId="{9544BD41-DE1A-4709-82DE-E4C9BE3CDA20}" destId="{4806BC08-D873-45F5-948D-10F66DB6CA5E}" srcOrd="11" destOrd="0" presId="urn:microsoft.com/office/officeart/2005/8/layout/cycle2"/>
    <dgm:cxn modelId="{0A6837AE-7416-4DE7-9C12-59C435747FC5}" type="presParOf" srcId="{4806BC08-D873-45F5-948D-10F66DB6CA5E}" destId="{2913A189-214F-4750-9CA1-8A5D9A0307B3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2B26C339-2B7C-4CEC-BE93-2145A31ED408}">
      <dsp:nvSpPr>
        <dsp:cNvPr id="0" name=""/>
        <dsp:cNvSpPr/>
      </dsp:nvSpPr>
      <dsp:spPr>
        <a:xfrm>
          <a:off x="0" y="898658"/>
          <a:ext cx="9144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BD2EEA-8567-4751-9D58-58E9B7B6C65E}">
      <dsp:nvSpPr>
        <dsp:cNvPr id="0" name=""/>
        <dsp:cNvSpPr/>
      </dsp:nvSpPr>
      <dsp:spPr>
        <a:xfrm>
          <a:off x="457200" y="677258"/>
          <a:ext cx="64008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b="1" kern="1200" dirty="0" smtClean="0"/>
            <a:t>Understanding the tools &amp; techniques of  “EFFICIENT DATA PREPARATION”</a:t>
          </a:r>
          <a:endParaRPr lang="en-US" sz="1500" kern="1200" dirty="0"/>
        </a:p>
      </dsp:txBody>
      <dsp:txXfrm>
        <a:off x="457200" y="677258"/>
        <a:ext cx="6400800" cy="442800"/>
      </dsp:txXfrm>
    </dsp:sp>
    <dsp:sp modelId="{7B663D4F-5E68-4BFD-B54E-82F0E1A9DBBF}">
      <dsp:nvSpPr>
        <dsp:cNvPr id="0" name=""/>
        <dsp:cNvSpPr/>
      </dsp:nvSpPr>
      <dsp:spPr>
        <a:xfrm>
          <a:off x="0" y="1579058"/>
          <a:ext cx="9144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AA5C86-9672-4C0B-90C4-9347206A2BC7}">
      <dsp:nvSpPr>
        <dsp:cNvPr id="0" name=""/>
        <dsp:cNvSpPr/>
      </dsp:nvSpPr>
      <dsp:spPr>
        <a:xfrm>
          <a:off x="457200" y="1357658"/>
          <a:ext cx="64008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Presented by : </a:t>
          </a:r>
          <a:r>
            <a:rPr lang="en-US" sz="1500" kern="1200" dirty="0" smtClean="0"/>
            <a:t>MOHAMMAD ZEBHA</a:t>
          </a:r>
          <a:endParaRPr lang="en-US" sz="1500" kern="1200" dirty="0"/>
        </a:p>
      </dsp:txBody>
      <dsp:txXfrm>
        <a:off x="457200" y="1357658"/>
        <a:ext cx="6400800" cy="442800"/>
      </dsp:txXfrm>
    </dsp:sp>
    <dsp:sp modelId="{23208E66-03A2-4711-86DC-91B7EB669866}">
      <dsp:nvSpPr>
        <dsp:cNvPr id="0" name=""/>
        <dsp:cNvSpPr/>
      </dsp:nvSpPr>
      <dsp:spPr>
        <a:xfrm>
          <a:off x="0" y="2259458"/>
          <a:ext cx="9144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BBBE8C-F87A-49EE-8C48-87EE6B82922B}">
      <dsp:nvSpPr>
        <dsp:cNvPr id="0" name=""/>
        <dsp:cNvSpPr/>
      </dsp:nvSpPr>
      <dsp:spPr>
        <a:xfrm>
          <a:off x="457200" y="2038058"/>
          <a:ext cx="64008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Department</a:t>
          </a:r>
          <a:r>
            <a:rPr lang="en-US" sz="1500" kern="1200" dirty="0" smtClean="0"/>
            <a:t> : ELECTRONICS &amp; COMMUNICATION ENGINEERING</a:t>
          </a:r>
          <a:endParaRPr lang="en-US" sz="1500" kern="1200" dirty="0"/>
        </a:p>
      </dsp:txBody>
      <dsp:txXfrm>
        <a:off x="457200" y="2038058"/>
        <a:ext cx="6400800" cy="442800"/>
      </dsp:txXfrm>
    </dsp:sp>
    <dsp:sp modelId="{BCADE7C6-A984-4028-8CCC-7DF0C768EFF2}">
      <dsp:nvSpPr>
        <dsp:cNvPr id="0" name=""/>
        <dsp:cNvSpPr/>
      </dsp:nvSpPr>
      <dsp:spPr>
        <a:xfrm>
          <a:off x="0" y="2939858"/>
          <a:ext cx="9144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78C67C-768A-4361-8B54-7E50DAE46249}">
      <dsp:nvSpPr>
        <dsp:cNvPr id="0" name=""/>
        <dsp:cNvSpPr/>
      </dsp:nvSpPr>
      <dsp:spPr>
        <a:xfrm>
          <a:off x="457200" y="2718458"/>
          <a:ext cx="64008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College name : </a:t>
          </a:r>
          <a:r>
            <a:rPr lang="en-US" sz="1500" kern="1200" dirty="0" smtClean="0"/>
            <a:t>ANURAG ENGINEERING COLLEGE</a:t>
          </a:r>
          <a:endParaRPr lang="en-US" sz="1500" i="1" kern="1200" dirty="0"/>
        </a:p>
      </dsp:txBody>
      <dsp:txXfrm>
        <a:off x="457200" y="2718458"/>
        <a:ext cx="6400800" cy="442800"/>
      </dsp:txXfrm>
    </dsp:sp>
    <dsp:sp modelId="{96565A9C-0C74-465A-87A4-53E8525D8BF2}">
      <dsp:nvSpPr>
        <dsp:cNvPr id="0" name=""/>
        <dsp:cNvSpPr/>
      </dsp:nvSpPr>
      <dsp:spPr>
        <a:xfrm>
          <a:off x="0" y="3620258"/>
          <a:ext cx="9144000" cy="378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32B45F-9606-4BB4-B54B-58014801FD0C}">
      <dsp:nvSpPr>
        <dsp:cNvPr id="0" name=""/>
        <dsp:cNvSpPr/>
      </dsp:nvSpPr>
      <dsp:spPr>
        <a:xfrm>
          <a:off x="457200" y="3398858"/>
          <a:ext cx="6400800" cy="442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1935" tIns="0" rIns="241935" bIns="0" numCol="1" spcCol="1270" anchor="ctr" anchorCtr="0">
          <a:noAutofit/>
        </a:bodyPr>
        <a:lstStyle/>
        <a:p>
          <a:pPr lvl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i="1" kern="1200" dirty="0" smtClean="0"/>
            <a:t>Domain : </a:t>
          </a:r>
          <a:r>
            <a:rPr lang="en-US" sz="1500" i="0" kern="1200" dirty="0" smtClean="0"/>
            <a:t>DATA SCIENCE</a:t>
          </a:r>
          <a:endParaRPr lang="en-US" sz="1500" i="1" kern="1200" dirty="0"/>
        </a:p>
      </dsp:txBody>
      <dsp:txXfrm>
        <a:off x="457200" y="3398858"/>
        <a:ext cx="6400800" cy="442800"/>
      </dsp:txXfrm>
    </dsp:sp>
  </dsp:spTree>
</dsp:drawing>
</file>

<file path=ppt/diagrams/drawing10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83671B01-E9C1-4697-A8CD-487FEBE4990F}">
      <dsp:nvSpPr>
        <dsp:cNvPr id="0" name=""/>
        <dsp:cNvSpPr/>
      </dsp:nvSpPr>
      <dsp:spPr>
        <a:xfrm>
          <a:off x="0" y="4785039"/>
          <a:ext cx="9144000" cy="104641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• Enhance analysis reliability</a:t>
          </a:r>
          <a:endParaRPr lang="en-US" sz="3700" kern="1200" dirty="0"/>
        </a:p>
      </dsp:txBody>
      <dsp:txXfrm>
        <a:off x="0" y="4785039"/>
        <a:ext cx="9144000" cy="1046416"/>
      </dsp:txXfrm>
    </dsp:sp>
    <dsp:sp modelId="{78E3D97B-AABF-40DB-A1DA-4760EC136C47}">
      <dsp:nvSpPr>
        <dsp:cNvPr id="0" name=""/>
        <dsp:cNvSpPr/>
      </dsp:nvSpPr>
      <dsp:spPr>
        <a:xfrm rot="10800000">
          <a:off x="0" y="3189365"/>
          <a:ext cx="9144000" cy="16093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• Scalable for large datasets</a:t>
          </a:r>
          <a:endParaRPr lang="en-US" sz="3700" kern="1200" dirty="0"/>
        </a:p>
      </dsp:txBody>
      <dsp:txXfrm rot="10800000">
        <a:off x="0" y="3189365"/>
        <a:ext cx="9144000" cy="1609387"/>
      </dsp:txXfrm>
    </dsp:sp>
    <dsp:sp modelId="{8499527B-C3D1-4CA8-B3A2-0D2FEB455801}">
      <dsp:nvSpPr>
        <dsp:cNvPr id="0" name=""/>
        <dsp:cNvSpPr/>
      </dsp:nvSpPr>
      <dsp:spPr>
        <a:xfrm rot="10800000">
          <a:off x="0" y="1595674"/>
          <a:ext cx="9144000" cy="16093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• Ensure data consistency</a:t>
          </a:r>
          <a:endParaRPr lang="en-US" sz="3700" kern="1200" dirty="0"/>
        </a:p>
      </dsp:txBody>
      <dsp:txXfrm rot="10800000">
        <a:off x="0" y="1595674"/>
        <a:ext cx="9144000" cy="1609387"/>
      </dsp:txXfrm>
    </dsp:sp>
    <dsp:sp modelId="{73ADAFC0-C756-47A0-9927-F5647332E29B}">
      <dsp:nvSpPr>
        <dsp:cNvPr id="0" name=""/>
        <dsp:cNvSpPr/>
      </dsp:nvSpPr>
      <dsp:spPr>
        <a:xfrm rot="10800000">
          <a:off x="0" y="1982"/>
          <a:ext cx="9144000" cy="1609387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3144" tIns="263144" rIns="263144" bIns="263144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smtClean="0"/>
            <a:t>• Save time and reduce manual errors</a:t>
          </a:r>
          <a:endParaRPr lang="en-US" sz="3700" kern="1200" dirty="0"/>
        </a:p>
      </dsp:txBody>
      <dsp:txXfrm rot="10800000">
        <a:off x="0" y="1982"/>
        <a:ext cx="9144000" cy="1609387"/>
      </dsp:txXfrm>
    </dsp:sp>
  </dsp:spTree>
</dsp:drawing>
</file>

<file path=ppt/diagrams/drawing1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CDEB33B-5324-4AD7-9A7F-A7C0D9485369}">
      <dsp:nvSpPr>
        <dsp:cNvPr id="0" name=""/>
        <dsp:cNvSpPr/>
      </dsp:nvSpPr>
      <dsp:spPr>
        <a:xfrm rot="16200000">
          <a:off x="-1149795" y="1151704"/>
          <a:ext cx="4525963" cy="2222554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• Handling unstructured data</a:t>
          </a:r>
          <a:endParaRPr lang="en-US" sz="2700" kern="1200" dirty="0"/>
        </a:p>
      </dsp:txBody>
      <dsp:txXfrm rot="16200000">
        <a:off x="-1149795" y="1151704"/>
        <a:ext cx="4525963" cy="2222554"/>
      </dsp:txXfrm>
    </dsp:sp>
    <dsp:sp modelId="{FB788526-3587-41F2-B3FB-67BC8EDF8A09}">
      <dsp:nvSpPr>
        <dsp:cNvPr id="0" name=""/>
        <dsp:cNvSpPr/>
      </dsp:nvSpPr>
      <dsp:spPr>
        <a:xfrm rot="16200000">
          <a:off x="1421719" y="1022519"/>
          <a:ext cx="4525963" cy="2480923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• Data integration from multiple sources</a:t>
          </a:r>
          <a:endParaRPr lang="en-US" sz="2700" kern="1200" dirty="0"/>
        </a:p>
      </dsp:txBody>
      <dsp:txXfrm rot="16200000">
        <a:off x="1421719" y="1022519"/>
        <a:ext cx="4525963" cy="2480923"/>
      </dsp:txXfrm>
    </dsp:sp>
    <dsp:sp modelId="{A2C79A43-928A-44F2-9DAD-F678E5A913CD}">
      <dsp:nvSpPr>
        <dsp:cNvPr id="0" name=""/>
        <dsp:cNvSpPr/>
      </dsp:nvSpPr>
      <dsp:spPr>
        <a:xfrm rot="16200000">
          <a:off x="4349042" y="797805"/>
          <a:ext cx="4525963" cy="293035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0" tIns="0" rIns="172393" bIns="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kern="1200" dirty="0" smtClean="0"/>
            <a:t>• Maintaining data quality continuously</a:t>
          </a:r>
          <a:endParaRPr lang="en-US" sz="2700" kern="1200" dirty="0"/>
        </a:p>
      </dsp:txBody>
      <dsp:txXfrm rot="16200000">
        <a:off x="4349042" y="797805"/>
        <a:ext cx="4525963" cy="2930351"/>
      </dsp:txXfrm>
    </dsp:sp>
  </dsp:spTree>
</dsp:drawing>
</file>

<file path=ppt/diagrams/drawing1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110892-EE86-47AF-9CF7-C581E8C53D12}">
      <dsp:nvSpPr>
        <dsp:cNvPr id="0" name=""/>
        <dsp:cNvSpPr/>
      </dsp:nvSpPr>
      <dsp:spPr>
        <a:xfrm>
          <a:off x="5668041" y="0"/>
          <a:ext cx="2560498" cy="14143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314EE1-57E4-4235-8D49-6912CE9010B0}">
      <dsp:nvSpPr>
        <dsp:cNvPr id="0" name=""/>
        <dsp:cNvSpPr/>
      </dsp:nvSpPr>
      <dsp:spPr>
        <a:xfrm>
          <a:off x="1060" y="0"/>
          <a:ext cx="5666980" cy="1414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• Data cleaning and processing are essential for reliable insights.</a:t>
          </a:r>
          <a:endParaRPr lang="en-US" sz="2800" kern="1200" dirty="0"/>
        </a:p>
      </dsp:txBody>
      <dsp:txXfrm>
        <a:off x="1060" y="0"/>
        <a:ext cx="5666980" cy="1414363"/>
      </dsp:txXfrm>
    </dsp:sp>
    <dsp:sp modelId="{87669D6A-6065-4831-8041-FBD62494F09E}">
      <dsp:nvSpPr>
        <dsp:cNvPr id="0" name=""/>
        <dsp:cNvSpPr/>
      </dsp:nvSpPr>
      <dsp:spPr>
        <a:xfrm>
          <a:off x="5616604" y="1555799"/>
          <a:ext cx="2608718" cy="14143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FC8DA2-BB91-42F8-B800-DE2E03046A65}">
      <dsp:nvSpPr>
        <dsp:cNvPr id="0" name=""/>
        <dsp:cNvSpPr/>
      </dsp:nvSpPr>
      <dsp:spPr>
        <a:xfrm>
          <a:off x="4276" y="1555799"/>
          <a:ext cx="5612328" cy="1414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• Proper tools enhance accuracy and productivity.</a:t>
          </a:r>
          <a:endParaRPr lang="en-US" sz="2800" kern="1200" dirty="0"/>
        </a:p>
      </dsp:txBody>
      <dsp:txXfrm>
        <a:off x="4276" y="1555799"/>
        <a:ext cx="5612328" cy="1414363"/>
      </dsp:txXfrm>
    </dsp:sp>
    <dsp:sp modelId="{DA9A0492-EA6C-46C6-A855-BC3020AE77A6}">
      <dsp:nvSpPr>
        <dsp:cNvPr id="0" name=""/>
        <dsp:cNvSpPr/>
      </dsp:nvSpPr>
      <dsp:spPr>
        <a:xfrm>
          <a:off x="5591948" y="3111599"/>
          <a:ext cx="2637651" cy="1414363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4443E-6854-43B3-9387-5850B824DF3F}">
      <dsp:nvSpPr>
        <dsp:cNvPr id="0" name=""/>
        <dsp:cNvSpPr/>
      </dsp:nvSpPr>
      <dsp:spPr>
        <a:xfrm>
          <a:off x="1145" y="3111599"/>
          <a:ext cx="5588233" cy="141436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• Choosing the right tool depends on data size, complexity, and goals.</a:t>
          </a:r>
          <a:endParaRPr lang="en-US" sz="2800" kern="1200" dirty="0"/>
        </a:p>
      </dsp:txBody>
      <dsp:txXfrm>
        <a:off x="1145" y="3111599"/>
        <a:ext cx="5588233" cy="1414363"/>
      </dsp:txXfrm>
    </dsp:sp>
  </dsp:spTree>
</dsp:drawing>
</file>

<file path=ppt/diagrams/drawing1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73E6D4-C419-404C-B663-85F2E03836B7}">
      <dsp:nvSpPr>
        <dsp:cNvPr id="0" name=""/>
        <dsp:cNvSpPr/>
      </dsp:nvSpPr>
      <dsp:spPr>
        <a:xfrm>
          <a:off x="0" y="3712270"/>
          <a:ext cx="8229600" cy="81215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• Official documentation: Pandas, </a:t>
          </a:r>
          <a:r>
            <a:rPr lang="en-US" sz="2500" kern="1200" dirty="0" err="1" smtClean="0"/>
            <a:t>OpenRefine</a:t>
          </a:r>
          <a:r>
            <a:rPr lang="en-US" sz="2500" kern="1200" dirty="0" smtClean="0"/>
            <a:t>, Apache Spark</a:t>
          </a:r>
          <a:endParaRPr lang="en-US" sz="2500" kern="1200" dirty="0"/>
        </a:p>
      </dsp:txBody>
      <dsp:txXfrm>
        <a:off x="0" y="3712270"/>
        <a:ext cx="8229600" cy="812154"/>
      </dsp:txXfrm>
    </dsp:sp>
    <dsp:sp modelId="{1D575BC9-147C-4AE1-96FE-9AFA91E12C30}">
      <dsp:nvSpPr>
        <dsp:cNvPr id="0" name=""/>
        <dsp:cNvSpPr/>
      </dsp:nvSpPr>
      <dsp:spPr>
        <a:xfrm rot="10800000">
          <a:off x="0" y="2475359"/>
          <a:ext cx="8229600" cy="12490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• www.geeksforgeeks.org</a:t>
          </a:r>
          <a:endParaRPr lang="en-US" sz="2500" kern="1200" dirty="0"/>
        </a:p>
      </dsp:txBody>
      <dsp:txXfrm rot="10800000">
        <a:off x="0" y="2475359"/>
        <a:ext cx="8229600" cy="1249092"/>
      </dsp:txXfrm>
    </dsp:sp>
    <dsp:sp modelId="{61E950BF-8960-4A96-835D-2653A993BCBC}">
      <dsp:nvSpPr>
        <dsp:cNvPr id="0" name=""/>
        <dsp:cNvSpPr/>
      </dsp:nvSpPr>
      <dsp:spPr>
        <a:xfrm rot="10800000">
          <a:off x="0" y="1238449"/>
          <a:ext cx="8229600" cy="12490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• www.towardsdatascience.com</a:t>
          </a:r>
          <a:endParaRPr lang="en-US" sz="2500" kern="1200" dirty="0"/>
        </a:p>
      </dsp:txBody>
      <dsp:txXfrm rot="10800000">
        <a:off x="0" y="1238449"/>
        <a:ext cx="8229600" cy="1249092"/>
      </dsp:txXfrm>
    </dsp:sp>
    <dsp:sp modelId="{D0722410-0B9C-457E-8752-57DEDB95A140}">
      <dsp:nvSpPr>
        <dsp:cNvPr id="0" name=""/>
        <dsp:cNvSpPr/>
      </dsp:nvSpPr>
      <dsp:spPr>
        <a:xfrm rot="10800000">
          <a:off x="0" y="1538"/>
          <a:ext cx="8229600" cy="1249092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• www.kdnuggets.com</a:t>
          </a:r>
          <a:endParaRPr lang="en-US" sz="2500" kern="1200" dirty="0"/>
        </a:p>
      </dsp:txBody>
      <dsp:txXfrm rot="10800000">
        <a:off x="0" y="1538"/>
        <a:ext cx="8229600" cy="1249092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C253802-9F73-4576-BFE4-1DFEE3A63EAC}">
      <dsp:nvSpPr>
        <dsp:cNvPr id="0" name=""/>
        <dsp:cNvSpPr/>
      </dsp:nvSpPr>
      <dsp:spPr>
        <a:xfrm>
          <a:off x="2887261" y="70197"/>
          <a:ext cx="3369477" cy="3369477"/>
        </a:xfrm>
        <a:prstGeom prst="ellipse">
          <a:avLst/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 cleaning and processing are crucial steps in data analysis.</a:t>
          </a:r>
          <a:endParaRPr lang="en-US" sz="2400" kern="1200" dirty="0"/>
        </a:p>
      </dsp:txBody>
      <dsp:txXfrm>
        <a:off x="3336524" y="659856"/>
        <a:ext cx="2470950" cy="1516264"/>
      </dsp:txXfrm>
    </dsp:sp>
    <dsp:sp modelId="{EC3285A9-0757-4E54-B8CC-1441428E9753}">
      <dsp:nvSpPr>
        <dsp:cNvPr id="0" name=""/>
        <dsp:cNvSpPr/>
      </dsp:nvSpPr>
      <dsp:spPr>
        <a:xfrm>
          <a:off x="4103081" y="2176120"/>
          <a:ext cx="3369477" cy="33694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They ensure accuracy, consistency, and completeness of data.</a:t>
          </a:r>
          <a:endParaRPr lang="en-US" sz="2400" kern="1200" dirty="0"/>
        </a:p>
      </dsp:txBody>
      <dsp:txXfrm>
        <a:off x="5133579" y="3046569"/>
        <a:ext cx="2021686" cy="1853212"/>
      </dsp:txXfrm>
    </dsp:sp>
    <dsp:sp modelId="{86B215EE-9BBC-42D8-A5F8-7433466AB9AA}">
      <dsp:nvSpPr>
        <dsp:cNvPr id="0" name=""/>
        <dsp:cNvSpPr/>
      </dsp:nvSpPr>
      <dsp:spPr>
        <a:xfrm>
          <a:off x="1671441" y="2176120"/>
          <a:ext cx="3369477" cy="336947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Tools automate error detection, missing value handling, and transformation.</a:t>
          </a:r>
          <a:endParaRPr lang="en-US" sz="2400" kern="1200" dirty="0"/>
        </a:p>
      </dsp:txBody>
      <dsp:txXfrm>
        <a:off x="1988733" y="3046569"/>
        <a:ext cx="2021686" cy="1853212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42387DCD-D6B9-40B2-AE88-0B9B7796FBA2}">
      <dsp:nvSpPr>
        <dsp:cNvPr id="0" name=""/>
        <dsp:cNvSpPr/>
      </dsp:nvSpPr>
      <dsp:spPr>
        <a:xfrm>
          <a:off x="1400912" y="1268434"/>
          <a:ext cx="3805305" cy="380530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1CB00-DE22-49CA-859E-8FDA5861A712}">
      <dsp:nvSpPr>
        <dsp:cNvPr id="0" name=""/>
        <dsp:cNvSpPr/>
      </dsp:nvSpPr>
      <dsp:spPr>
        <a:xfrm>
          <a:off x="1944754" y="1812276"/>
          <a:ext cx="2717621" cy="271762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5B3197-AF7F-4CBA-814F-22AF9B00C525}">
      <dsp:nvSpPr>
        <dsp:cNvPr id="0" name=""/>
        <dsp:cNvSpPr/>
      </dsp:nvSpPr>
      <dsp:spPr>
        <a:xfrm>
          <a:off x="2488278" y="2355800"/>
          <a:ext cx="1630573" cy="163057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A45E7A-DF26-4D4F-BA5F-74B875FC4C2D}">
      <dsp:nvSpPr>
        <dsp:cNvPr id="0" name=""/>
        <dsp:cNvSpPr/>
      </dsp:nvSpPr>
      <dsp:spPr>
        <a:xfrm>
          <a:off x="3031802" y="2899325"/>
          <a:ext cx="543524" cy="5435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419F72-942F-42CC-8919-B935370950A0}">
      <dsp:nvSpPr>
        <dsp:cNvPr id="0" name=""/>
        <dsp:cNvSpPr/>
      </dsp:nvSpPr>
      <dsp:spPr>
        <a:xfrm>
          <a:off x="5840435" y="0"/>
          <a:ext cx="1902652" cy="9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Removes duplicate or irrelevant data</a:t>
          </a:r>
          <a:endParaRPr lang="en-US" sz="1700" kern="1200" dirty="0"/>
        </a:p>
      </dsp:txBody>
      <dsp:txXfrm>
        <a:off x="5840435" y="0"/>
        <a:ext cx="1902652" cy="910102"/>
      </dsp:txXfrm>
    </dsp:sp>
    <dsp:sp modelId="{B21F2772-0E76-41CF-93AD-3454B4E60D4D}">
      <dsp:nvSpPr>
        <dsp:cNvPr id="0" name=""/>
        <dsp:cNvSpPr/>
      </dsp:nvSpPr>
      <dsp:spPr>
        <a:xfrm>
          <a:off x="5364771" y="455051"/>
          <a:ext cx="475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D28435-BD3A-40B8-B3C0-513DFA63778C}">
      <dsp:nvSpPr>
        <dsp:cNvPr id="0" name=""/>
        <dsp:cNvSpPr/>
      </dsp:nvSpPr>
      <dsp:spPr>
        <a:xfrm rot="5400000">
          <a:off x="2973771" y="754718"/>
          <a:ext cx="2689082" cy="2092917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68E210-F3DC-4B97-AE05-B8C5DDA01D44}">
      <dsp:nvSpPr>
        <dsp:cNvPr id="0" name=""/>
        <dsp:cNvSpPr/>
      </dsp:nvSpPr>
      <dsp:spPr>
        <a:xfrm>
          <a:off x="5840435" y="910102"/>
          <a:ext cx="1902652" cy="9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Corrects inconsistencies and formatting errors</a:t>
          </a:r>
          <a:endParaRPr lang="en-US" sz="1700" kern="1200" dirty="0"/>
        </a:p>
      </dsp:txBody>
      <dsp:txXfrm>
        <a:off x="5840435" y="910102"/>
        <a:ext cx="1902652" cy="910102"/>
      </dsp:txXfrm>
    </dsp:sp>
    <dsp:sp modelId="{68B57BF1-7F05-4CD2-8784-4102E34B2982}">
      <dsp:nvSpPr>
        <dsp:cNvPr id="0" name=""/>
        <dsp:cNvSpPr/>
      </dsp:nvSpPr>
      <dsp:spPr>
        <a:xfrm>
          <a:off x="5364771" y="1365153"/>
          <a:ext cx="475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4BB281-FAF3-48AE-9AF2-F20C78BFDD1A}">
      <dsp:nvSpPr>
        <dsp:cNvPr id="0" name=""/>
        <dsp:cNvSpPr/>
      </dsp:nvSpPr>
      <dsp:spPr>
        <a:xfrm rot="5400000">
          <a:off x="3439287" y="1649916"/>
          <a:ext cx="2208345" cy="1639452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F7BDBC-4E3D-447D-8F2E-0BC0E91D0B95}">
      <dsp:nvSpPr>
        <dsp:cNvPr id="0" name=""/>
        <dsp:cNvSpPr/>
      </dsp:nvSpPr>
      <dsp:spPr>
        <a:xfrm>
          <a:off x="5840435" y="1820204"/>
          <a:ext cx="1902652" cy="9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Handles missing or outlier values</a:t>
          </a:r>
          <a:endParaRPr lang="en-US" sz="1700" kern="1200" dirty="0"/>
        </a:p>
      </dsp:txBody>
      <dsp:txXfrm>
        <a:off x="5840435" y="1820204"/>
        <a:ext cx="1902652" cy="910102"/>
      </dsp:txXfrm>
    </dsp:sp>
    <dsp:sp modelId="{6750B5E1-51D4-41F9-8862-153D8BE274E9}">
      <dsp:nvSpPr>
        <dsp:cNvPr id="0" name=""/>
        <dsp:cNvSpPr/>
      </dsp:nvSpPr>
      <dsp:spPr>
        <a:xfrm>
          <a:off x="5364771" y="2275255"/>
          <a:ext cx="475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6AECBB-E9B1-4D8E-96AE-6C922E549EB6}">
      <dsp:nvSpPr>
        <dsp:cNvPr id="0" name=""/>
        <dsp:cNvSpPr/>
      </dsp:nvSpPr>
      <dsp:spPr>
        <a:xfrm rot="5400000">
          <a:off x="3889899" y="2484229"/>
          <a:ext cx="1684481" cy="1265263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2F99F9-1135-422F-B9D8-C787E09C73AA}">
      <dsp:nvSpPr>
        <dsp:cNvPr id="0" name=""/>
        <dsp:cNvSpPr/>
      </dsp:nvSpPr>
      <dsp:spPr>
        <a:xfrm>
          <a:off x="5840435" y="2730306"/>
          <a:ext cx="1902652" cy="91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21590" rIns="21590" bIns="21590" numCol="1" spcCol="1270" anchor="ctr" anchorCtr="0">
          <a:noAutofit/>
        </a:bodyPr>
        <a:lstStyle/>
        <a:p>
          <a:pPr lvl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Improves model accuracy and decision-making</a:t>
          </a:r>
          <a:endParaRPr lang="en-US" sz="1700" kern="1200" dirty="0"/>
        </a:p>
      </dsp:txBody>
      <dsp:txXfrm>
        <a:off x="5840435" y="2730306"/>
        <a:ext cx="1902652" cy="910102"/>
      </dsp:txXfrm>
    </dsp:sp>
    <dsp:sp modelId="{F8F4C0DE-02AC-4BC0-878F-0F323DA3CA33}">
      <dsp:nvSpPr>
        <dsp:cNvPr id="0" name=""/>
        <dsp:cNvSpPr/>
      </dsp:nvSpPr>
      <dsp:spPr>
        <a:xfrm>
          <a:off x="5364771" y="3185357"/>
          <a:ext cx="475663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93BD14-F328-4F42-BBD8-A1B88D96A9F1}">
      <dsp:nvSpPr>
        <dsp:cNvPr id="0" name=""/>
        <dsp:cNvSpPr/>
      </dsp:nvSpPr>
      <dsp:spPr>
        <a:xfrm rot="5400000">
          <a:off x="4341588" y="3321840"/>
          <a:ext cx="1157827" cy="884099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7B6E70DA-E8E4-47C5-8040-560F455B0F7B}">
      <dsp:nvSpPr>
        <dsp:cNvPr id="0" name=""/>
        <dsp:cNvSpPr/>
      </dsp:nvSpPr>
      <dsp:spPr>
        <a:xfrm>
          <a:off x="1414732" y="1448"/>
          <a:ext cx="5310804" cy="675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1. Data Collection</a:t>
          </a:r>
          <a:endParaRPr lang="en-US" sz="2500" kern="1200" dirty="0"/>
        </a:p>
      </dsp:txBody>
      <dsp:txXfrm>
        <a:off x="1414732" y="1448"/>
        <a:ext cx="5310804" cy="675084"/>
      </dsp:txXfrm>
    </dsp:sp>
    <dsp:sp modelId="{9EAD0933-6EAA-4EC9-9442-BC3B856A6134}">
      <dsp:nvSpPr>
        <dsp:cNvPr id="0" name=""/>
        <dsp:cNvSpPr/>
      </dsp:nvSpPr>
      <dsp:spPr>
        <a:xfrm>
          <a:off x="1414732" y="771045"/>
          <a:ext cx="5279362" cy="675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2. Data Validation</a:t>
          </a:r>
          <a:endParaRPr lang="en-US" sz="2500" kern="1200" dirty="0"/>
        </a:p>
      </dsp:txBody>
      <dsp:txXfrm>
        <a:off x="1414732" y="771045"/>
        <a:ext cx="5279362" cy="675084"/>
      </dsp:txXfrm>
    </dsp:sp>
    <dsp:sp modelId="{FA4AA955-A4A0-45E1-B5DE-743B6E9B16DE}">
      <dsp:nvSpPr>
        <dsp:cNvPr id="0" name=""/>
        <dsp:cNvSpPr/>
      </dsp:nvSpPr>
      <dsp:spPr>
        <a:xfrm>
          <a:off x="1414732" y="1540641"/>
          <a:ext cx="5310804" cy="675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3. Handling Missing Values</a:t>
          </a:r>
          <a:endParaRPr lang="en-US" sz="2500" kern="1200" dirty="0"/>
        </a:p>
      </dsp:txBody>
      <dsp:txXfrm>
        <a:off x="1414732" y="1540641"/>
        <a:ext cx="5310804" cy="675084"/>
      </dsp:txXfrm>
    </dsp:sp>
    <dsp:sp modelId="{881D15FD-DCF1-42F4-A226-D7136EB6C8AF}">
      <dsp:nvSpPr>
        <dsp:cNvPr id="0" name=""/>
        <dsp:cNvSpPr/>
      </dsp:nvSpPr>
      <dsp:spPr>
        <a:xfrm>
          <a:off x="1371594" y="2267106"/>
          <a:ext cx="5382903" cy="675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4. Removing Duplicates</a:t>
          </a:r>
          <a:endParaRPr lang="en-US" sz="2500" kern="1200" dirty="0"/>
        </a:p>
      </dsp:txBody>
      <dsp:txXfrm>
        <a:off x="1371594" y="2267106"/>
        <a:ext cx="5382903" cy="675084"/>
      </dsp:txXfrm>
    </dsp:sp>
    <dsp:sp modelId="{D0EC6D39-50A8-4A1D-BAE0-EE1C8E1E0F9F}">
      <dsp:nvSpPr>
        <dsp:cNvPr id="0" name=""/>
        <dsp:cNvSpPr/>
      </dsp:nvSpPr>
      <dsp:spPr>
        <a:xfrm>
          <a:off x="1414732" y="3088461"/>
          <a:ext cx="5400134" cy="675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5. Data Transformation</a:t>
          </a:r>
          <a:endParaRPr lang="en-US" sz="2500" kern="1200" dirty="0"/>
        </a:p>
      </dsp:txBody>
      <dsp:txXfrm>
        <a:off x="1414732" y="3088461"/>
        <a:ext cx="5400134" cy="675084"/>
      </dsp:txXfrm>
    </dsp:sp>
    <dsp:sp modelId="{65FB6C04-4B76-4E83-88EC-1486355112FB}">
      <dsp:nvSpPr>
        <dsp:cNvPr id="0" name=""/>
        <dsp:cNvSpPr/>
      </dsp:nvSpPr>
      <dsp:spPr>
        <a:xfrm>
          <a:off x="1414732" y="3849429"/>
          <a:ext cx="5296627" cy="67508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0" tIns="15875" rIns="0" bIns="1587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6. Standardization &amp; Normalization</a:t>
          </a:r>
          <a:endParaRPr lang="en-US" sz="2500" kern="1200" dirty="0"/>
        </a:p>
      </dsp:txBody>
      <dsp:txXfrm>
        <a:off x="1414732" y="3849429"/>
        <a:ext cx="5296627" cy="675084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ADC11310-4183-49E2-A5B6-B2F119E70F06}">
      <dsp:nvSpPr>
        <dsp:cNvPr id="0" name=""/>
        <dsp:cNvSpPr/>
      </dsp:nvSpPr>
      <dsp:spPr>
        <a:xfrm rot="2535668">
          <a:off x="2943744" y="3197034"/>
          <a:ext cx="689574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689574" y="25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773CE7-041A-42B9-A2BC-180DF2C67073}">
      <dsp:nvSpPr>
        <dsp:cNvPr id="0" name=""/>
        <dsp:cNvSpPr/>
      </dsp:nvSpPr>
      <dsp:spPr>
        <a:xfrm>
          <a:off x="3033359" y="2237976"/>
          <a:ext cx="778438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778438" y="25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52616D-BCCA-4CFF-8295-D89E88D93DD6}">
      <dsp:nvSpPr>
        <dsp:cNvPr id="0" name=""/>
        <dsp:cNvSpPr/>
      </dsp:nvSpPr>
      <dsp:spPr>
        <a:xfrm rot="19052115">
          <a:off x="2948042" y="1285990"/>
          <a:ext cx="650509" cy="50009"/>
        </a:xfrm>
        <a:custGeom>
          <a:avLst/>
          <a:gdLst/>
          <a:ahLst/>
          <a:cxnLst/>
          <a:rect l="0" t="0" r="0" b="0"/>
          <a:pathLst>
            <a:path>
              <a:moveTo>
                <a:pt x="0" y="25004"/>
              </a:moveTo>
              <a:lnTo>
                <a:pt x="650509" y="2500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095786-587C-4C42-9B96-192DD0D1CD22}">
      <dsp:nvSpPr>
        <dsp:cNvPr id="0" name=""/>
        <dsp:cNvSpPr/>
      </dsp:nvSpPr>
      <dsp:spPr>
        <a:xfrm>
          <a:off x="1089879" y="1119758"/>
          <a:ext cx="2286446" cy="2286446"/>
        </a:xfrm>
        <a:prstGeom prst="ellipse">
          <a:avLst/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E7986A-FD5C-4F09-A4B7-EFD74ED45C91}">
      <dsp:nvSpPr>
        <dsp:cNvPr id="0" name=""/>
        <dsp:cNvSpPr/>
      </dsp:nvSpPr>
      <dsp:spPr>
        <a:xfrm>
          <a:off x="3313910" y="1668"/>
          <a:ext cx="1381497" cy="12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Converts raw data into a usable format.</a:t>
          </a:r>
          <a:endParaRPr lang="en-US" sz="1000" kern="1200" dirty="0"/>
        </a:p>
      </dsp:txBody>
      <dsp:txXfrm>
        <a:off x="3313910" y="1668"/>
        <a:ext cx="1381497" cy="1279970"/>
      </dsp:txXfrm>
    </dsp:sp>
    <dsp:sp modelId="{2D19BE73-D72F-47DA-B8E4-67110F7711DC}">
      <dsp:nvSpPr>
        <dsp:cNvPr id="0" name=""/>
        <dsp:cNvSpPr/>
      </dsp:nvSpPr>
      <dsp:spPr>
        <a:xfrm>
          <a:off x="3811798" y="1622996"/>
          <a:ext cx="1279970" cy="12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Includes data integration, transformation, and reduction.</a:t>
          </a:r>
          <a:endParaRPr lang="en-US" sz="1000" kern="1200" dirty="0"/>
        </a:p>
      </dsp:txBody>
      <dsp:txXfrm>
        <a:off x="3811798" y="1622996"/>
        <a:ext cx="1279970" cy="1279970"/>
      </dsp:txXfrm>
    </dsp:sp>
    <dsp:sp modelId="{0E530D12-FFA3-4A29-B1A4-10A7DD0770D8}">
      <dsp:nvSpPr>
        <dsp:cNvPr id="0" name=""/>
        <dsp:cNvSpPr/>
      </dsp:nvSpPr>
      <dsp:spPr>
        <a:xfrm>
          <a:off x="3377364" y="3244324"/>
          <a:ext cx="1279970" cy="127997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kern="1200" dirty="0" smtClean="0"/>
            <a:t>Essential for building reliable analytical or machine learning models.</a:t>
          </a:r>
          <a:endParaRPr lang="en-US" sz="1000" kern="1200" dirty="0"/>
        </a:p>
      </dsp:txBody>
      <dsp:txXfrm>
        <a:off x="3377364" y="3244324"/>
        <a:ext cx="1279970" cy="1279970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ED2AD1C-316F-42DC-822F-EDC10CACCF18}">
      <dsp:nvSpPr>
        <dsp:cNvPr id="0" name=""/>
        <dsp:cNvSpPr/>
      </dsp:nvSpPr>
      <dsp:spPr>
        <a:xfrm>
          <a:off x="3683431" y="1326514"/>
          <a:ext cx="1777137" cy="17771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DF1A03B-7492-4E61-83E7-3A325CD0F3A0}">
      <dsp:nvSpPr>
        <dsp:cNvPr id="0" name=""/>
        <dsp:cNvSpPr/>
      </dsp:nvSpPr>
      <dsp:spPr>
        <a:xfrm>
          <a:off x="3461288" y="0"/>
          <a:ext cx="2221422" cy="12101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OpenRefine</a:t>
          </a:r>
          <a:r>
            <a:rPr lang="en-US" sz="2100" kern="1200" dirty="0" smtClean="0"/>
            <a:t> – Cleans messy data, transforms formats</a:t>
          </a:r>
          <a:endParaRPr lang="en-US" sz="2100" kern="1200" dirty="0"/>
        </a:p>
      </dsp:txBody>
      <dsp:txXfrm>
        <a:off x="3461288" y="0"/>
        <a:ext cx="2221422" cy="1210113"/>
      </dsp:txXfrm>
    </dsp:sp>
    <dsp:sp modelId="{9EFDCCFE-BB57-4B81-80F0-5B7085233B87}">
      <dsp:nvSpPr>
        <dsp:cNvPr id="0" name=""/>
        <dsp:cNvSpPr/>
      </dsp:nvSpPr>
      <dsp:spPr>
        <a:xfrm>
          <a:off x="4260260" y="1659583"/>
          <a:ext cx="1777137" cy="17771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3D19401-7AF2-4F81-A103-270D035B1A03}">
      <dsp:nvSpPr>
        <dsp:cNvPr id="0" name=""/>
        <dsp:cNvSpPr/>
      </dsp:nvSpPr>
      <dsp:spPr>
        <a:xfrm>
          <a:off x="6169202" y="1152488"/>
          <a:ext cx="2105167" cy="1325362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Trifacta</a:t>
          </a:r>
          <a:r>
            <a:rPr lang="en-US" sz="2100" kern="1200" dirty="0" smtClean="0"/>
            <a:t> Wrangler – Smart data cleaning with ML support</a:t>
          </a:r>
          <a:endParaRPr lang="en-US" sz="2100" kern="1200" dirty="0"/>
        </a:p>
      </dsp:txBody>
      <dsp:txXfrm>
        <a:off x="6169202" y="1152488"/>
        <a:ext cx="2105167" cy="1325362"/>
      </dsp:txXfrm>
    </dsp:sp>
    <dsp:sp modelId="{08A068C2-4E52-4E01-8EFF-55E0C1A27A59}">
      <dsp:nvSpPr>
        <dsp:cNvPr id="0" name=""/>
        <dsp:cNvSpPr/>
      </dsp:nvSpPr>
      <dsp:spPr>
        <a:xfrm>
          <a:off x="4260260" y="2325722"/>
          <a:ext cx="1777137" cy="17771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A679F981-0A4D-48E7-9098-4662FB29CF51}">
      <dsp:nvSpPr>
        <dsp:cNvPr id="0" name=""/>
        <dsp:cNvSpPr/>
      </dsp:nvSpPr>
      <dsp:spPr>
        <a:xfrm>
          <a:off x="6169202" y="3129007"/>
          <a:ext cx="2105167" cy="14809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err="1" smtClean="0"/>
            <a:t>Talend</a:t>
          </a:r>
          <a:r>
            <a:rPr lang="en-US" sz="2100" kern="1200" dirty="0" smtClean="0"/>
            <a:t> – ETL and data integration tool</a:t>
          </a:r>
          <a:endParaRPr lang="en-US" sz="2100" kern="1200" dirty="0"/>
        </a:p>
      </dsp:txBody>
      <dsp:txXfrm>
        <a:off x="6169202" y="3129007"/>
        <a:ext cx="2105167" cy="1480948"/>
      </dsp:txXfrm>
    </dsp:sp>
    <dsp:sp modelId="{3B8574FE-6F1E-49C6-AAD0-2E1849E5D493}">
      <dsp:nvSpPr>
        <dsp:cNvPr id="0" name=""/>
        <dsp:cNvSpPr/>
      </dsp:nvSpPr>
      <dsp:spPr>
        <a:xfrm>
          <a:off x="3683431" y="2659367"/>
          <a:ext cx="1777137" cy="17771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BB06AF5-59C5-441B-AC22-D8C6D64354B8}">
      <dsp:nvSpPr>
        <dsp:cNvPr id="0" name=""/>
        <dsp:cNvSpPr/>
      </dsp:nvSpPr>
      <dsp:spPr>
        <a:xfrm>
          <a:off x="3461288" y="4552330"/>
          <a:ext cx="2221422" cy="1210113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Python (Pandas, </a:t>
          </a:r>
          <a:r>
            <a:rPr lang="en-US" sz="2100" kern="1200" dirty="0" err="1" smtClean="0"/>
            <a:t>NumPy</a:t>
          </a:r>
          <a:r>
            <a:rPr lang="en-US" sz="2100" kern="1200" dirty="0" smtClean="0"/>
            <a:t>) – Flexible scripting for cleaning</a:t>
          </a:r>
          <a:endParaRPr lang="en-US" sz="2100" kern="1200" dirty="0"/>
        </a:p>
      </dsp:txBody>
      <dsp:txXfrm>
        <a:off x="3461288" y="4552330"/>
        <a:ext cx="2221422" cy="1210113"/>
      </dsp:txXfrm>
    </dsp:sp>
    <dsp:sp modelId="{58CF0FB9-60CD-46F8-B04F-1B328F1FAF0A}">
      <dsp:nvSpPr>
        <dsp:cNvPr id="0" name=""/>
        <dsp:cNvSpPr/>
      </dsp:nvSpPr>
      <dsp:spPr>
        <a:xfrm>
          <a:off x="3106601" y="2325722"/>
          <a:ext cx="1777137" cy="17771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D444BB9C-2A9C-447B-BAB1-9312898BB216}">
      <dsp:nvSpPr>
        <dsp:cNvPr id="0" name=""/>
        <dsp:cNvSpPr/>
      </dsp:nvSpPr>
      <dsp:spPr>
        <a:xfrm>
          <a:off x="869629" y="3129007"/>
          <a:ext cx="2105167" cy="14809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R – Statistical data handling</a:t>
          </a:r>
          <a:endParaRPr lang="en-US" sz="2100" kern="1200" dirty="0"/>
        </a:p>
      </dsp:txBody>
      <dsp:txXfrm>
        <a:off x="869629" y="3129007"/>
        <a:ext cx="2105167" cy="1480948"/>
      </dsp:txXfrm>
    </dsp:sp>
    <dsp:sp modelId="{B56D1451-4D1D-4678-98CF-B96CC5828B0B}">
      <dsp:nvSpPr>
        <dsp:cNvPr id="0" name=""/>
        <dsp:cNvSpPr/>
      </dsp:nvSpPr>
      <dsp:spPr>
        <a:xfrm>
          <a:off x="3106601" y="1659583"/>
          <a:ext cx="1777137" cy="177713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C46C7864-749C-4B39-8141-8CF123905DD8}">
      <dsp:nvSpPr>
        <dsp:cNvPr id="0" name=""/>
        <dsp:cNvSpPr/>
      </dsp:nvSpPr>
      <dsp:spPr>
        <a:xfrm>
          <a:off x="869629" y="1152488"/>
          <a:ext cx="2105167" cy="1480948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 smtClean="0"/>
            <a:t>Excel / Power Query – User-friendly interface</a:t>
          </a:r>
          <a:endParaRPr lang="en-US" sz="2100" kern="1200" dirty="0"/>
        </a:p>
      </dsp:txBody>
      <dsp:txXfrm>
        <a:off x="869629" y="1152488"/>
        <a:ext cx="2105167" cy="1480948"/>
      </dsp:txXfrm>
    </dsp:sp>
  </dsp:spTree>
</dsp:drawing>
</file>

<file path=ppt/diagrams/drawing7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1D47BAFF-DABA-4BB6-8D89-BCFF08FA1F0F}">
      <dsp:nvSpPr>
        <dsp:cNvPr id="0" name=""/>
        <dsp:cNvSpPr/>
      </dsp:nvSpPr>
      <dsp:spPr>
        <a:xfrm>
          <a:off x="685799" y="0"/>
          <a:ext cx="7772400" cy="5840082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2A313-DAD7-46B0-A142-A3C28A1AD71D}">
      <dsp:nvSpPr>
        <dsp:cNvPr id="0" name=""/>
        <dsp:cNvSpPr/>
      </dsp:nvSpPr>
      <dsp:spPr>
        <a:xfrm>
          <a:off x="4018" y="1752024"/>
          <a:ext cx="1756916" cy="2336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Apache Spark – Big data processing</a:t>
          </a:r>
          <a:endParaRPr lang="en-US" sz="1900" kern="1200" dirty="0"/>
        </a:p>
      </dsp:txBody>
      <dsp:txXfrm>
        <a:off x="4018" y="1752024"/>
        <a:ext cx="1756916" cy="2336032"/>
      </dsp:txXfrm>
    </dsp:sp>
    <dsp:sp modelId="{4859F56F-2778-4651-B005-BE1B7750667A}">
      <dsp:nvSpPr>
        <dsp:cNvPr id="0" name=""/>
        <dsp:cNvSpPr/>
      </dsp:nvSpPr>
      <dsp:spPr>
        <a:xfrm>
          <a:off x="1848780" y="1752024"/>
          <a:ext cx="1756916" cy="2336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Hadoop</a:t>
          </a:r>
          <a:r>
            <a:rPr lang="en-US" sz="1900" kern="1200" dirty="0" smtClean="0"/>
            <a:t> – Distributed data storage and processing</a:t>
          </a:r>
          <a:endParaRPr lang="en-US" sz="1900" kern="1200" dirty="0"/>
        </a:p>
      </dsp:txBody>
      <dsp:txXfrm>
        <a:off x="1848780" y="1752024"/>
        <a:ext cx="1756916" cy="2336032"/>
      </dsp:txXfrm>
    </dsp:sp>
    <dsp:sp modelId="{7E7C9761-4B82-4F9C-8333-4AC846A989C2}">
      <dsp:nvSpPr>
        <dsp:cNvPr id="0" name=""/>
        <dsp:cNvSpPr/>
      </dsp:nvSpPr>
      <dsp:spPr>
        <a:xfrm>
          <a:off x="3693541" y="1752024"/>
          <a:ext cx="1756916" cy="2336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smtClean="0"/>
            <a:t>KNIME – Visual data workflows</a:t>
          </a:r>
          <a:endParaRPr lang="en-US" sz="1900" kern="1200" dirty="0"/>
        </a:p>
      </dsp:txBody>
      <dsp:txXfrm>
        <a:off x="3693541" y="1752024"/>
        <a:ext cx="1756916" cy="2336032"/>
      </dsp:txXfrm>
    </dsp:sp>
    <dsp:sp modelId="{679691FE-DB20-498F-AB9D-57E9F0BD27FF}">
      <dsp:nvSpPr>
        <dsp:cNvPr id="0" name=""/>
        <dsp:cNvSpPr/>
      </dsp:nvSpPr>
      <dsp:spPr>
        <a:xfrm>
          <a:off x="5538303" y="1752024"/>
          <a:ext cx="1756916" cy="2336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RapidMiner</a:t>
          </a:r>
          <a:r>
            <a:rPr lang="en-US" sz="1900" kern="1200" dirty="0" smtClean="0"/>
            <a:t> – Data preprocessing and model building</a:t>
          </a:r>
          <a:endParaRPr lang="en-US" sz="1900" kern="1200" dirty="0"/>
        </a:p>
      </dsp:txBody>
      <dsp:txXfrm>
        <a:off x="5538303" y="1752024"/>
        <a:ext cx="1756916" cy="2336032"/>
      </dsp:txXfrm>
    </dsp:sp>
    <dsp:sp modelId="{035D3E4B-830C-4918-B517-19CF1967BC72}">
      <dsp:nvSpPr>
        <dsp:cNvPr id="0" name=""/>
        <dsp:cNvSpPr/>
      </dsp:nvSpPr>
      <dsp:spPr>
        <a:xfrm>
          <a:off x="7383065" y="1752024"/>
          <a:ext cx="1756916" cy="23360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900" kern="1200" dirty="0" err="1" smtClean="0"/>
            <a:t>Alteryx</a:t>
          </a:r>
          <a:r>
            <a:rPr lang="en-US" sz="1900" kern="1200" dirty="0" smtClean="0"/>
            <a:t> – Drag-and-drop data preparation</a:t>
          </a:r>
          <a:endParaRPr lang="en-US" sz="1900" kern="1200" dirty="0"/>
        </a:p>
      </dsp:txBody>
      <dsp:txXfrm>
        <a:off x="7383065" y="1752024"/>
        <a:ext cx="1756916" cy="2336032"/>
      </dsp:txXfrm>
    </dsp:sp>
  </dsp:spTree>
</dsp:drawing>
</file>

<file path=ppt/diagrams/drawing8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B19FDE26-BB88-46DF-953A-F6374E4775CC}">
      <dsp:nvSpPr>
        <dsp:cNvPr id="0" name=""/>
        <dsp:cNvSpPr/>
      </dsp:nvSpPr>
      <dsp:spPr>
        <a:xfrm>
          <a:off x="0" y="129396"/>
          <a:ext cx="5408761" cy="54087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CB90C-4223-4C0E-8290-9FEC2E906BDC}">
      <dsp:nvSpPr>
        <dsp:cNvPr id="0" name=""/>
        <dsp:cNvSpPr/>
      </dsp:nvSpPr>
      <dsp:spPr>
        <a:xfrm>
          <a:off x="2704380" y="129396"/>
          <a:ext cx="6310222" cy="54087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• Pandas: Handle missing data, transformations, merging</a:t>
          </a:r>
          <a:endParaRPr lang="en-US" sz="3200" kern="1200" dirty="0"/>
        </a:p>
      </dsp:txBody>
      <dsp:txXfrm>
        <a:off x="2704380" y="129396"/>
        <a:ext cx="6310222" cy="1149361"/>
      </dsp:txXfrm>
    </dsp:sp>
    <dsp:sp modelId="{13812704-3D7B-4DFF-80C6-84AE00E41CB9}">
      <dsp:nvSpPr>
        <dsp:cNvPr id="0" name=""/>
        <dsp:cNvSpPr/>
      </dsp:nvSpPr>
      <dsp:spPr>
        <a:xfrm>
          <a:off x="709899" y="1278758"/>
          <a:ext cx="3988961" cy="39889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DB4E5A-4170-4E5A-89E8-9285DEE27F7E}">
      <dsp:nvSpPr>
        <dsp:cNvPr id="0" name=""/>
        <dsp:cNvSpPr/>
      </dsp:nvSpPr>
      <dsp:spPr>
        <a:xfrm>
          <a:off x="2704380" y="1278758"/>
          <a:ext cx="6310222" cy="39889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• </a:t>
          </a:r>
          <a:r>
            <a:rPr lang="en-US" sz="3200" kern="1200" dirty="0" err="1" smtClean="0"/>
            <a:t>NumPy</a:t>
          </a:r>
          <a:r>
            <a:rPr lang="en-US" sz="3200" kern="1200" dirty="0" smtClean="0"/>
            <a:t>: Efficient numerical operations</a:t>
          </a:r>
          <a:endParaRPr lang="en-US" sz="3200" kern="1200" dirty="0"/>
        </a:p>
      </dsp:txBody>
      <dsp:txXfrm>
        <a:off x="2704380" y="1278758"/>
        <a:ext cx="6310222" cy="1149361"/>
      </dsp:txXfrm>
    </dsp:sp>
    <dsp:sp modelId="{7C17E77F-C9B6-4220-B01A-1610CCFB7696}">
      <dsp:nvSpPr>
        <dsp:cNvPr id="0" name=""/>
        <dsp:cNvSpPr/>
      </dsp:nvSpPr>
      <dsp:spPr>
        <a:xfrm>
          <a:off x="1419799" y="2428120"/>
          <a:ext cx="2569161" cy="25691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D1C688-14C2-4997-86BD-1031A3C49350}">
      <dsp:nvSpPr>
        <dsp:cNvPr id="0" name=""/>
        <dsp:cNvSpPr/>
      </dsp:nvSpPr>
      <dsp:spPr>
        <a:xfrm>
          <a:off x="2704380" y="2428120"/>
          <a:ext cx="6310222" cy="25691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• </a:t>
          </a:r>
          <a:r>
            <a:rPr lang="en-US" sz="3200" kern="1200" dirty="0" err="1" smtClean="0"/>
            <a:t>Scikit</a:t>
          </a:r>
          <a:r>
            <a:rPr lang="en-US" sz="3200" kern="1200" dirty="0" smtClean="0"/>
            <a:t>-learn: Preprocessing and scaling</a:t>
          </a:r>
          <a:endParaRPr lang="en-US" sz="3200" kern="1200" dirty="0"/>
        </a:p>
      </dsp:txBody>
      <dsp:txXfrm>
        <a:off x="2704380" y="2428120"/>
        <a:ext cx="6310222" cy="1149361"/>
      </dsp:txXfrm>
    </dsp:sp>
    <dsp:sp modelId="{B7F343A3-1491-4B7C-9BE2-615B36542F21}">
      <dsp:nvSpPr>
        <dsp:cNvPr id="0" name=""/>
        <dsp:cNvSpPr/>
      </dsp:nvSpPr>
      <dsp:spPr>
        <a:xfrm>
          <a:off x="2129699" y="3577482"/>
          <a:ext cx="1149361" cy="1149361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FC42FD-4D5B-45F8-8B85-1AF550BC748A}">
      <dsp:nvSpPr>
        <dsp:cNvPr id="0" name=""/>
        <dsp:cNvSpPr/>
      </dsp:nvSpPr>
      <dsp:spPr>
        <a:xfrm>
          <a:off x="2704380" y="3577482"/>
          <a:ext cx="6310222" cy="114936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dirty="0" smtClean="0"/>
            <a:t>• </a:t>
          </a:r>
          <a:r>
            <a:rPr lang="en-US" sz="3200" kern="1200" dirty="0" err="1" smtClean="0"/>
            <a:t>Matplotlib</a:t>
          </a:r>
          <a:r>
            <a:rPr lang="en-US" sz="3200" kern="1200" dirty="0" smtClean="0"/>
            <a:t> / </a:t>
          </a:r>
          <a:r>
            <a:rPr lang="en-US" sz="3200" kern="1200" dirty="0" err="1" smtClean="0"/>
            <a:t>Seaborn</a:t>
          </a:r>
          <a:r>
            <a:rPr lang="en-US" sz="3200" kern="1200" dirty="0" smtClean="0"/>
            <a:t>: Detecting anomalies visually</a:t>
          </a:r>
          <a:endParaRPr lang="en-US" sz="3200" kern="1200" dirty="0"/>
        </a:p>
      </dsp:txBody>
      <dsp:txXfrm>
        <a:off x="2704380" y="3577482"/>
        <a:ext cx="6310222" cy="1149361"/>
      </dsp:txXfrm>
    </dsp:sp>
  </dsp:spTree>
</dsp:drawing>
</file>

<file path=ppt/diagrams/drawing9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F1F005E1-EAC3-44E1-8C62-96A8859A4C25}">
      <dsp:nvSpPr>
        <dsp:cNvPr id="0" name=""/>
        <dsp:cNvSpPr/>
      </dsp:nvSpPr>
      <dsp:spPr>
        <a:xfrm>
          <a:off x="3836416" y="2357"/>
          <a:ext cx="1471165" cy="1471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1. Load dataset using Pandas</a:t>
          </a:r>
          <a:endParaRPr lang="en-US" sz="1700" kern="1200" dirty="0"/>
        </a:p>
      </dsp:txBody>
      <dsp:txXfrm>
        <a:off x="3836416" y="2357"/>
        <a:ext cx="1471165" cy="1471165"/>
      </dsp:txXfrm>
    </dsp:sp>
    <dsp:sp modelId="{E4C02E19-128C-4937-97F7-2A86E91B3BA2}">
      <dsp:nvSpPr>
        <dsp:cNvPr id="0" name=""/>
        <dsp:cNvSpPr/>
      </dsp:nvSpPr>
      <dsp:spPr>
        <a:xfrm rot="1800000">
          <a:off x="5323255" y="1036149"/>
          <a:ext cx="390511" cy="496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800000">
        <a:off x="5323255" y="1036149"/>
        <a:ext cx="390511" cy="496518"/>
      </dsp:txXfrm>
    </dsp:sp>
    <dsp:sp modelId="{36CE3915-694E-4607-94F6-C28153EA514D}">
      <dsp:nvSpPr>
        <dsp:cNvPr id="0" name=""/>
        <dsp:cNvSpPr/>
      </dsp:nvSpPr>
      <dsp:spPr>
        <a:xfrm>
          <a:off x="5748584" y="1106347"/>
          <a:ext cx="1471165" cy="1471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2. Check for missing values</a:t>
          </a:r>
          <a:endParaRPr lang="en-US" sz="1700" kern="1200" dirty="0"/>
        </a:p>
      </dsp:txBody>
      <dsp:txXfrm>
        <a:off x="5748584" y="1106347"/>
        <a:ext cx="1471165" cy="1471165"/>
      </dsp:txXfrm>
    </dsp:sp>
    <dsp:sp modelId="{B5613AC5-DEF1-4EE8-B615-902436C29E8A}">
      <dsp:nvSpPr>
        <dsp:cNvPr id="0" name=""/>
        <dsp:cNvSpPr/>
      </dsp:nvSpPr>
      <dsp:spPr>
        <a:xfrm rot="5400000">
          <a:off x="6288911" y="2686609"/>
          <a:ext cx="390511" cy="496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5400000">
        <a:off x="6288911" y="2686609"/>
        <a:ext cx="390511" cy="496518"/>
      </dsp:txXfrm>
    </dsp:sp>
    <dsp:sp modelId="{271F0FDB-0E1D-4371-B00D-A990A316A794}">
      <dsp:nvSpPr>
        <dsp:cNvPr id="0" name=""/>
        <dsp:cNvSpPr/>
      </dsp:nvSpPr>
      <dsp:spPr>
        <a:xfrm>
          <a:off x="5748584" y="3314328"/>
          <a:ext cx="1471165" cy="1471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3. Remove duplicates</a:t>
          </a:r>
          <a:endParaRPr lang="en-US" sz="1700" kern="1200" dirty="0"/>
        </a:p>
      </dsp:txBody>
      <dsp:txXfrm>
        <a:off x="5748584" y="3314328"/>
        <a:ext cx="1471165" cy="1471165"/>
      </dsp:txXfrm>
    </dsp:sp>
    <dsp:sp modelId="{59BEB3AB-0C88-408A-A107-B85458D22658}">
      <dsp:nvSpPr>
        <dsp:cNvPr id="0" name=""/>
        <dsp:cNvSpPr/>
      </dsp:nvSpPr>
      <dsp:spPr>
        <a:xfrm rot="9000000">
          <a:off x="5342398" y="4348121"/>
          <a:ext cx="390511" cy="496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9000000">
        <a:off x="5342398" y="4348121"/>
        <a:ext cx="390511" cy="496518"/>
      </dsp:txXfrm>
    </dsp:sp>
    <dsp:sp modelId="{550884D0-0176-4932-9A22-5D26C3680F38}">
      <dsp:nvSpPr>
        <dsp:cNvPr id="0" name=""/>
        <dsp:cNvSpPr/>
      </dsp:nvSpPr>
      <dsp:spPr>
        <a:xfrm>
          <a:off x="3836416" y="4418318"/>
          <a:ext cx="1471165" cy="1471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4. Convert data types</a:t>
          </a:r>
          <a:endParaRPr lang="en-US" sz="1700" kern="1200" dirty="0"/>
        </a:p>
      </dsp:txBody>
      <dsp:txXfrm>
        <a:off x="3836416" y="4418318"/>
        <a:ext cx="1471165" cy="1471165"/>
      </dsp:txXfrm>
    </dsp:sp>
    <dsp:sp modelId="{941D0804-0206-4735-A861-C24636080786}">
      <dsp:nvSpPr>
        <dsp:cNvPr id="0" name=""/>
        <dsp:cNvSpPr/>
      </dsp:nvSpPr>
      <dsp:spPr>
        <a:xfrm rot="12600000">
          <a:off x="3430231" y="4359173"/>
          <a:ext cx="390511" cy="496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2600000">
        <a:off x="3430231" y="4359173"/>
        <a:ext cx="390511" cy="496518"/>
      </dsp:txXfrm>
    </dsp:sp>
    <dsp:sp modelId="{538F35EE-7565-44DB-920A-85917F400E6C}">
      <dsp:nvSpPr>
        <dsp:cNvPr id="0" name=""/>
        <dsp:cNvSpPr/>
      </dsp:nvSpPr>
      <dsp:spPr>
        <a:xfrm>
          <a:off x="1924249" y="3314328"/>
          <a:ext cx="1471165" cy="1471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5. Normalize or scale data</a:t>
          </a:r>
          <a:endParaRPr lang="en-US" sz="1700" kern="1200" dirty="0"/>
        </a:p>
      </dsp:txBody>
      <dsp:txXfrm>
        <a:off x="1924249" y="3314328"/>
        <a:ext cx="1471165" cy="1471165"/>
      </dsp:txXfrm>
    </dsp:sp>
    <dsp:sp modelId="{85E63A38-2DA8-4258-8421-991427CDA48C}">
      <dsp:nvSpPr>
        <dsp:cNvPr id="0" name=""/>
        <dsp:cNvSpPr/>
      </dsp:nvSpPr>
      <dsp:spPr>
        <a:xfrm rot="16200000">
          <a:off x="2464575" y="2708713"/>
          <a:ext cx="390511" cy="496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6200000">
        <a:off x="2464575" y="2708713"/>
        <a:ext cx="390511" cy="496518"/>
      </dsp:txXfrm>
    </dsp:sp>
    <dsp:sp modelId="{9FC386A4-F6E9-4F6A-A9F1-A21AF2AC16CE}">
      <dsp:nvSpPr>
        <dsp:cNvPr id="0" name=""/>
        <dsp:cNvSpPr/>
      </dsp:nvSpPr>
      <dsp:spPr>
        <a:xfrm>
          <a:off x="1924249" y="1106347"/>
          <a:ext cx="1471165" cy="147116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6. Save cleaned data for analysis</a:t>
          </a:r>
          <a:endParaRPr lang="en-US" sz="1700" kern="1200" dirty="0"/>
        </a:p>
      </dsp:txBody>
      <dsp:txXfrm>
        <a:off x="1924249" y="1106347"/>
        <a:ext cx="1471165" cy="1471165"/>
      </dsp:txXfrm>
    </dsp:sp>
    <dsp:sp modelId="{4806BC08-D873-45F5-948D-10F66DB6CA5E}">
      <dsp:nvSpPr>
        <dsp:cNvPr id="0" name=""/>
        <dsp:cNvSpPr/>
      </dsp:nvSpPr>
      <dsp:spPr>
        <a:xfrm rot="19800000">
          <a:off x="3411088" y="1047202"/>
          <a:ext cx="390511" cy="49651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p3d z="-52400" extrusionH="1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400" kern="1200"/>
        </a:p>
      </dsp:txBody>
      <dsp:txXfrm rot="19800000">
        <a:off x="3411088" y="1047202"/>
        <a:ext cx="390511" cy="496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target1">
  <dgm:title val=""/>
  <dgm:desc val=""/>
  <dgm:catLst>
    <dgm:cat type="relationship" pri="25000"/>
    <dgm:cat type="convert" pri="2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resizeHandles val="exact"/>
    </dgm:varLst>
    <dgm:alg type="composite">
      <dgm:param type="ar" val="1.25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equ" val="0">
            <dgm:constrLst/>
          </dgm:if>
          <dgm:if name="Name4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r" for="ch" forName="line1" refType="l" refFor="ch" refForName="text1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5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4432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6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86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717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7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r" for="ch" forName="text1" refType="w"/>
              <dgm:constr type="t" for="ch" forName="text1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29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r" for="ch" forName="text2" refType="w"/>
              <dgm:constr type="t" for="ch" forName="text2" refType="b" refFor="ch" refForName="text1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662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r" for="ch" forName="text3" refType="w"/>
              <dgm:constr type="t" for="ch" forName="text3" refType="b" refFor="ch" refForName="text2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425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r" for="ch" forName="text4" refType="w"/>
              <dgm:constr type="t" for="ch" forName="text4" refType="b" refFor="ch" refForName="text3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852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8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3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r" for="ch" forName="text1" refType="w"/>
              <dgm:constr type="ctrY" for="ch" forName="text1" refType="h" fact="0.13"/>
              <dgm:constr type="l" for="ch" forName="line1" refType="w" fact="0.625"/>
              <dgm:constr type="ctrY" for="ch" forName="line1" refType="ctrY" refFor="ch" refForName="text1"/>
              <dgm:constr type="w" for="ch" forName="line1" refType="w" fact="0.075"/>
              <dgm:constr type="h" for="ch" forName="line1"/>
              <dgm:constr type="l" for="ch" forName="d1" refType="w" fact="0.3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3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r" for="ch" forName="text2" refType="w"/>
              <dgm:constr type="ctrY" for="ch" forName="text2" refType="h" fact="0.27"/>
              <dgm:constr type="l" for="ch" forName="line2" refType="w" fact="0.625"/>
              <dgm:constr type="ctrY" for="ch" forName="line2" refType="ctrY" refFor="ch" refForName="text2"/>
              <dgm:constr type="w" for="ch" forName="line2" refType="w" fact="0.075"/>
              <dgm:constr type="h" for="ch" forName="line2"/>
              <dgm:constr type="l" for="ch" forName="d2" refType="w" fact="0.3498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r" for="ch" forName="text3" refType="w"/>
              <dgm:constr type="ctrY" for="ch" forName="text3" refType="h" fact="0.41"/>
              <dgm:constr type="l" for="ch" forName="line3" refType="w" fact="0.625"/>
              <dgm:constr type="ctrY" for="ch" forName="line3" refType="ctrY" refFor="ch" refForName="text3"/>
              <dgm:constr type="w" for="ch" forName="line3" refType="w" fact="0.075"/>
              <dgm:constr type="h" for="ch" forName="line3"/>
              <dgm:constr type="l" for="ch" forName="d3" refType="w" fact="0.394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r" for="ch" forName="text4" refType="w"/>
              <dgm:constr type="ctrY" for="ch" forName="text4" refType="h" fact="0.547"/>
              <dgm:constr type="l" for="ch" forName="line4" refType="w" fact="0.625"/>
              <dgm:constr type="ctrY" for="ch" forName="line4" refType="ctrY" refFor="ch" refForName="text4"/>
              <dgm:constr type="w" for="ch" forName="line4" refType="w" fact="0.075"/>
              <dgm:constr type="h" for="ch" forName="line4"/>
              <dgm:constr type="l" for="ch" forName="d4" refType="w" fact="0.446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r" for="ch" forName="text5" refType="w"/>
              <dgm:constr type="ctrY" for="ch" forName="text5" refType="h" fact="0.68"/>
              <dgm:constr type="l" for="ch" forName="line5" refType="w" fact="0.625"/>
              <dgm:constr type="ctrY" for="ch" forName="line5" refType="ctrY" refFor="ch" refForName="text5"/>
              <dgm:constr type="w" for="ch" forName="line5" refType="w" fact="0.075"/>
              <dgm:constr type="h" for="ch" forName="line5"/>
              <dgm:constr type="l" for="ch" forName="d5" refType="w" fact="0.49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9"/>
        </dgm:choose>
      </dgm:if>
      <dgm:else name="Name10">
        <dgm:choose name="Name11">
          <dgm:if name="Name12" axis="ch" ptType="node" func="cnt" op="equ" val="0">
            <dgm:constrLst/>
          </dgm:if>
          <dgm:if name="Name13" axis="ch" ptType="node" func="cnt" op="equ" val="1">
            <dgm:constrLst>
              <dgm:constr type="primFontSz" for="des" ptType="node" op="equ" val="65"/>
              <dgm:constr type="w" for="ch" forName="circle1" refType="w" fact="0.6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</dgm:constrLst>
          </dgm:if>
          <dgm:if name="Name14" axis="ch" ptType="node" func="cnt" op="equ" val="2">
            <dgm:constrLst>
              <dgm:constr type="primFontSz" for="des" ptType="node" op="equ" val="65"/>
              <dgm:constr type="w" for="ch" forName="circle1" refType="w" fact="0.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312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5"/>
              <dgm:constr type="h" for="ch" forName="d1" refType="h" fact="0.469"/>
              <dgm:constr type="w" for="ch" forName="circle2" refType="w" fact="0.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312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55675"/>
              <dgm:constr type="b" for="ch" forName="d2" refType="h" fact="0.7975"/>
              <dgm:constr type="w" for="ch" forName="d2" refType="w" fact="0.1815"/>
              <dgm:constr type="h" for="ch" forName="d2" refType="h" fact="0.3283"/>
            </dgm:constrLst>
          </dgm:if>
          <dgm:if name="Name15" axis="ch" ptType="node" func="cnt" op="equ" val="3">
            <dgm:constrLst>
              <dgm:constr type="primFontSz" for="des" ptType="node" op="equ" val="65"/>
              <dgm:constr type="w" for="ch" forName="circle1" refType="w" fact="0.12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21875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7"/>
              <dgm:constr type="h" for="ch" forName="d1" refType="h" fact="0.5155"/>
              <dgm:constr type="w" for="ch" forName="circle2" refType="w" fact="0.36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21875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14"/>
              <dgm:constr type="b" for="ch" forName="d2" refType="h" fact="0.72969"/>
              <dgm:constr type="w" for="ch" forName="d2" refType="w" fact="0.2387"/>
              <dgm:constr type="h" for="ch" forName="d2" refType="h" fact="0.4017"/>
              <dgm:constr type="w" for="ch" forName="circle3" refType="w" fact="0.6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21875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2825"/>
              <dgm:constr type="b" for="ch" forName="d3" refType="h" fact="0.83375"/>
              <dgm:constr type="w" for="ch" forName="d3" refType="w" fact="0.1527"/>
              <dgm:constr type="h" for="ch" forName="d3" refType="h" fact="0.287"/>
            </dgm:constrLst>
          </dgm:if>
          <dgm:if name="Name16" axis="ch" ptType="node" func="cnt" op="equ" val="4">
            <dgm:constrLst>
              <dgm:constr type="primFontSz" for="des" ptType="node" op="equ" val="65"/>
              <dgm:constr type="w" for="ch" forName="circle1" refType="w" fact="0.085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7938"/>
              <dgm:constr type="l" for="ch" forName="text1"/>
              <dgm:constr type="t" for="ch" forName="text1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05"/>
              <dgm:constr type="b" for="ch" forName="d1" refType="h" fact="0.62"/>
              <dgm:constr type="w" for="ch" forName="d1" refType="w" fact="0.33"/>
              <dgm:constr type="h" for="ch" forName="d1" refType="h" fact="0.53"/>
              <dgm:constr type="w" for="ch" forName="circle2" refType="w" fact="0.2571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7938"/>
              <dgm:constr type="l" for="ch" forName="text2"/>
              <dgm:constr type="t" for="ch" forName="text2" refType="b" refFor="ch" refForName="text1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3375"/>
              <dgm:constr type="b" for="ch" forName="d2" refType="h" fact="0.70438"/>
              <dgm:constr type="w" for="ch" forName="d2" refType="w" fact="0.2585"/>
              <dgm:constr type="h" for="ch" forName="d2" refType="h" fact="0.43525"/>
              <dgm:constr type="w" for="ch" forName="circle3" refType="w" fact="0.4285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7938"/>
              <dgm:constr type="l" for="ch" forName="text3"/>
              <dgm:constr type="t" for="ch" forName="text3" refType="b" refFor="ch" refForName="text2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5745"/>
              <dgm:constr type="b" for="ch" forName="d3" refType="h" fact="0.78031"/>
              <dgm:constr type="w" for="ch" forName="d3" refType="w" fact="0.1995"/>
              <dgm:constr type="h" for="ch" forName="d3" refType="h" fact="0.332"/>
              <dgm:constr type="w" for="ch" forName="circle4" refType="w" fact="0.6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7938"/>
              <dgm:constr type="l" for="ch" forName="text4"/>
              <dgm:constr type="t" for="ch" forName="text4" refType="b" refFor="ch" refForName="text3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1475"/>
              <dgm:constr type="b" for="ch" forName="d4" refType="h" fact="0.85594"/>
              <dgm:constr type="w" for="ch" forName="d4" refType="w" fact="0.1394"/>
              <dgm:constr type="h" for="ch" forName="d4" refType="h" fact="0.2282"/>
            </dgm:constrLst>
          </dgm:if>
          <dgm:if name="Name17" axis="ch" ptType="node" func="cnt" op="gte" val="5">
            <dgm:constrLst>
              <dgm:constr type="primFontSz" for="des" ptType="node" op="equ" val="65"/>
              <dgm:constr type="w" for="ch" forName="circle1" refType="w" fact="0.0667"/>
              <dgm:constr type="h" for="ch" forName="circle1" refType="w" refFor="ch" refForName="circle1"/>
              <dgm:constr type="ctrX" for="ch" forName="circle1" refType="w" fact="0.7"/>
              <dgm:constr type="ctrY" for="ch" forName="circle1" refType="h" fact="0.625"/>
              <dgm:constr type="w" for="ch" forName="text1" refType="w" fact="0.3"/>
              <dgm:constr type="h" for="ch" forName="text1" refType="h" fact="0.1324"/>
              <dgm:constr type="l" for="ch" forName="text1"/>
              <dgm:constr type="ctrY" for="ch" forName="text1" refType="h" fact="0.13"/>
              <dgm:constr type="l" for="ch" forName="line1" refType="r" refFor="ch" refForName="text1"/>
              <dgm:constr type="ctrY" for="ch" forName="line1" refType="ctrY" refFor="ch" refForName="text1"/>
              <dgm:constr type="r" for="ch" forName="line1" refType="w" fact="0.375"/>
              <dgm:constr type="h" for="ch" forName="line1"/>
              <dgm:constr type="r" for="ch" forName="d1" refType="w" fact="0.7"/>
              <dgm:constr type="b" for="ch" forName="d1" refType="h" fact="0.625"/>
              <dgm:constr type="w" for="ch" forName="d1" refType="w" fact="0.3245"/>
              <dgm:constr type="h" for="ch" forName="d1" refType="h" fact="0.495"/>
              <dgm:constr type="w" for="ch" forName="circle2" refType="w" fact="0.2"/>
              <dgm:constr type="h" for="ch" forName="circle2" refType="w" refFor="ch" refForName="circle2"/>
              <dgm:constr type="ctrX" for="ch" forName="circle2" refType="w" fact="0.7"/>
              <dgm:constr type="ctrY" for="ch" forName="circle2" refType="h" fact="0.625"/>
              <dgm:constr type="w" for="ch" forName="text2" refType="w" fact="0.3"/>
              <dgm:constr type="h" for="ch" forName="text2" refType="h" fact="0.1324"/>
              <dgm:constr type="l" for="ch" forName="text2"/>
              <dgm:constr type="ctrY" for="ch" forName="text2" refType="h" fact="0.27"/>
              <dgm:constr type="l" for="ch" forName="line2" refType="r" refFor="ch" refForName="text2"/>
              <dgm:constr type="ctrY" for="ch" forName="line2" refType="ctrY" refFor="ch" refForName="text2"/>
              <dgm:constr type="r" for="ch" forName="line2" refType="w" fact="0.375"/>
              <dgm:constr type="h" for="ch" forName="line2"/>
              <dgm:constr type="r" for="ch" forName="d2" refType="w" fact="0.6502"/>
              <dgm:constr type="b" for="ch" forName="d2" refType="h" fact="0.682"/>
              <dgm:constr type="w" for="ch" forName="d2" refType="w" fact="0.275"/>
              <dgm:constr type="h" for="ch" forName="d2" refType="h" fact="0.41215"/>
              <dgm:constr type="w" for="ch" forName="circle3" refType="w" fact="0.3334"/>
              <dgm:constr type="h" for="ch" forName="circle3" refType="w" refFor="ch" refForName="circle3"/>
              <dgm:constr type="ctrX" for="ch" forName="circle3" refType="ctrX" refFor="ch" refForName="circle1"/>
              <dgm:constr type="ctrY" for="ch" forName="circle3" refType="ctrY" refFor="ch" refForName="circle1"/>
              <dgm:constr type="w" for="ch" forName="text3" refType="w" fact="0.3"/>
              <dgm:constr type="h" for="ch" forName="text3" refType="h" fact="0.1324"/>
              <dgm:constr type="l" for="ch" forName="text3"/>
              <dgm:constr type="ctrY" for="ch" forName="text3" refType="h" fact="0.41"/>
              <dgm:constr type="l" for="ch" forName="line3" refType="r" refFor="ch" refForName="text3"/>
              <dgm:constr type="ctrY" for="ch" forName="line3" refType="ctrY" refFor="ch" refForName="text3"/>
              <dgm:constr type="r" for="ch" forName="line3" refType="w" fact="0.375"/>
              <dgm:constr type="h" for="ch" forName="line3"/>
              <dgm:constr type="r" for="ch" forName="d3" refType="w" fact="0.606"/>
              <dgm:constr type="b" for="ch" forName="d3" refType="h" fact="0.735"/>
              <dgm:constr type="w" for="ch" forName="d3" refType="w" fact="0.231"/>
              <dgm:constr type="h" for="ch" forName="d3" refType="h" fact="0.325"/>
              <dgm:constr type="w" for="ch" forName="circle4" refType="w" fact="0.4667"/>
              <dgm:constr type="h" for="ch" forName="circle4" refType="w" refFor="ch" refForName="circle4"/>
              <dgm:constr type="ctrX" for="ch" forName="circle4" refType="ctrX" refFor="ch" refForName="circle1"/>
              <dgm:constr type="ctrY" for="ch" forName="circle4" refType="ctrY" refFor="ch" refForName="circle1"/>
              <dgm:constr type="w" for="ch" forName="text4" refType="w" fact="0.3"/>
              <dgm:constr type="h" for="ch" forName="text4" refType="h" fact="0.1324"/>
              <dgm:constr type="l" for="ch" forName="text4"/>
              <dgm:constr type="ctrY" for="ch" forName="text4" refType="h" fact="0.547"/>
              <dgm:constr type="l" for="ch" forName="line4" refType="r" refFor="ch" refForName="text4"/>
              <dgm:constr type="ctrY" for="ch" forName="line4" refType="ctrY" refFor="ch" refForName="text4"/>
              <dgm:constr type="r" for="ch" forName="line4" refType="w" fact="0.375"/>
              <dgm:constr type="h" for="ch" forName="line4"/>
              <dgm:constr type="r" for="ch" forName="d4" refType="w" fact="0.554"/>
              <dgm:constr type="b" for="ch" forName="d4" refType="h" fact="0.795"/>
              <dgm:constr type="w" for="ch" forName="d4" refType="w" fact="0.179"/>
              <dgm:constr type="h" for="ch" forName="d4" refType="h" fact="0.248"/>
              <dgm:constr type="w" for="ch" forName="circle5" refType="w" fact="0.6"/>
              <dgm:constr type="h" for="ch" forName="circle5" refType="w" refFor="ch" refForName="circle5"/>
              <dgm:constr type="ctrX" for="ch" forName="circle5" refType="ctrX" refFor="ch" refForName="circle1"/>
              <dgm:constr type="ctrY" for="ch" forName="circle5" refType="ctrY" refFor="ch" refForName="circle1"/>
              <dgm:constr type="w" for="ch" forName="text5" refType="w" fact="0.3"/>
              <dgm:constr type="h" for="ch" forName="text5" refType="h" fact="0.1324"/>
              <dgm:constr type="l" for="ch" forName="text5"/>
              <dgm:constr type="ctrY" for="ch" forName="text5" refType="h" fact="0.68"/>
              <dgm:constr type="l" for="ch" forName="line5" refType="r" refFor="ch" refForName="text5"/>
              <dgm:constr type="ctrY" for="ch" forName="line5" refType="ctrY" refFor="ch" refForName="text5"/>
              <dgm:constr type="r" for="ch" forName="line5" refType="w" fact="0.375"/>
              <dgm:constr type="h" for="ch" forName="line5"/>
              <dgm:constr type="r" for="ch" forName="d5" refType="w" fact="0.505"/>
              <dgm:constr type="b" for="ch" forName="d5" refType="h" fact="0.855"/>
              <dgm:constr type="w" for="ch" forName="d5" refType="w" fact="0.13"/>
              <dgm:constr type="h" for="ch" forName="d5" refType="h" fact="0.175"/>
            </dgm:constrLst>
          </dgm:if>
          <dgm:else name="Name18"/>
        </dgm:choose>
      </dgm:else>
    </dgm:choose>
    <dgm:ruleLst/>
    <dgm:forEach name="Name19" axis="ch" ptType="node" cnt="1">
      <dgm:layoutNode name="circle1" styleLbl="l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text1" styleLbl="revTx">
        <dgm:varLst>
          <dgm:bulletEnabled val="1"/>
        </dgm:varLst>
        <dgm:choose name="Name20">
          <dgm:if name="Name21" func="var" arg="dir" op="equ" val="norm">
            <dgm:choose name="Name22">
              <dgm:if name="Name2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4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25">
            <dgm:choose name="Name26">
              <dgm:if name="Name2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28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29">
          <dgm:if name="Name30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31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1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1" styleLbl="callout">
        <dgm:alg type="sp"/>
        <dgm:choose name="Name32">
          <dgm:if name="Name33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34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35" axis="ch" ptType="node" st="2" cnt="1">
      <dgm:layoutNode name="circle2" styleLbl="lnNode1">
        <dgm:alg type="sp"/>
        <dgm:shape xmlns:r="http://schemas.openxmlformats.org/officeDocument/2006/relationships" type="ellipse" r:blip="" zOrderOff="-5">
          <dgm:adjLst/>
        </dgm:shape>
        <dgm:presOf/>
        <dgm:constrLst/>
        <dgm:ruleLst/>
      </dgm:layoutNode>
      <dgm:layoutNode name="text2" styleLbl="revTx">
        <dgm:varLst>
          <dgm:bulletEnabled val="1"/>
        </dgm:varLst>
        <dgm:choose name="Name36">
          <dgm:if name="Name37" func="var" arg="dir" op="equ" val="norm">
            <dgm:choose name="Name38">
              <dgm:if name="Name3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0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41">
            <dgm:choose name="Name42">
              <dgm:if name="Name43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44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45">
          <dgm:if name="Name46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47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2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2" styleLbl="callout">
        <dgm:alg type="sp"/>
        <dgm:choose name="Name48">
          <dgm:if name="Name49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50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51" axis="ch" ptType="node" st="3" cnt="1">
      <dgm:layoutNode name="circle3" styleLbl="lnNode1">
        <dgm:alg type="sp"/>
        <dgm:shape xmlns:r="http://schemas.openxmlformats.org/officeDocument/2006/relationships" type="ellipse" r:blip="" zOrderOff="-10">
          <dgm:adjLst/>
        </dgm:shape>
        <dgm:presOf/>
        <dgm:constrLst/>
        <dgm:ruleLst/>
      </dgm:layoutNode>
      <dgm:layoutNode name="text3" styleLbl="revTx">
        <dgm:varLst>
          <dgm:bulletEnabled val="1"/>
        </dgm:varLst>
        <dgm:choose name="Name52">
          <dgm:if name="Name53" func="var" arg="dir" op="equ" val="norm">
            <dgm:choose name="Name54">
              <dgm:if name="Name5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56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57">
            <dgm:choose name="Name58">
              <dgm:if name="Name59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60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61">
          <dgm:if name="Name62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63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3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3" styleLbl="callout">
        <dgm:alg type="sp"/>
        <dgm:choose name="Name64">
          <dgm:if name="Name65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66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67" axis="ch" ptType="node" st="4" cnt="1">
      <dgm:layoutNode name="circle4" styleLbl="lnNode1">
        <dgm:alg type="sp"/>
        <dgm:shape xmlns:r="http://schemas.openxmlformats.org/officeDocument/2006/relationships" type="ellipse" r:blip="" zOrderOff="-15">
          <dgm:adjLst/>
        </dgm:shape>
        <dgm:presOf/>
        <dgm:constrLst/>
        <dgm:ruleLst/>
      </dgm:layoutNode>
      <dgm:layoutNode name="text4" styleLbl="revTx">
        <dgm:varLst>
          <dgm:bulletEnabled val="1"/>
        </dgm:varLst>
        <dgm:choose name="Name68">
          <dgm:if name="Name69" func="var" arg="dir" op="equ" val="norm">
            <dgm:choose name="Name70">
              <dgm:if name="Name7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2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73">
            <dgm:choose name="Name74">
              <dgm:if name="Name75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6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77">
          <dgm:if name="Name78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79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4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4" styleLbl="callout">
        <dgm:alg type="sp"/>
        <dgm:choose name="Name80">
          <dgm:if name="Name81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82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  <dgm:forEach name="Name83" axis="ch" ptType="node" st="5" cnt="1">
      <dgm:layoutNode name="circle5" styleLbl="lnNode1">
        <dgm:alg type="sp"/>
        <dgm:shape xmlns:r="http://schemas.openxmlformats.org/officeDocument/2006/relationships" type="ellipse" r:blip="" zOrderOff="-20">
          <dgm:adjLst/>
        </dgm:shape>
        <dgm:presOf/>
        <dgm:constrLst/>
        <dgm:ruleLst/>
      </dgm:layoutNode>
      <dgm:layoutNode name="text5" styleLbl="revTx">
        <dgm:varLst>
          <dgm:bulletEnabled val="1"/>
        </dgm:varLst>
        <dgm:choose name="Name84">
          <dgm:if name="Name85" func="var" arg="dir" op="equ" val="norm">
            <dgm:choose name="Name86">
              <dgm:if name="Name87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88">
                <dgm:alg type="tx">
                  <dgm:param type="parTxLTRAlign" val="l"/>
                  <dgm:param type="parTxRTLAlign" val="l"/>
                </dgm:alg>
              </dgm:else>
            </dgm:choose>
          </dgm:if>
          <dgm:else name="Name89">
            <dgm:choose name="Name90">
              <dgm:if name="Name91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92">
                <dgm:alg type="tx">
                  <dgm:param type="parTxLTRAlign" val="r"/>
                  <dgm:param type="parTxRTLAlign" val="r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hoose name="Name93">
          <dgm:if name="Name94" func="var" arg="dir" op="equ" val="norm">
            <dgm:constrLst>
              <dgm:constr type="tMarg" refType="primFontSz" fact="0.1"/>
              <dgm:constr type="bMarg" refType="primFontSz" fact="0.1"/>
              <dgm:constr type="rMarg" refType="primFontSz" fact="0.1"/>
            </dgm:constrLst>
          </dgm:if>
          <dgm:else name="Name95">
            <dgm:constrLst>
              <dgm:constr type="tMarg" refType="primFontSz" fact="0.1"/>
              <dgm:constr type="bMarg" refType="primFontSz" fact="0.1"/>
              <dgm:constr type="lMarg" refType="primFontSz" fact="0.1"/>
            </dgm:constrLst>
          </dgm:else>
        </dgm:choose>
        <dgm:ruleLst>
          <dgm:rule type="primFontSz" val="5" fact="NaN" max="NaN"/>
        </dgm:ruleLst>
      </dgm:layoutNode>
      <dgm:layoutNode name="line5" styleLbl="callout">
        <dgm:alg type="sp"/>
        <dgm:shape xmlns:r="http://schemas.openxmlformats.org/officeDocument/2006/relationships" type="line" r:blip="">
          <dgm:adjLst/>
        </dgm:shape>
        <dgm:presOf/>
        <dgm:constrLst/>
        <dgm:ruleLst/>
      </dgm:layoutNode>
      <dgm:layoutNode name="d5" styleLbl="callout">
        <dgm:alg type="sp"/>
        <dgm:choose name="Name96">
          <dgm:if name="Name97" func="var" arg="dir" op="equ" val="norm">
            <dgm:shape xmlns:r="http://schemas.openxmlformats.org/officeDocument/2006/relationships" rot="90" type="line" r:blip="">
              <dgm:adjLst/>
            </dgm:shape>
          </dgm:if>
          <dgm:else name="Name98">
            <dgm:shape xmlns:r="http://schemas.openxmlformats.org/officeDocument/2006/relationships" rot="180" type="line" r:blip="">
              <dgm:adjLst/>
            </dgm:shape>
          </dgm:else>
        </dgm:choose>
        <dgm:presOf/>
        <dgm:constrLst/>
        <dgm:ruleLst/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2">
  <dgm:title val=""/>
  <dgm:desc val=""/>
  <dgm:catLst>
    <dgm:cat type="relationship" pri="20000"/>
    <dgm:cat type="conver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ite">
    <dgm:varLst>
      <dgm:chMax val="5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cycle" refType="w"/>
      <dgm:constr type="h" for="ch" forName="cycle" refType="h"/>
    </dgm:constrLst>
    <dgm:ruleLst/>
    <dgm:layoutNode name="cycle">
      <dgm:choose name="Name0">
        <dgm:if name="Name1" func="var" arg="dir" op="equ" val="norm">
          <dgm:choose name="Name2">
            <dgm:if name="Name3" axis="ch" ptType="node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if name="Name4" axis="ch" ptType="node" func="cnt" op="equ" val="2">
              <dgm:alg type="cycle">
                <dgm:param type="stAng" val="70"/>
                <dgm:param type="spanAng" val="40"/>
                <dgm:param type="ctrShpMap" val="fNode"/>
              </dgm:alg>
            </dgm:if>
            <dgm:if name="Name5" axis="ch" ptType="node" func="cnt" op="equ" val="3">
              <dgm:alg type="cycle">
                <dgm:param type="stAng" val="60"/>
                <dgm:param type="spanAng" val="60"/>
                <dgm:param type="ctrShpMap" val="fNode"/>
              </dgm:alg>
            </dgm:if>
            <dgm:else name="Name6">
              <dgm:alg type="cycle">
                <dgm:param type="stAng" val="45"/>
                <dgm:param type="spanAng" val="90"/>
                <dgm:param type="ctrShpMap" val="fNode"/>
              </dgm:alg>
            </dgm:else>
          </dgm:choose>
        </dgm:if>
        <dgm:else name="Name7">
          <dgm:choose name="Name8">
            <dgm:if name="Name9" axis="ch" ptType="node" func="cnt" op="lte" val="1">
              <dgm:alg type="cycle">
                <dgm:param type="stAng" val="-90"/>
                <dgm:param type="spanAng" val="-360"/>
                <dgm:param type="ctrShpMap" val="fNode"/>
              </dgm:alg>
            </dgm:if>
            <dgm:if name="Name10" axis="ch" ptType="node" func="cnt" op="equ" val="2">
              <dgm:alg type="cycle">
                <dgm:param type="stAng" val="-70"/>
                <dgm:param type="spanAng" val="-40"/>
                <dgm:param type="ctrShpMap" val="fNode"/>
              </dgm:alg>
            </dgm:if>
            <dgm:if name="Name11" axis="ch" ptType="node" func="cnt" op="equ" val="3">
              <dgm:alg type="cycle">
                <dgm:param type="stAng" val="-60"/>
                <dgm:param type="spanAng" val="-60"/>
                <dgm:param type="ctrShpMap" val="fNode"/>
              </dgm:alg>
            </dgm:if>
            <dgm:else name="Name12">
              <dgm:alg type="cycle">
                <dgm:param type="stAng" val="-45"/>
                <dgm:param type="spanAng" val="-90"/>
                <dgm:param type="ctrShpMap" val="fNode"/>
              </dgm:alg>
            </dgm:else>
          </dgm:choose>
        </dgm:else>
      </dgm:choose>
      <dgm:shape xmlns:r="http://schemas.openxmlformats.org/officeDocument/2006/relationships" r:blip="">
        <dgm:adjLst/>
      </dgm:shape>
      <dgm:presOf/>
      <dgm:constrLst>
        <dgm:constr type="sp" val="20"/>
        <dgm:constr type="w" for="ch" forName="centerShape" refType="w"/>
        <dgm:constr type="w" for="ch" forName="node" refType="w" refFor="ch" refForName="centerShape" fact="1.5"/>
        <dgm:constr type="sibSp" refType="w" refFor="ch" refForName="centerShape" op="equ" fact="0.08"/>
        <dgm:constr type="primFontSz" for="des" forName="parentNode" op="equ" val="65"/>
        <dgm:constr type="secFontSz" for="des" forName="childNode" op="equ" val="65"/>
      </dgm:constrLst>
      <dgm:ruleLst/>
      <dgm:choose name="Name13">
        <dgm:if name="Name14" axis="ch" ptType="node" hideLastTrans="0" func="cnt" op="gte" val="1">
          <dgm:layoutNode name="centerShape" styleLbl="node0">
            <dgm:alg type="composite"/>
            <dgm:shape xmlns:r="http://schemas.openxmlformats.org/officeDocument/2006/relationships" r:blip="">
              <dgm:adjLst/>
            </dgm:shape>
            <dgm:presOf axis="ch" ptType="node" cnt="1"/>
            <dgm:constrLst>
              <dgm:constr type="w" for="ch" forName="connSite" refType="w" fact="0.7"/>
              <dgm:constr type="h" for="ch" forName="connSite" refType="w" fact="0.7"/>
              <dgm:constr type="ctrX" for="ch" forName="connSite" refType="w" fact="0.5"/>
              <dgm:constr type="ctrY" for="ch" forName="connSite" refType="h" fact="0.5"/>
              <dgm:constr type="w" for="ch" forName="visible" refType="w"/>
              <dgm:constr type="h" for="ch" forName="visible" refType="w"/>
              <dgm:constr type="ctrX" for="ch" forName="visible" refType="w" fact="0.5"/>
              <dgm:constr type="ctrY" for="ch" forName="visible" refType="h" fact="0.5"/>
            </dgm:constrLst>
            <dgm:ruleLst/>
            <dgm:layoutNode name="connSite">
              <dgm:alg type="sp"/>
              <dgm:shape xmlns:r="http://schemas.openxmlformats.org/officeDocument/2006/relationships" type="ellipse" r:blip="" hideGeom="1">
                <dgm:adjLst/>
              </dgm:shape>
              <dgm:presOf/>
              <dgm:constrLst/>
              <dgm:ruleLst/>
            </dgm:layoutNode>
            <dgm:layoutNode name="visible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</dgm:layoutNode>
        </dgm:if>
        <dgm:else name="Name15"/>
      </dgm:choose>
      <dgm:forEach name="Name16" axis="ch">
        <dgm:forEach name="Name17" axis="self" ptType="node">
          <dgm:layoutNode name="node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func="var" arg="dir" op="equ" val="norm">
                <dgm:constrLst>
                  <dgm:constr type="t" for="ch" forName="parentNode"/>
                  <dgm:constr type="l" for="ch" forName="parentNode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 refType="w" refFor="ch" refForName="parentNode" op="equ" fact="1.1"/>
                  <dgm:constr type="w" for="ch" forName="childNode" refType="w" fact="0.6"/>
                  <dgm:constr type="h" for="ch" forName="childNode" refType="h" refFor="ch" refForName="parentNode"/>
                </dgm:constrLst>
              </dgm:if>
              <dgm:else name="Name20">
                <dgm:constrLst>
                  <dgm:constr type="t" for="ch" forName="parentNode"/>
                  <dgm:constr type="r" for="ch" forName="parentNode" refType="w"/>
                  <dgm:constr type="w" for="ch" forName="parentNode" refType="w" fact="0.4"/>
                  <dgm:constr type="h" for="ch" forName="parentNode" refType="w" refFor="ch" refForName="parentNode" op="equ"/>
                  <dgm:constr type="ctrY" for="ch" forName="childNode" refType="h" refFor="ch" refForName="parentNode" fact="0.5"/>
                  <dgm:constr type="l" for="ch" forName="childNode"/>
                  <dgm:constr type="w" for="ch" forName="childNode" refType="w" fact="0.6"/>
                  <dgm:constr type="h" for="ch" forName="childNode" refType="h" refFor="ch" refForName="parentNode"/>
                </dgm:constrLst>
              </dgm:else>
            </dgm:choose>
            <dgm:ruleLst/>
            <dgm:layoutNode name="parentNode" styleLbl="node1">
              <dgm:varLst>
                <dgm:chMax val="1"/>
                <dgm:bulletEnabled val="1"/>
              </dgm:varLst>
              <dgm:alg type="tx"/>
              <dgm:shape xmlns:r="http://schemas.openxmlformats.org/officeDocument/2006/relationships" type="ellipse" r:blip="">
                <dgm:adjLst/>
              </dgm:shape>
              <dgm:presOf axis="self"/>
              <dgm:constrLst>
                <dgm:constr type="tMarg" refType="primFontSz" fact="0.05"/>
                <dgm:constr type="bMarg" refType="primFontSz" fact="0.05"/>
                <dgm:constr type="lMarg" refType="primFontSz" fact="0.05"/>
                <dgm:constr type="rMarg" refType="primFontSz" fact="0.05"/>
              </dgm:constrLst>
              <dgm:ruleLst>
                <dgm:rule type="primFontSz" val="5" fact="NaN" max="NaN"/>
              </dgm:ruleLst>
            </dgm:layoutNode>
            <dgm:layoutNode name="childNode" styleLbl="revTx" moveWith="parentNode">
              <dgm:varLst>
                <dgm:bulletEnabled val="1"/>
              </dgm:varLst>
              <dgm:alg type="tx">
                <dgm:param type="txAnchorVertCh" val="mid"/>
                <dgm:param type="stBulletLvl" val="1"/>
              </dgm:alg>
              <dgm:choose name="Name21">
                <dgm:if name="Name22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23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tMarg"/>
                <dgm:constr type="bMarg"/>
                <dgm:constr type="lMarg"/>
                <dgm:constr type="rMarg"/>
              </dgm:constrLst>
              <dgm:ruleLst>
                <dgm:rule type="secFontSz" val="5" fact="NaN" max="NaN"/>
              </dgm:ruleLst>
            </dgm:layoutNode>
          </dgm:layoutNode>
        </dgm:forEach>
        <dgm:forEach name="Name24" axis="self" ptType="parTrans" cnt="1">
          <dgm:layoutNode name="Name25">
            <dgm:alg type="conn">
              <dgm:param type="dim" val="1D"/>
              <dgm:param type="endSty" val="noArr"/>
              <dgm:param type="begPts" val="auto"/>
              <dgm:param type="endPts" val="auto"/>
              <dgm:param type="srcNode" val="connSite"/>
              <dgm:param type="dstNode" val="parentNode"/>
            </dgm:alg>
            <dgm:shape xmlns:r="http://schemas.openxmlformats.org/officeDocument/2006/relationships" type="conn" r:blip="" zOrderOff="-99">
              <dgm:adjLst/>
            </dgm:shape>
            <dgm:presOf axis="self"/>
            <dgm:constrLst>
              <dgm:constr type="connDist"/>
              <dgm:constr type="w" val="1"/>
              <dgm:constr type="h" val="5"/>
              <dgm:constr type="begPad"/>
              <dgm:constr type="endPad"/>
            </dgm:constrLst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2182481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DATA CLEANING &amp; PREPROCESSING TOOL OVERVIEW</a:t>
            </a:r>
            <a:endParaRPr dirty="0">
              <a:solidFill>
                <a:schemeClr val="bg1"/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0" y="2182483"/>
          <a:ext cx="9144000" cy="4675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3192"/>
          </a:xfrm>
        </p:spPr>
        <p:txBody>
          <a:bodyPr/>
          <a:lstStyle/>
          <a:p>
            <a:r>
              <a:rPr lang="en-US" dirty="0" smtClean="0"/>
              <a:t>BENEFITS OF AUTOMATED TOOLS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26544"/>
          <a:ext cx="9144000" cy="58314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CHALLANGES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0772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9144000" cy="1285336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5615" y="2527540"/>
            <a:ext cx="4339087" cy="1354347"/>
          </a:xfrm>
        </p:spPr>
        <p:txBody>
          <a:bodyPr/>
          <a:lstStyle/>
          <a:p>
            <a:pPr>
              <a:buNone/>
            </a:pPr>
            <a:r>
              <a:rPr lang="en-US" sz="5400" dirty="0" smtClean="0"/>
              <a:t>THANK</a:t>
            </a:r>
            <a:r>
              <a:rPr lang="en-US" dirty="0" smtClean="0"/>
              <a:t> </a:t>
            </a:r>
            <a:r>
              <a:rPr lang="en-US" sz="5400" dirty="0" smtClean="0"/>
              <a:t>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2204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242204"/>
          <a:ext cx="9144000" cy="5615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17638"/>
          </a:xfrm>
        </p:spPr>
        <p:txBody>
          <a:bodyPr/>
          <a:lstStyle/>
          <a:p>
            <a:r>
              <a:rPr lang="en-US" dirty="0" smtClean="0"/>
              <a:t>IMPORTANCE OF DATA CLEANING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52424"/>
          <a:ext cx="9144000" cy="5073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6325"/>
          </a:xfrm>
        </p:spPr>
        <p:txBody>
          <a:bodyPr/>
          <a:lstStyle/>
          <a:p>
            <a:r>
              <a:rPr lang="en-US" dirty="0" smtClean="0"/>
              <a:t>STEPS IN DATA CLEANING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6325"/>
          </a:xfrm>
        </p:spPr>
        <p:txBody>
          <a:bodyPr/>
          <a:lstStyle/>
          <a:p>
            <a:r>
              <a:rPr lang="en-US" dirty="0" smtClean="0"/>
              <a:t>DATA PROCESSING OVERVIEW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50830"/>
          </a:xfrm>
        </p:spPr>
        <p:txBody>
          <a:bodyPr/>
          <a:lstStyle/>
          <a:p>
            <a:r>
              <a:rPr lang="en-US" dirty="0" smtClean="0"/>
              <a:t>COMMON DATA CLEANING TOOLS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95556"/>
          <a:ext cx="9144000" cy="5762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6325"/>
          </a:xfrm>
        </p:spPr>
        <p:txBody>
          <a:bodyPr/>
          <a:lstStyle/>
          <a:p>
            <a:r>
              <a:rPr lang="en-US" dirty="0" smtClean="0"/>
              <a:t>DATA PROCESSING TOOLS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017918"/>
          <a:ext cx="9144000" cy="58400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904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PYTHON LIBRARIES FOR DATA CLEANING</a:t>
            </a:r>
            <a:endParaRPr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190445"/>
          <a:ext cx="9014603" cy="5667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42204"/>
          </a:xfrm>
        </p:spPr>
        <p:txBody>
          <a:bodyPr/>
          <a:lstStyle/>
          <a:p>
            <a:r>
              <a:rPr lang="en-US" dirty="0" smtClean="0"/>
              <a:t>EXAMPLE WORKFLOW</a:t>
            </a:r>
            <a:endParaRPr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-17253" y="966158"/>
          <a:ext cx="9143999" cy="5891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406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DATA CLEANING &amp; PREPROCESSING TOOL OVERVIEW</vt:lpstr>
      <vt:lpstr>INTRODUCTION</vt:lpstr>
      <vt:lpstr>IMPORTANCE OF DATA CLEANING</vt:lpstr>
      <vt:lpstr>STEPS IN DATA CLEANING</vt:lpstr>
      <vt:lpstr>DATA PROCESSING OVERVIEW</vt:lpstr>
      <vt:lpstr>COMMON DATA CLEANING TOOLS</vt:lpstr>
      <vt:lpstr>DATA PROCESSING TOOLS</vt:lpstr>
      <vt:lpstr>PYTHON LIBRARIES FOR DATA CLEANING</vt:lpstr>
      <vt:lpstr>EXAMPLE WORKFLOW</vt:lpstr>
      <vt:lpstr>BENEFITS OF AUTOMATED TOOLS</vt:lpstr>
      <vt:lpstr>CHALLANGES</vt:lpstr>
      <vt:lpstr>CONCLUSION</vt:lpstr>
      <vt:lpstr>REFERENCES</vt:lpstr>
      <vt:lpstr>Slide 14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CLEANING &amp; PREPROCESSING TOOL OVERVIEW</dc:title>
  <dc:creator>cs</dc:creator>
  <dc:description>generated using python-pptx</dc:description>
  <cp:lastModifiedBy>cs</cp:lastModifiedBy>
  <cp:revision>10</cp:revision>
  <dcterms:created xsi:type="dcterms:W3CDTF">2013-01-27T09:14:16Z</dcterms:created>
  <dcterms:modified xsi:type="dcterms:W3CDTF">2025-10-08T17:53:14Z</dcterms:modified>
</cp:coreProperties>
</file>