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1ad00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1ad00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3fb08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3fb08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93fb086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93fb086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93fb086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93fb086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ableau.com/trial/tableau-online" TargetMode="External"/><Relationship Id="rId4" Type="http://schemas.openxmlformats.org/officeDocument/2006/relationships/hyperlink" Target="https://www.tableau.com/academic/stud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dds@ucsd.edu" TargetMode="External"/><Relationship Id="rId4" Type="http://schemas.openxmlformats.org/officeDocument/2006/relationships/hyperlink" Target="https://github.com/M2606/DDS_Tableau_Workshop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Workshop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Moksha Poladi &amp; Jessica Guzman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53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intelligence &amp;  data visualization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inputs data to make quick, under</a:t>
            </a:r>
            <a:r>
              <a:rPr lang="en"/>
              <a:t>standable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Industry-focused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analytics for non-analysts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Dashboards for project/cycle reporting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525" y="1954075"/>
            <a:ext cx="3578850" cy="2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Tableau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work on Tableau online for free! The link to the website 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https://www.tableau.com/trial/tableau-online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you can sign up and access Tableau online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Alternatively, you can download Tableau desktop and work locally. Here is the link to do that: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https://www.tableau.com/academic/students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students of UCSD, you can get a one-year free license! Just sign up at the link above, enter your details, </a:t>
            </a:r>
            <a:r>
              <a:rPr lang="en"/>
              <a:t>download</a:t>
            </a:r>
            <a:r>
              <a:rPr lang="en"/>
              <a:t> Tableau desktop and get started!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Challenge!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help you guys get started with working with fun and interesting Tableau visualizations. So we have decided to host the Tableau Challenge!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in pairs (or individually) on a dataset of your choice and create exciting visualizations using Tableau! (While we encourage you to choose a dataset that interests you, feel free to use the dataset we worked with during the workshop linked in our github repo below).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minimum of three sheets and a dashboard.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Submit either your workbooks or a pdf of your dashboard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dds@ucsd.edu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 a look at our GitHub repository containing these slides, the datasets and our workbooks used during the presentation: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https://github.com/M2606/DDS_Tableau_Workshop.git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top three visualizations get exciting prizes so be creative and most importantly, have fun!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 day to submit: 05/25/2021. Winners will be announced at our GBM the next day! (05/26/2021).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GBM 2!!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GBM 2 will be on 05/26/2021 at 8PM! We hope to see you all there!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chance to meet some of our new board members!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Tableau Challenge winners will be announced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first ever DDS Project Team will be presenting their amazing project that they have been working on this quarter!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