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ora" pitchFamily="2" charset="0"/>
      <p:regular r:id="rId18"/>
      <p:bold r:id="rId19"/>
      <p:italic r:id="rId20"/>
      <p:boldItalic r:id="rId21"/>
    </p:embeddedFont>
    <p:embeddedFont>
      <p:font typeface="Quattrocento Sans" panose="020B05020500000200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4a90d4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4a90d4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5636732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5636732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6c557bf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6c557bf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846650" y="2345025"/>
            <a:ext cx="5169300" cy="1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Amit Graduation Project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Glove for Deaf</a:t>
            </a:r>
            <a:endParaRPr sz="2800" b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6568525" y="3775175"/>
            <a:ext cx="2527800" cy="9540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Mayar Magdy Morkos</a:t>
            </a:r>
            <a:endParaRPr sz="2500" b="1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3E4-E4DB-3CD1-D066-679D233A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000" dirty="0"/>
              <a:t>Project Simulation</a:t>
            </a:r>
            <a:r>
              <a:rPr lang="en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E334-3DF3-3D62-180A-1CFC464BB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EF7DF-39AC-9839-7311-4FF990A844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B7D2A-831C-0A54-39C5-D75B19BD9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8" t="9906" r="14482" b="11451"/>
          <a:stretch/>
        </p:blipFill>
        <p:spPr>
          <a:xfrm>
            <a:off x="1381250" y="1616470"/>
            <a:ext cx="6809700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6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1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1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214" name="Google Shape;214;p21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1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17" name="Google Shape;217;p2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1030125" y="2225750"/>
            <a:ext cx="7569300" cy="1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main objective of this project is to understand the communication between microcontroller and LCD in response to sensors’ readings.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395825" y="796625"/>
            <a:ext cx="383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Objective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116675" y="1432225"/>
            <a:ext cx="75693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 each finger ,there is a flex sensor  which is used to get readings represent finger movements then convert to certain logic to display the corresponding word to those movements in the LCD.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100" name="Google Shape;100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366975" y="796625"/>
            <a:ext cx="3839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Method</a:t>
            </a:r>
            <a:endParaRPr sz="30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150" y="2640400"/>
            <a:ext cx="3059826" cy="21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512275" y="803725"/>
            <a:ext cx="383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Sequence</a:t>
            </a:r>
            <a:endParaRPr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304700" y="18871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2168092" y="1764492"/>
            <a:ext cx="1443618" cy="622527"/>
            <a:chOff x="1900218" y="996036"/>
            <a:chExt cx="1882407" cy="669600"/>
          </a:xfrm>
        </p:grpSpPr>
        <p:cxnSp>
          <p:nvCxnSpPr>
            <p:cNvPr id="115" name="Google Shape;115;p15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D8382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LCD display</a:t>
              </a:r>
              <a:r>
                <a:rPr lang="en" sz="800" b="1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902058" y="1012550"/>
            <a:ext cx="214625" cy="214625"/>
            <a:chOff x="2594050" y="1631825"/>
            <a:chExt cx="439625" cy="439625"/>
          </a:xfrm>
        </p:grpSpPr>
        <p:sp>
          <p:nvSpPr>
            <p:cNvPr id="118" name="Google Shape;118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1870055" y="3873697"/>
            <a:ext cx="1881232" cy="669600"/>
            <a:chOff x="1900218" y="3152297"/>
            <a:chExt cx="1881232" cy="669600"/>
          </a:xfrm>
        </p:grpSpPr>
        <p:cxnSp>
          <p:nvCxnSpPr>
            <p:cNvPr id="123" name="Google Shape;123;p15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802017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4" name="Google Shape;124;p15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Decision making</a:t>
              </a:r>
              <a:r>
                <a:rPr lang="en" sz="800" b="1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 rot="-1800047" flipH="1">
            <a:off x="3229156" y="1807834"/>
            <a:ext cx="2690936" cy="2690936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350625" y="3873697"/>
            <a:ext cx="1870327" cy="669600"/>
            <a:chOff x="5343425" y="3152297"/>
            <a:chExt cx="1870327" cy="669600"/>
          </a:xfrm>
        </p:grpSpPr>
        <p:cxnSp>
          <p:nvCxnSpPr>
            <p:cNvPr id="127" name="Google Shape;127;p15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D8382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8" name="Google Shape;128;p15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Mapping value</a:t>
              </a:r>
              <a:r>
                <a:rPr lang="en" sz="800" b="1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5351975" y="1717436"/>
            <a:ext cx="1868977" cy="669600"/>
            <a:chOff x="5344775" y="996036"/>
            <a:chExt cx="1868977" cy="669600"/>
          </a:xfrm>
        </p:grpSpPr>
        <p:cxnSp>
          <p:nvCxnSpPr>
            <p:cNvPr id="130" name="Google Shape;130;p15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802017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31" name="Google Shape;131;p15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Getting sensors readings for conversion </a:t>
              </a:r>
              <a:r>
                <a:rPr lang="en" sz="800" b="1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3852984" y="27778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3" name="Google Shape;133;p15"/>
          <p:cNvSpPr/>
          <p:nvPr/>
        </p:nvSpPr>
        <p:spPr>
          <a:xfrm rot="1800047">
            <a:off x="3227043" y="1807834"/>
            <a:ext cx="2690936" cy="2690936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9000757">
            <a:off x="3221164" y="1807420"/>
            <a:ext cx="2690226" cy="2690226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-9000757" flipH="1">
            <a:off x="3228834" y="1808170"/>
            <a:ext cx="2690226" cy="2690226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8100000">
            <a:off x="3173319" y="2978850"/>
            <a:ext cx="363170" cy="363170"/>
          </a:xfrm>
          <a:prstGeom prst="rtTriangle">
            <a:avLst/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-2700000">
            <a:off x="5605828" y="2971688"/>
            <a:ext cx="363170" cy="3631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2700000">
            <a:off x="4388060" y="4148436"/>
            <a:ext cx="363170" cy="3631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rot="-8100000">
            <a:off x="4389915" y="1748793"/>
            <a:ext cx="363170" cy="363170"/>
          </a:xfrm>
          <a:prstGeom prst="rtTriangl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cxnSp>
        <p:nvCxnSpPr>
          <p:cNvPr id="145" name="Google Shape;145;p16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3473225" y="56698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6"/>
          <p:cNvGrpSpPr/>
          <p:nvPr/>
        </p:nvGrpSpPr>
        <p:grpSpPr>
          <a:xfrm>
            <a:off x="4184368" y="854983"/>
            <a:ext cx="1035173" cy="1035155"/>
            <a:chOff x="6643075" y="3664250"/>
            <a:chExt cx="407950" cy="407975"/>
          </a:xfrm>
        </p:grpSpPr>
        <p:sp>
          <p:nvSpPr>
            <p:cNvPr id="148" name="Google Shape;148;p1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51" name="Google Shape;151;p1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469975" y="3829100"/>
            <a:ext cx="6571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sensors’ readings?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16450" y="1568175"/>
            <a:ext cx="75729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ADC channel 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8" name="Google Shape;168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500" y="2588524"/>
            <a:ext cx="6568800" cy="11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1381250" y="90927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Mapping values </a:t>
            </a:r>
            <a:endParaRPr sz="2100"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Flat 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Represented as 4v which means setting potentiometer range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(%100🠚%80)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90〫Bend 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Represented as 2v which means setting potentiometer range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(%60🠚%40)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highlight>
                  <a:schemeClr val="accent1"/>
                </a:highlight>
              </a:rPr>
              <a:t>45〫Bend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Represented as 3v which means setting potentiometer range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(%80🠚%60)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3" name="Google Shape;183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1390600" y="972625"/>
            <a:ext cx="3869100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</a:t>
            </a:r>
            <a:r>
              <a:rPr lang="en" sz="2100"/>
              <a:t>lowchar</a:t>
            </a:r>
            <a:r>
              <a:rPr lang="en"/>
              <a:t>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194" name="Google Shape;194;p1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950" y="236350"/>
            <a:ext cx="6099526" cy="467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Project Simulation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204" name="Google Shape;204;p2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75" y="1398624"/>
            <a:ext cx="7443049" cy="35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Lora</vt:lpstr>
      <vt:lpstr>Arial</vt:lpstr>
      <vt:lpstr>Quattrocento Sans</vt:lpstr>
      <vt:lpstr>Calibri</vt:lpstr>
      <vt:lpstr>Roboto</vt:lpstr>
      <vt:lpstr>Viola template</vt:lpstr>
      <vt:lpstr>Amit Graduation Project Glove for Deaf </vt:lpstr>
      <vt:lpstr>PowerPoint Presentation</vt:lpstr>
      <vt:lpstr>PowerPoint Presentation</vt:lpstr>
      <vt:lpstr>PowerPoint Presentation</vt:lpstr>
      <vt:lpstr>Big concept</vt:lpstr>
      <vt:lpstr>Switching ADC channel </vt:lpstr>
      <vt:lpstr>Mapping values </vt:lpstr>
      <vt:lpstr> Flowchart </vt:lpstr>
      <vt:lpstr>Project Simulation </vt:lpstr>
      <vt:lpstr>Project Simulation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Graduation Project Glove for Deaf </dc:title>
  <dc:creator>Mayar magdy morcos</dc:creator>
  <cp:lastModifiedBy>MAYAR MORKOS</cp:lastModifiedBy>
  <cp:revision>1</cp:revision>
  <dcterms:modified xsi:type="dcterms:W3CDTF">2022-09-07T13:59:28Z</dcterms:modified>
</cp:coreProperties>
</file>