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2B050-9975-4603-8F41-C35826D919FA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5E6E2-86A3-4464-B042-4B49F916B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31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9435-E62B-46AF-A2AD-6F13A169AB92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839F-AA35-401C-850B-EA6584661A9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70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9435-E62B-46AF-A2AD-6F13A169AB92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839F-AA35-401C-850B-EA6584661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93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9435-E62B-46AF-A2AD-6F13A169AB92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839F-AA35-401C-850B-EA6584661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44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9435-E62B-46AF-A2AD-6F13A169AB92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839F-AA35-401C-850B-EA6584661A98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0881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9435-E62B-46AF-A2AD-6F13A169AB92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839F-AA35-401C-850B-EA6584661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15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9435-E62B-46AF-A2AD-6F13A169AB92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839F-AA35-401C-850B-EA6584661A9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3591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9435-E62B-46AF-A2AD-6F13A169AB92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839F-AA35-401C-850B-EA6584661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25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9435-E62B-46AF-A2AD-6F13A169AB92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839F-AA35-401C-850B-EA6584661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925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9435-E62B-46AF-A2AD-6F13A169AB92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839F-AA35-401C-850B-EA6584661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7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9435-E62B-46AF-A2AD-6F13A169AB92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839F-AA35-401C-850B-EA6584661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57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9435-E62B-46AF-A2AD-6F13A169AB92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839F-AA35-401C-850B-EA6584661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57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9435-E62B-46AF-A2AD-6F13A169AB92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839F-AA35-401C-850B-EA6584661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22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9435-E62B-46AF-A2AD-6F13A169AB92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839F-AA35-401C-850B-EA6584661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55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9435-E62B-46AF-A2AD-6F13A169AB92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839F-AA35-401C-850B-EA6584661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73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9435-E62B-46AF-A2AD-6F13A169AB92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839F-AA35-401C-850B-EA6584661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06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9435-E62B-46AF-A2AD-6F13A169AB92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839F-AA35-401C-850B-EA6584661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72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9435-E62B-46AF-A2AD-6F13A169AB92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839F-AA35-401C-850B-EA6584661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38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3199435-E62B-46AF-A2AD-6F13A169AB92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D8D839F-AA35-401C-850B-EA6584661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273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M2GI IOT</a:t>
            </a:r>
            <a:br>
              <a:rPr lang="fr-FR" dirty="0" smtClean="0"/>
            </a:br>
            <a:r>
              <a:rPr lang="fr-FR" dirty="0" smtClean="0"/>
              <a:t>SONAR - LORA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Gros François-Xavier</a:t>
            </a:r>
          </a:p>
          <a:p>
            <a:r>
              <a:rPr lang="fr-FR" dirty="0" err="1" smtClean="0"/>
              <a:t>Neola</a:t>
            </a:r>
            <a:r>
              <a:rPr lang="fr-FR" dirty="0" smtClean="0"/>
              <a:t> </a:t>
            </a:r>
            <a:r>
              <a:rPr lang="fr-FR" dirty="0" err="1" smtClean="0"/>
              <a:t>Jahna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37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Applications envisagées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83717" y="989289"/>
            <a:ext cx="8534400" cy="3615267"/>
          </a:xfrm>
        </p:spPr>
        <p:txBody>
          <a:bodyPr/>
          <a:lstStyle/>
          <a:p>
            <a:r>
              <a:rPr lang="fr-FR" dirty="0" smtClean="0"/>
              <a:t>Cartographie 3D</a:t>
            </a:r>
          </a:p>
          <a:p>
            <a:r>
              <a:rPr lang="fr-FR" dirty="0" smtClean="0"/>
              <a:t>Voiture autonome</a:t>
            </a:r>
          </a:p>
          <a:p>
            <a:r>
              <a:rPr lang="fr-FR" dirty="0" smtClean="0"/>
              <a:t>Fauteuil roulant</a:t>
            </a:r>
          </a:p>
          <a:p>
            <a:r>
              <a:rPr lang="fr-FR" dirty="0" smtClean="0"/>
              <a:t>Drones</a:t>
            </a:r>
          </a:p>
          <a:p>
            <a:r>
              <a:rPr lang="fr-FR" dirty="0" smtClean="0"/>
              <a:t>Sous-marin</a:t>
            </a:r>
          </a:p>
          <a:p>
            <a:r>
              <a:rPr lang="fr-FR" dirty="0" smtClean="0"/>
              <a:t>Système d’alarme</a:t>
            </a:r>
          </a:p>
          <a:p>
            <a:r>
              <a:rPr lang="fr-FR" dirty="0" smtClean="0"/>
              <a:t>Système de prévention (obstacle sur la route)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171" y="582661"/>
            <a:ext cx="4269018" cy="239462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039" y="1383823"/>
            <a:ext cx="2262437" cy="14131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3680" y="3827765"/>
            <a:ext cx="2404980" cy="238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7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10022581" cy="1507067"/>
          </a:xfrm>
        </p:spPr>
        <p:txBody>
          <a:bodyPr/>
          <a:lstStyle/>
          <a:p>
            <a:r>
              <a:rPr lang="fr-FR" dirty="0" smtClean="0"/>
              <a:t>Composants Matériels et logiciels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5276013" cy="2572403"/>
          </a:xfrm>
        </p:spPr>
        <p:txBody>
          <a:bodyPr/>
          <a:lstStyle/>
          <a:p>
            <a:r>
              <a:rPr lang="fr-FR" dirty="0" err="1"/>
              <a:t>Semtech</a:t>
            </a:r>
            <a:r>
              <a:rPr lang="fr-FR" dirty="0"/>
              <a:t> SX127</a:t>
            </a:r>
          </a:p>
          <a:p>
            <a:r>
              <a:rPr lang="fr-FR" dirty="0" err="1"/>
              <a:t>Nucleo</a:t>
            </a:r>
            <a:r>
              <a:rPr lang="fr-FR" dirty="0"/>
              <a:t> L152RE</a:t>
            </a:r>
          </a:p>
          <a:p>
            <a:r>
              <a:rPr lang="fr-FR" dirty="0" smtClean="0"/>
              <a:t>SKU:SEN0208 + </a:t>
            </a:r>
            <a:r>
              <a:rPr lang="fr-FR" dirty="0" err="1" smtClean="0"/>
              <a:t>Sensor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375" y="2962563"/>
            <a:ext cx="2704061" cy="180270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l="18059" r="18482"/>
          <a:stretch/>
        </p:blipFill>
        <p:spPr>
          <a:xfrm>
            <a:off x="3433157" y="176112"/>
            <a:ext cx="1862050" cy="1648069"/>
          </a:xfrm>
          <a:prstGeom prst="rect">
            <a:avLst/>
          </a:prstGeom>
        </p:spPr>
      </p:pic>
      <p:sp>
        <p:nvSpPr>
          <p:cNvPr id="9" name="Espace réservé du contenu 2"/>
          <p:cNvSpPr txBox="1">
            <a:spLocks/>
          </p:cNvSpPr>
          <p:nvPr/>
        </p:nvSpPr>
        <p:spPr>
          <a:xfrm>
            <a:off x="6165070" y="1291513"/>
            <a:ext cx="5276013" cy="2572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C++ </a:t>
            </a:r>
            <a:r>
              <a:rPr lang="fr-FR" dirty="0" err="1" smtClean="0"/>
              <a:t>Arduino</a:t>
            </a:r>
            <a:r>
              <a:rPr lang="fr-FR" dirty="0" smtClean="0"/>
              <a:t> (avec </a:t>
            </a:r>
            <a:r>
              <a:rPr lang="fr-FR" dirty="0" err="1" smtClean="0"/>
              <a:t>Arduino</a:t>
            </a:r>
            <a:r>
              <a:rPr lang="fr-FR" dirty="0" smtClean="0"/>
              <a:t> IDE)</a:t>
            </a:r>
          </a:p>
          <a:p>
            <a:r>
              <a:rPr lang="fr-FR" dirty="0" smtClean="0"/>
              <a:t>STM32Duino l-</a:t>
            </a:r>
            <a:r>
              <a:rPr lang="fr-FR" dirty="0" err="1" smtClean="0"/>
              <a:t>Nucleo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749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217814" y="1305903"/>
            <a:ext cx="1837113" cy="2709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192087" y="1305902"/>
            <a:ext cx="3499658" cy="27099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186645" y="1652292"/>
            <a:ext cx="157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Connection OTAA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391593" y="2040466"/>
            <a:ext cx="235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Envoi des Données</a:t>
            </a:r>
          </a:p>
          <a:p>
            <a:endParaRPr lang="fr-FR" dirty="0" smtClean="0"/>
          </a:p>
          <a:p>
            <a:r>
              <a:rPr lang="fr-FR" dirty="0" smtClean="0"/>
              <a:t>DELAY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391593" y="156084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Récupération des données 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1332605" y="1044293"/>
            <a:ext cx="8619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Setup</a:t>
            </a:r>
            <a:endParaRPr lang="fr-FR" sz="11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208713" y="1018549"/>
            <a:ext cx="8619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Loop 1</a:t>
            </a:r>
            <a:endParaRPr lang="fr-FR" sz="1100" dirty="0"/>
          </a:p>
        </p:txBody>
      </p:sp>
      <p:sp>
        <p:nvSpPr>
          <p:cNvPr id="33" name="Rectangle 32"/>
          <p:cNvSpPr/>
          <p:nvPr/>
        </p:nvSpPr>
        <p:spPr>
          <a:xfrm>
            <a:off x="7049193" y="1331646"/>
            <a:ext cx="3499658" cy="27099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7248699" y="2032490"/>
            <a:ext cx="2718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 données supérieur à une norme</a:t>
            </a:r>
          </a:p>
          <a:p>
            <a:r>
              <a:rPr lang="fr-FR" dirty="0" smtClean="0"/>
              <a:t> -&gt; Envoi des Donnée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7248699" y="158658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Récupération des données 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7065819" y="1044293"/>
            <a:ext cx="8619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Loop 2</a:t>
            </a:r>
            <a:endParaRPr lang="fr-FR" sz="1100" dirty="0"/>
          </a:p>
        </p:txBody>
      </p:sp>
      <p:sp>
        <p:nvSpPr>
          <p:cNvPr id="37" name="Rectangle 36"/>
          <p:cNvSpPr/>
          <p:nvPr/>
        </p:nvSpPr>
        <p:spPr>
          <a:xfrm>
            <a:off x="5153891" y="4487332"/>
            <a:ext cx="5394960" cy="541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5153890" y="4236840"/>
            <a:ext cx="3765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Internet via antenne Lora</a:t>
            </a:r>
            <a:endParaRPr lang="fr-FR" sz="1100" dirty="0"/>
          </a:p>
        </p:txBody>
      </p:sp>
      <p:cxnSp>
        <p:nvCxnSpPr>
          <p:cNvPr id="40" name="Connecteur droit avec flèche 39"/>
          <p:cNvCxnSpPr/>
          <p:nvPr/>
        </p:nvCxnSpPr>
        <p:spPr>
          <a:xfrm>
            <a:off x="2360815" y="2502131"/>
            <a:ext cx="2859578" cy="206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5354782" y="4564276"/>
            <a:ext cx="499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Récupération et visualisation des données </a:t>
            </a:r>
            <a:endParaRPr lang="fr-FR" dirty="0"/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5602778" y="2307715"/>
            <a:ext cx="332509" cy="1863299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>
            <a:off x="6525491" y="2955820"/>
            <a:ext cx="2414846" cy="1255276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5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Problemes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019204"/>
          </a:xfrm>
        </p:spPr>
        <p:txBody>
          <a:bodyPr/>
          <a:lstStyle/>
          <a:p>
            <a:r>
              <a:rPr lang="fr-FR" dirty="0" smtClean="0"/>
              <a:t>A la lecture des données du capteur :</a:t>
            </a:r>
          </a:p>
          <a:p>
            <a:pPr lvl="1"/>
            <a:r>
              <a:rPr lang="fr-FR" dirty="0" smtClean="0"/>
              <a:t>Seuls </a:t>
            </a:r>
            <a:r>
              <a:rPr lang="fr-FR" dirty="0" err="1" smtClean="0"/>
              <a:t>examples</a:t>
            </a:r>
            <a:r>
              <a:rPr lang="fr-FR" dirty="0" smtClean="0"/>
              <a:t> en </a:t>
            </a:r>
            <a:r>
              <a:rPr lang="fr-FR" dirty="0" err="1" smtClean="0"/>
              <a:t>Arduino</a:t>
            </a:r>
            <a:endParaRPr lang="fr-FR" dirty="0" smtClean="0"/>
          </a:p>
          <a:p>
            <a:pPr lvl="1"/>
            <a:r>
              <a:rPr lang="fr-FR" dirty="0" smtClean="0"/>
              <a:t>Pins à transposer, avec des conflits potentiels</a:t>
            </a:r>
          </a:p>
          <a:p>
            <a:pPr lvl="1"/>
            <a:r>
              <a:rPr lang="fr-FR" dirty="0" smtClean="0"/>
              <a:t>Toutes les valeurs lues sont à 0</a:t>
            </a:r>
          </a:p>
          <a:p>
            <a:r>
              <a:rPr lang="fr-FR" dirty="0" smtClean="0"/>
              <a:t>Concernant la partie Lora</a:t>
            </a:r>
          </a:p>
          <a:p>
            <a:pPr lvl="1"/>
            <a:r>
              <a:rPr lang="fr-FR" dirty="0" smtClean="0"/>
              <a:t>Difficultés pour compiler l’exemple </a:t>
            </a:r>
            <a:r>
              <a:rPr lang="fr-FR" dirty="0" err="1" smtClean="0"/>
              <a:t>LoRaWan</a:t>
            </a:r>
            <a:endParaRPr lang="fr-FR" dirty="0" smtClean="0"/>
          </a:p>
          <a:p>
            <a:pPr lvl="1"/>
            <a:r>
              <a:rPr lang="fr-FR" dirty="0" smtClean="0"/>
              <a:t>Compilation de code </a:t>
            </a:r>
            <a:r>
              <a:rPr lang="fr-FR" dirty="0" err="1" smtClean="0"/>
              <a:t>Arduino</a:t>
            </a:r>
            <a:r>
              <a:rPr lang="fr-FR" dirty="0" smtClean="0"/>
              <a:t> sur carte </a:t>
            </a:r>
            <a:r>
              <a:rPr lang="fr-FR" dirty="0" err="1" smtClean="0"/>
              <a:t>Nucleo</a:t>
            </a:r>
            <a:r>
              <a:rPr lang="fr-FR" dirty="0" smtClean="0"/>
              <a:t> : problèmes de compatibilité, de prise en charge de la carte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474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et perspectives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Peu de possibilités de débugger / comprendre les erreurs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Trouver comment faire fonctionner </a:t>
            </a:r>
            <a:r>
              <a:rPr lang="fr-FR" dirty="0" err="1" smtClean="0"/>
              <a:t>LoRaWAN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81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63</TotalTime>
  <Words>163</Words>
  <Application>Microsoft Office PowerPoint</Application>
  <PresentationFormat>Grand écran</PresentationFormat>
  <Paragraphs>44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Secteur</vt:lpstr>
      <vt:lpstr>M2GI IOT SONAR - LORA</vt:lpstr>
      <vt:lpstr>Applications envisagées</vt:lpstr>
      <vt:lpstr>Composants Matériels et logiciels</vt:lpstr>
      <vt:lpstr>Architectures</vt:lpstr>
      <vt:lpstr>Problemes</vt:lpstr>
      <vt:lpstr>Conclusion et perspectives</vt:lpstr>
    </vt:vector>
  </TitlesOfParts>
  <Company>Groupe Sofradir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M2GI IOT SONAR - LORA</dc:title>
  <dc:creator>Francois xavier Gros (CGI)</dc:creator>
  <cp:lastModifiedBy>Francois xavier Gros (CGI)</cp:lastModifiedBy>
  <cp:revision>12</cp:revision>
  <dcterms:created xsi:type="dcterms:W3CDTF">2022-04-12T12:13:52Z</dcterms:created>
  <dcterms:modified xsi:type="dcterms:W3CDTF">2022-04-12T13:17:32Z</dcterms:modified>
</cp:coreProperties>
</file>