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Officegen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Example to a PowerPoint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Officegen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Example to a PowerPoint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Officegen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Example to a PowerPoint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Pie Chart slide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Kabula Hill Bulletin</dc:title>
  <dc:creator>officegen</dc:creator>
  <cp:lastModifiedBy>officegen</cp:lastModifiedBy>
  <cp:revision>1</cp:revision>
  <dcterms:created xsi:type="dcterms:W3CDTF">2022-07-01T00:09:49Z</dcterms:created>
  <dcterms:modified xsi:type="dcterms:W3CDTF">2022-07-01T00:09:49Z</dcterms:modified>
</cp:coreProperties>
</file>