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b3b0187e-d41d-4fc9-80e2-d774d650bf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b3b0187e-d41d-4fc9-80e2-d774d650bf55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127000" y="127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Hello 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