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93C465-BBCB-9D8B-5919-A1AB4F801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Manganation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87774A-ADBD-4429-4B51-039A57007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Maximiliano Mamone | 308214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B84D5FA-7869-102A-2D91-B258D91BA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99" y="76773"/>
            <a:ext cx="2857899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0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2A2ACC-2D31-4A8D-B555-7DF6B7C6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07887D-A64C-DFF7-05A4-FDDF62B34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42" y="2258145"/>
            <a:ext cx="10554574" cy="36365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2400" dirty="0"/>
              <a:t>Un e-commerce</a:t>
            </a:r>
          </a:p>
          <a:p>
            <a:pPr>
              <a:lnSpc>
                <a:spcPct val="150000"/>
              </a:lnSpc>
            </a:pPr>
            <a:r>
              <a:rPr lang="it-IT" sz="2400" dirty="0"/>
              <a:t>Il Manga</a:t>
            </a:r>
          </a:p>
        </p:txBody>
      </p:sp>
    </p:spTree>
    <p:extLst>
      <p:ext uri="{BB962C8B-B14F-4D97-AF65-F5344CB8AC3E}">
        <p14:creationId xmlns:p14="http://schemas.microsoft.com/office/powerpoint/2010/main" val="145127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2A2ACC-2D31-4A8D-B555-7DF6B7C6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Scelte strumentali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07887D-A64C-DFF7-05A4-FDDF62B34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371" y="2437439"/>
            <a:ext cx="10554574" cy="363651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it-IT" sz="2400" dirty="0"/>
              <a:t>Front-end</a:t>
            </a:r>
          </a:p>
          <a:p>
            <a:pPr lvl="1">
              <a:lnSpc>
                <a:spcPct val="150000"/>
              </a:lnSpc>
            </a:pPr>
            <a:r>
              <a:rPr lang="it-IT" sz="2200" dirty="0" err="1"/>
              <a:t>TypeScript</a:t>
            </a:r>
            <a:r>
              <a:rPr lang="it-IT" sz="2200" dirty="0"/>
              <a:t>, Bootstrap e </a:t>
            </a:r>
            <a:r>
              <a:rPr lang="it-IT" sz="2200" dirty="0" err="1"/>
              <a:t>Axios</a:t>
            </a:r>
            <a:endParaRPr lang="it-IT" sz="2200" dirty="0"/>
          </a:p>
          <a:p>
            <a:pPr>
              <a:lnSpc>
                <a:spcPct val="150000"/>
              </a:lnSpc>
            </a:pPr>
            <a:r>
              <a:rPr lang="it-IT" sz="2400" dirty="0"/>
              <a:t>Back-end</a:t>
            </a:r>
          </a:p>
          <a:p>
            <a:pPr lvl="1">
              <a:lnSpc>
                <a:spcPct val="150000"/>
              </a:lnSpc>
            </a:pPr>
            <a:r>
              <a:rPr lang="it-IT" sz="2200" dirty="0" err="1"/>
              <a:t>NodeJS</a:t>
            </a:r>
            <a:r>
              <a:rPr lang="it-IT" sz="2200" dirty="0"/>
              <a:t> + </a:t>
            </a:r>
            <a:r>
              <a:rPr lang="it-IT" sz="2200" dirty="0" err="1"/>
              <a:t>ExpressJS</a:t>
            </a:r>
            <a:endParaRPr lang="it-IT" sz="2200" dirty="0"/>
          </a:p>
          <a:p>
            <a:pPr>
              <a:lnSpc>
                <a:spcPct val="150000"/>
              </a:lnSpc>
            </a:pPr>
            <a:r>
              <a:rPr lang="it-IT" sz="2400" dirty="0"/>
              <a:t>Database</a:t>
            </a:r>
          </a:p>
          <a:p>
            <a:pPr lvl="1">
              <a:lnSpc>
                <a:spcPct val="150000"/>
              </a:lnSpc>
            </a:pPr>
            <a:r>
              <a:rPr lang="it-IT" sz="2200" dirty="0"/>
              <a:t>Server Apache e DB MySQL</a:t>
            </a:r>
          </a:p>
        </p:txBody>
      </p:sp>
    </p:spTree>
    <p:extLst>
      <p:ext uri="{BB962C8B-B14F-4D97-AF65-F5344CB8AC3E}">
        <p14:creationId xmlns:p14="http://schemas.microsoft.com/office/powerpoint/2010/main" val="202090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2A2ACC-2D31-4A8D-B555-7DF6B7C6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Scelte di design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07887D-A64C-DFF7-05A4-FDDF62B34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371" y="2437439"/>
            <a:ext cx="10554574" cy="36365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2400" dirty="0"/>
              <a:t>Interfaccia</a:t>
            </a:r>
          </a:p>
          <a:p>
            <a:pPr lvl="1">
              <a:lnSpc>
                <a:spcPct val="150000"/>
              </a:lnSpc>
            </a:pPr>
            <a:r>
              <a:rPr lang="it-IT" sz="2200" dirty="0"/>
              <a:t>Semplice e Minimale</a:t>
            </a:r>
          </a:p>
          <a:p>
            <a:pPr lvl="1">
              <a:lnSpc>
                <a:spcPct val="150000"/>
              </a:lnSpc>
            </a:pPr>
            <a:r>
              <a:rPr lang="it-IT" sz="2200" dirty="0"/>
              <a:t>Responsive</a:t>
            </a:r>
          </a:p>
          <a:p>
            <a:pPr>
              <a:lnSpc>
                <a:spcPct val="150000"/>
              </a:lnSpc>
            </a:pPr>
            <a:r>
              <a:rPr lang="it-IT" sz="2400" dirty="0"/>
              <a:t>Funzionalità</a:t>
            </a:r>
            <a:endParaRPr lang="it-IT" sz="2200" dirty="0"/>
          </a:p>
          <a:p>
            <a:pPr lvl="1">
              <a:lnSpc>
                <a:spcPct val="150000"/>
              </a:lnSpc>
            </a:pPr>
            <a:r>
              <a:rPr lang="it-IT" sz="2200" dirty="0"/>
              <a:t>Amministratore</a:t>
            </a:r>
          </a:p>
        </p:txBody>
      </p:sp>
    </p:spTree>
    <p:extLst>
      <p:ext uri="{BB962C8B-B14F-4D97-AF65-F5344CB8AC3E}">
        <p14:creationId xmlns:p14="http://schemas.microsoft.com/office/powerpoint/2010/main" val="86912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2A2ACC-2D31-4A8D-B555-7DF6B7C6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07887D-A64C-DFF7-05A4-FDDF62B34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371" y="2437439"/>
            <a:ext cx="10554574" cy="36365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2200" dirty="0"/>
              <a:t>Veloce, Leggero e User-Friendly</a:t>
            </a:r>
          </a:p>
          <a:p>
            <a:pPr>
              <a:lnSpc>
                <a:spcPct val="150000"/>
              </a:lnSpc>
            </a:pPr>
            <a:r>
              <a:rPr lang="it-IT" sz="2200" dirty="0"/>
              <a:t>Modulare</a:t>
            </a:r>
          </a:p>
          <a:p>
            <a:pPr>
              <a:lnSpc>
                <a:spcPct val="150000"/>
              </a:lnSpc>
            </a:pPr>
            <a:r>
              <a:rPr lang="it-IT" sz="2200" dirty="0"/>
              <a:t>Facilmente espandibile</a:t>
            </a:r>
          </a:p>
        </p:txBody>
      </p:sp>
    </p:spTree>
    <p:extLst>
      <p:ext uri="{BB962C8B-B14F-4D97-AF65-F5344CB8AC3E}">
        <p14:creationId xmlns:p14="http://schemas.microsoft.com/office/powerpoint/2010/main" val="3953373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TM03457503[[fn=Citazione]]</Template>
  <TotalTime>21</TotalTime>
  <Words>47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Citazione</vt:lpstr>
      <vt:lpstr>Manganation</vt:lpstr>
      <vt:lpstr>Introduzione</vt:lpstr>
      <vt:lpstr>Scelte strumentali</vt:lpstr>
      <vt:lpstr>Scelte di design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Manganation</dc:title>
  <dc:creator>Maximiliano Nicolas MAMONE</dc:creator>
  <cp:lastModifiedBy>Maximiliano Nicolas MAMONE</cp:lastModifiedBy>
  <cp:revision>2</cp:revision>
  <dcterms:created xsi:type="dcterms:W3CDTF">2022-10-10T17:13:05Z</dcterms:created>
  <dcterms:modified xsi:type="dcterms:W3CDTF">2022-10-10T17:34:35Z</dcterms:modified>
</cp:coreProperties>
</file>