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Mitra" panose="00000400000000000000" pitchFamily="2" charset="-78"/>
              </a:rPr>
              <a:t>معرفی اجمالی معماری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RISC-V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65" y="2915921"/>
            <a:ext cx="9972046" cy="1584960"/>
          </a:xfrm>
        </p:spPr>
      </p:pic>
    </p:spTree>
    <p:extLst>
      <p:ext uri="{BB962C8B-B14F-4D97-AF65-F5344CB8AC3E}">
        <p14:creationId xmlns:p14="http://schemas.microsoft.com/office/powerpoint/2010/main" val="936983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 Mitra</vt:lpstr>
      <vt:lpstr>Calibri</vt:lpstr>
      <vt:lpstr>Trebuchet MS</vt:lpstr>
      <vt:lpstr>Tw Cen MT</vt:lpstr>
      <vt:lpstr>Circuit</vt:lpstr>
      <vt:lpstr>معرفی اجمالی معماری RISC-V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MMS</dc:creator>
  <cp:lastModifiedBy>MMS</cp:lastModifiedBy>
  <cp:revision>5</cp:revision>
  <dcterms:created xsi:type="dcterms:W3CDTF">2014-08-26T23:43:54Z</dcterms:created>
  <dcterms:modified xsi:type="dcterms:W3CDTF">2019-01-20T05:51:47Z</dcterms:modified>
</cp:coreProperties>
</file>