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FB349-1087-4FA7-A79F-5F47CA688E1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32E3D-7768-47EC-B7F0-7248766C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Mitra" panose="00000400000000000000" pitchFamily="2" charset="-78"/>
              </a:rPr>
              <a:t>معرفی اجمالی معماری ریسک‌فایو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cs typeface="B Mitra" panose="00000400000000000000" pitchFamily="2" charset="-78"/>
              </a:rPr>
              <a:t>چرا ریسک‌فایو؟</a:t>
            </a:r>
            <a:endParaRPr lang="en-US" sz="4800" dirty="0">
              <a:cs typeface="B Mitra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5" y="2915921"/>
            <a:ext cx="9972046" cy="1584960"/>
          </a:xfrm>
        </p:spPr>
      </p:pic>
    </p:spTree>
    <p:extLst>
      <p:ext uri="{BB962C8B-B14F-4D97-AF65-F5344CB8AC3E}">
        <p14:creationId xmlns:p14="http://schemas.microsoft.com/office/powerpoint/2010/main" val="936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cs typeface="B Mitra" panose="00000400000000000000" pitchFamily="2" charset="-78"/>
              </a:rPr>
              <a:t>اعضای بنیانگذار بنیاد ریسک‌فایو</a:t>
            </a:r>
            <a:endParaRPr lang="en-US" sz="4800" dirty="0">
              <a:cs typeface="B Mitra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2857143" cy="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96" y="2049350"/>
            <a:ext cx="238125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86" y="2220800"/>
            <a:ext cx="285750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9" y="3277870"/>
            <a:ext cx="238125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71" y="3268345"/>
            <a:ext cx="285750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86" y="3277870"/>
            <a:ext cx="2857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49" y="4506390"/>
            <a:ext cx="1808469" cy="1344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96" y="4702287"/>
            <a:ext cx="238125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86" y="4702287"/>
            <a:ext cx="3010134" cy="9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cs typeface="B Mitra" panose="00000400000000000000" pitchFamily="2" charset="-78"/>
              </a:rPr>
              <a:t>اعضای بنیانگذار بنیاد ریسک‌فایو</a:t>
            </a:r>
            <a:endParaRPr lang="en-US" sz="4800" dirty="0">
              <a:cs typeface="B Mitra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8" y="2097088"/>
            <a:ext cx="238125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71" y="2092755"/>
            <a:ext cx="23812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84" y="2358278"/>
            <a:ext cx="2857500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8" y="3436808"/>
            <a:ext cx="2415888" cy="6200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16" y="3480147"/>
            <a:ext cx="2721030" cy="5079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84" y="3436808"/>
            <a:ext cx="2857500" cy="581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47" y="4444106"/>
            <a:ext cx="1966443" cy="7865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16" y="4361144"/>
            <a:ext cx="238125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84" y="4361144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cs typeface="B Mitra" panose="00000400000000000000" pitchFamily="2" charset="-78"/>
              </a:rPr>
              <a:t>اعضای بنیانگذار بنیاد ریسک‌فایو</a:t>
            </a:r>
            <a:endParaRPr lang="en-US" sz="4800" dirty="0">
              <a:cs typeface="B Mitra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8" y="2105865"/>
            <a:ext cx="238125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42" y="1907745"/>
            <a:ext cx="2079308" cy="1348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84" y="2214186"/>
            <a:ext cx="1903080" cy="735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39" y="2860236"/>
            <a:ext cx="2242457" cy="1734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02" y="3386315"/>
            <a:ext cx="2644478" cy="1057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86" y="3601744"/>
            <a:ext cx="2161834" cy="6269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2" y="4837394"/>
            <a:ext cx="2221230" cy="999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94" y="4700730"/>
            <a:ext cx="1653094" cy="12728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40" y="4952282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cs typeface="B Mitra" panose="00000400000000000000" pitchFamily="2" charset="-78"/>
              </a:rPr>
              <a:t>اعضای بنیانگذار بنیاد ریسک‌فایو</a:t>
            </a:r>
            <a:endParaRPr lang="en-US" sz="4800" dirty="0">
              <a:cs typeface="B Mitra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17" y="2048715"/>
            <a:ext cx="2857500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39" y="2143965"/>
            <a:ext cx="28575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61" y="2138909"/>
            <a:ext cx="2857500" cy="866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42" y="4109390"/>
            <a:ext cx="238125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03" y="3855567"/>
            <a:ext cx="1973172" cy="14601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86" y="4109390"/>
            <a:ext cx="2381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>
                <a:cs typeface="B Mitra" panose="00000400000000000000" pitchFamily="2" charset="-78"/>
              </a:rPr>
              <a:t>دستورالعمل‌های ریسک‌فایو</a:t>
            </a:r>
            <a:endParaRPr lang="en-US" sz="48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25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Mitra</vt:lpstr>
      <vt:lpstr>Calibri</vt:lpstr>
      <vt:lpstr>Trebuchet MS</vt:lpstr>
      <vt:lpstr>Tw Cen MT</vt:lpstr>
      <vt:lpstr>Circuit</vt:lpstr>
      <vt:lpstr>معرفی اجمالی معماری ریسک‌فایو</vt:lpstr>
      <vt:lpstr>چرا ریسک‌فایو؟</vt:lpstr>
      <vt:lpstr>اعضای بنیانگذار بنیاد ریسک‌فایو</vt:lpstr>
      <vt:lpstr>اعضای بنیانگذار بنیاد ریسک‌فایو</vt:lpstr>
      <vt:lpstr>اعضای بنیانگذار بنیاد ریسک‌فایو</vt:lpstr>
      <vt:lpstr>اعضای بنیانگذار بنیاد ریسک‌فایو</vt:lpstr>
      <vt:lpstr>دستورالعمل‌های ریسک‌فایو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MMS</dc:creator>
  <cp:lastModifiedBy>MMS</cp:lastModifiedBy>
  <cp:revision>17</cp:revision>
  <dcterms:created xsi:type="dcterms:W3CDTF">2014-08-26T23:43:54Z</dcterms:created>
  <dcterms:modified xsi:type="dcterms:W3CDTF">2019-01-20T06:15:19Z</dcterms:modified>
</cp:coreProperties>
</file>