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411" r:id="rId5"/>
    <p:sldId id="412" r:id="rId6"/>
    <p:sldId id="413" r:id="rId7"/>
    <p:sldId id="407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2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21/09/2015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8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8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8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21/09/2015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21/09/2015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21/09/2015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chantiers lot 3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Présentation lors du regroupement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90101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7340"/>
            <a:ext cx="7922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Suivi 1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28993"/>
              </p:ext>
            </p:extLst>
          </p:nvPr>
        </p:nvGraphicFramePr>
        <p:xfrm>
          <a:off x="107504" y="692696"/>
          <a:ext cx="8784975" cy="453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882"/>
                <a:gridCol w="1368686"/>
                <a:gridCol w="1512168"/>
                <a:gridCol w="216023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Parties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Statut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Commentaires ?</a:t>
                      </a:r>
                      <a:endParaRPr lang="fr-FR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fr-FR" dirty="0" smtClean="0"/>
                        <a:t>ETL unifiée : XLSX, Access, CSV, </a:t>
                      </a:r>
                      <a:r>
                        <a:rPr lang="fr-FR" dirty="0" err="1" smtClean="0"/>
                        <a:t>dim</a:t>
                      </a:r>
                      <a:r>
                        <a:rPr lang="fr-FR" dirty="0" smtClean="0"/>
                        <a:t> à var </a:t>
                      </a:r>
                      <a:r>
                        <a:rPr lang="fr-FR" dirty="0" smtClean="0"/>
                        <a:t>lentes</a:t>
                      </a:r>
                      <a:r>
                        <a:rPr lang="fr-FR" baseline="0" dirty="0" smtClean="0"/>
                        <a:t> (Produits)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 de relecture croisée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Bientôt</a:t>
                      </a:r>
                      <a:r>
                        <a:rPr lang="fr-FR" baseline="0" dirty="0" smtClean="0"/>
                        <a:t> sous </a:t>
                      </a:r>
                      <a:r>
                        <a:rPr lang="fr-FR" baseline="0" dirty="0" err="1" smtClean="0"/>
                        <a:t>GitHub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Bug sous SSDT 2012</a:t>
                      </a:r>
                      <a:r>
                        <a:rPr lang="fr-FR" baseline="0" dirty="0" smtClean="0"/>
                        <a:t> / OK sous 2013</a:t>
                      </a:r>
                      <a:endParaRPr lang="fr-FR" dirty="0"/>
                    </a:p>
                  </a:txBody>
                  <a:tcPr/>
                </a:tc>
              </a:tr>
              <a:tr h="732383">
                <a:tc>
                  <a:txBody>
                    <a:bodyPr/>
                    <a:lstStyle/>
                    <a:p>
                      <a:r>
                        <a:rPr lang="fr-FR" dirty="0" smtClean="0"/>
                        <a:t>DWH : Backup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volumetrie</a:t>
                      </a:r>
                      <a:r>
                        <a:rPr lang="fr-FR" baseline="0" dirty="0" smtClean="0"/>
                        <a:t> 5M lignes VENTES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Projet SSDT + cube SSAS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Do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Olivier : Tests en cours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Moteurs de calculs </a:t>
                      </a:r>
                      <a:r>
                        <a:rPr lang="fr-FR" baseline="0" dirty="0" smtClean="0"/>
                        <a:t> + </a:t>
                      </a:r>
                      <a:r>
                        <a:rPr lang="fr-FR" baseline="0" dirty="0" err="1" smtClean="0"/>
                        <a:t>benchmarkings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To Do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Benchmarks</a:t>
                      </a:r>
                      <a:r>
                        <a:rPr lang="fr-FR" baseline="0" dirty="0" smtClean="0"/>
                        <a:t> à faire </a:t>
                      </a:r>
                      <a:r>
                        <a:rPr lang="fr-FR" baseline="0" dirty="0" err="1" smtClean="0"/>
                        <a:t>ssi</a:t>
                      </a:r>
                      <a:r>
                        <a:rPr lang="fr-FR" baseline="0" dirty="0" smtClean="0"/>
                        <a:t> projet SSAS OK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Web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WAIT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Validation</a:t>
                      </a:r>
                      <a:r>
                        <a:rPr lang="fr-FR" baseline="0" dirty="0" smtClean="0"/>
                        <a:t> projet par l’enseignant : Pas de retour…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7340"/>
            <a:ext cx="7922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Suivi 2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42454"/>
              </p:ext>
            </p:extLst>
          </p:nvPr>
        </p:nvGraphicFramePr>
        <p:xfrm>
          <a:off x="107504" y="692696"/>
          <a:ext cx="8784975" cy="564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882"/>
                <a:gridCol w="1008646"/>
                <a:gridCol w="1872208"/>
                <a:gridCol w="216023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Parties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Statut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Commentaires ?</a:t>
                      </a:r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Reports SSRS 1 -&gt; 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2 ou 3 à choisir pour la présentation</a:t>
                      </a:r>
                      <a:endParaRPr lang="fr-FR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fr-FR" dirty="0" smtClean="0"/>
                        <a:t>Reports SSRS 7 -&gt; 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do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do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/>
                        <a:t>Rework</a:t>
                      </a:r>
                      <a:r>
                        <a:rPr lang="fr-FR" baseline="0" dirty="0" smtClean="0"/>
                        <a:t>, cf. alignement avec SSRS Bernard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PowerBI</a:t>
                      </a:r>
                      <a:r>
                        <a:rPr lang="fr-FR" dirty="0" smtClean="0"/>
                        <a:t> sur</a:t>
                      </a:r>
                      <a:r>
                        <a:rPr lang="fr-FR" baseline="0" dirty="0" smtClean="0"/>
                        <a:t> DWH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Doc de conception V6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PowerBI</a:t>
                      </a:r>
                      <a:r>
                        <a:rPr lang="fr-FR" dirty="0" smtClean="0"/>
                        <a:t> sur SSAS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Benchmarks</a:t>
                      </a:r>
                      <a:r>
                        <a:rPr lang="fr-FR" baseline="0" dirty="0" smtClean="0"/>
                        <a:t> à faire </a:t>
                      </a:r>
                      <a:r>
                        <a:rPr lang="fr-FR" baseline="0" dirty="0" err="1" smtClean="0"/>
                        <a:t>ssi</a:t>
                      </a:r>
                      <a:r>
                        <a:rPr lang="fr-FR" baseline="0" dirty="0" smtClean="0"/>
                        <a:t> projet SSAS OK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Consolidation &amp; relecture doc conception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WAIT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Fusion à faire dès que toutes les parties seront documentées</a:t>
                      </a:r>
                      <a:endParaRPr lang="fr-FR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fr-FR" dirty="0" smtClean="0"/>
                        <a:t>Présentation</a:t>
                      </a:r>
                      <a:r>
                        <a:rPr lang="fr-FR" baseline="0" dirty="0" smtClean="0"/>
                        <a:t> : PPTX + montage machine démo + répétition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To 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do 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après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tous les points ci-dessus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M. Nicolas contacté ce jour pour partie logistique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7340"/>
            <a:ext cx="7922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Suivi 3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11098"/>
              </p:ext>
            </p:extLst>
          </p:nvPr>
        </p:nvGraphicFramePr>
        <p:xfrm>
          <a:off x="683568" y="1340768"/>
          <a:ext cx="7200800" cy="213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0"/>
              </a:tblGrid>
              <a:tr h="58780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Parties</a:t>
                      </a:r>
                      <a:endParaRPr lang="fr-FR" dirty="0"/>
                    </a:p>
                  </a:txBody>
                  <a:tcPr/>
                </a:tc>
              </a:tr>
              <a:tr h="42031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Data Mining</a:t>
                      </a:r>
                      <a:r>
                        <a:rPr lang="fr-FR" dirty="0" smtClean="0"/>
                        <a:t> : A voir si réalisable</a:t>
                      </a:r>
                      <a:endParaRPr lang="fr-FR" dirty="0"/>
                    </a:p>
                  </a:txBody>
                  <a:tcPr/>
                </a:tc>
              </a:tr>
              <a:tr h="3918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Moteur de calcul </a:t>
                      </a:r>
                      <a:r>
                        <a:rPr lang="fr-FR" baseline="0" dirty="0" smtClean="0"/>
                        <a:t>: Relecture à faire [</a:t>
                      </a:r>
                      <a:r>
                        <a:rPr lang="fr-FR" u="sng" baseline="0" dirty="0" smtClean="0"/>
                        <a:t>Cédric ?</a:t>
                      </a:r>
                      <a:r>
                        <a:rPr lang="fr-FR" baseline="0" dirty="0" smtClean="0"/>
                        <a:t> / Thomas / Olivier]</a:t>
                      </a:r>
                      <a:endParaRPr lang="fr-FR" dirty="0"/>
                    </a:p>
                  </a:txBody>
                  <a:tcPr/>
                </a:tc>
              </a:tr>
              <a:tr h="33174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Présentation</a:t>
                      </a:r>
                      <a:r>
                        <a:rPr lang="fr-FR" dirty="0" smtClean="0"/>
                        <a:t> : Envoyer un mail à l’enseignant de D351 [Thomas]</a:t>
                      </a:r>
                      <a:endParaRPr lang="fr-FR" dirty="0"/>
                    </a:p>
                  </a:txBody>
                  <a:tcPr/>
                </a:tc>
              </a:tr>
              <a:tr h="33174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Structure</a:t>
                      </a:r>
                      <a:r>
                        <a:rPr lang="fr-FR" b="1" baseline="0" dirty="0" smtClean="0"/>
                        <a:t> de la présentation </a:t>
                      </a:r>
                      <a:r>
                        <a:rPr lang="fr-FR" baseline="0" dirty="0" smtClean="0"/>
                        <a:t>: En attente propositions de Bernard par mail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3528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Présentation lors du regroupement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620688"/>
            <a:ext cx="7920880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Présentation le JEUDI 15/10/2015 après déjeuner</a:t>
            </a:r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30 minutes maxi : </a:t>
            </a:r>
            <a:r>
              <a:rPr lang="fr-FR" sz="1400" dirty="0" smtClean="0">
                <a:solidFill>
                  <a:schemeClr val="tx1"/>
                </a:solidFill>
              </a:rPr>
              <a:t>4 modules * 8 minutes</a:t>
            </a:r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Plutôt axé sur la démo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Olivier : </a:t>
            </a:r>
            <a:r>
              <a:rPr lang="fr-FR" sz="1400" dirty="0" smtClean="0">
                <a:solidFill>
                  <a:schemeClr val="tx1"/>
                </a:solidFill>
              </a:rPr>
              <a:t>Demander à réserver vidéoprojecteur + salle avec accès Internet pour Skype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Livrables</a:t>
            </a:r>
            <a:r>
              <a:rPr lang="fr-FR" sz="1400" dirty="0" smtClean="0">
                <a:solidFill>
                  <a:schemeClr val="tx1"/>
                </a:solidFill>
              </a:rPr>
              <a:t> : Documents de conception + </a:t>
            </a:r>
            <a:r>
              <a:rPr lang="fr-FR" sz="1400" u="sng" dirty="0" smtClean="0">
                <a:solidFill>
                  <a:schemeClr val="tx1"/>
                </a:solidFill>
              </a:rPr>
              <a:t>Install guide</a:t>
            </a:r>
            <a:r>
              <a:rPr lang="fr-FR" sz="1400" dirty="0" smtClean="0">
                <a:solidFill>
                  <a:schemeClr val="tx1"/>
                </a:solidFill>
              </a:rPr>
              <a:t> + Sources (ZIP) +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u="sng" dirty="0" smtClean="0">
                <a:solidFill>
                  <a:schemeClr val="tx1"/>
                </a:solidFill>
              </a:rPr>
              <a:t>PPT de la présentation </a:t>
            </a:r>
            <a:r>
              <a:rPr lang="fr-FR" sz="1400" dirty="0" smtClean="0">
                <a:solidFill>
                  <a:schemeClr val="tx1"/>
                </a:solidFill>
              </a:rPr>
              <a:t>+ </a:t>
            </a:r>
            <a:r>
              <a:rPr lang="fr-FR" sz="1400" u="sng" dirty="0" smtClean="0">
                <a:solidFill>
                  <a:schemeClr val="tx1"/>
                </a:solidFill>
              </a:rPr>
              <a:t>Doc sur la méthodologie projet utilisée (</a:t>
            </a:r>
            <a:r>
              <a:rPr lang="fr-FR" sz="1400" u="sng" dirty="0" err="1" smtClean="0">
                <a:solidFill>
                  <a:schemeClr val="tx1"/>
                </a:solidFill>
              </a:rPr>
              <a:t>Skypes</a:t>
            </a:r>
            <a:r>
              <a:rPr lang="fr-FR" sz="1400" u="sng" dirty="0" smtClean="0">
                <a:solidFill>
                  <a:schemeClr val="tx1"/>
                </a:solidFill>
              </a:rPr>
              <a:t>, </a:t>
            </a:r>
            <a:r>
              <a:rPr lang="fr-FR" sz="1400" u="sng" dirty="0" err="1" smtClean="0">
                <a:solidFill>
                  <a:schemeClr val="tx1"/>
                </a:solidFill>
              </a:rPr>
              <a:t>GitHub</a:t>
            </a:r>
            <a:r>
              <a:rPr lang="fr-FR" sz="1400" u="sng" dirty="0" smtClean="0">
                <a:solidFill>
                  <a:schemeClr val="tx1"/>
                </a:solidFill>
              </a:rPr>
              <a:t>…)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1560" y="2564905"/>
            <a:ext cx="792088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Idées @ 14/09/2015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SSIS : 1 seul package, à voir en fonction du temps si on montre aussi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4 modules : 1 – DWH &amp; SSAS &amp; optimiseur, 2 – SSRS, 3 - ETL, 4 – POWERPIVOT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slide avec la </a:t>
            </a:r>
            <a:r>
              <a:rPr lang="fr-FR" sz="1400" dirty="0" err="1" smtClean="0">
                <a:solidFill>
                  <a:schemeClr val="tx1"/>
                </a:solidFill>
              </a:rPr>
              <a:t>lotification</a:t>
            </a:r>
            <a:r>
              <a:rPr lang="fr-FR" sz="1400" dirty="0" smtClean="0">
                <a:solidFill>
                  <a:schemeClr val="tx1"/>
                </a:solidFill>
              </a:rPr>
              <a:t> et l’organisation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Attention à la licence </a:t>
            </a:r>
            <a:r>
              <a:rPr lang="fr-FR" sz="1400" u="sng" dirty="0" smtClean="0">
                <a:solidFill>
                  <a:schemeClr val="tx1"/>
                </a:solidFill>
              </a:rPr>
              <a:t>OFFICE 2013 : 30 jours </a:t>
            </a:r>
            <a:r>
              <a:rPr lang="fr-FR" sz="1400" dirty="0" smtClean="0">
                <a:solidFill>
                  <a:schemeClr val="tx1"/>
                </a:solidFill>
              </a:rPr>
              <a:t>/ SQL Server 2014 : 90 jours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Slide des livrables et leur organisation + lien et organisation </a:t>
            </a:r>
            <a:r>
              <a:rPr lang="fr-FR" sz="1400" dirty="0" err="1" smtClean="0">
                <a:solidFill>
                  <a:schemeClr val="tx1"/>
                </a:solidFill>
              </a:rPr>
              <a:t>GitHub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PC portable : 2 machines ? (4 Go RAM mini)  Sinon : Mettre en vidéo sur le 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Vidéoprojecteur + connexion pour Skype (Bernard) -&gt; Instructions à l’oral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11560" y="4826675"/>
            <a:ext cx="7920880" cy="1600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PLANNING : 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1 Skype restant : 24/09 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Reste à faire jusqu’au Finir la doc + le PPT + la machine de démo pour le 15/10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2 machines 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b="1" dirty="0" smtClean="0">
              <a:solidFill>
                <a:schemeClr val="tx1"/>
              </a:solidFill>
            </a:endParaRP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&amp; dernier ;-) Skype :</a:t>
            </a:r>
          </a:p>
          <a:p>
            <a:pPr algn="ctr"/>
            <a:r>
              <a:rPr lang="fr-FR" sz="4000" dirty="0" smtClean="0"/>
              <a:t>Jeudi 24/09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4768</TotalTime>
  <Words>545</Words>
  <Application>Microsoft Office PowerPoint</Application>
  <PresentationFormat>Affichage à l'écran (4:3)</PresentationFormat>
  <Paragraphs>116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410</cp:revision>
  <cp:lastPrinted>2015-06-29T11:48:16Z</cp:lastPrinted>
  <dcterms:created xsi:type="dcterms:W3CDTF">2015-04-28T11:53:17Z</dcterms:created>
  <dcterms:modified xsi:type="dcterms:W3CDTF">2015-09-21T19:30:51Z</dcterms:modified>
</cp:coreProperties>
</file>