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1" r:id="rId2"/>
    <p:sldId id="333" r:id="rId3"/>
    <p:sldId id="357" r:id="rId4"/>
    <p:sldId id="361" r:id="rId5"/>
    <p:sldId id="358" r:id="rId6"/>
    <p:sldId id="3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20/06/2015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20/06/2015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20/06/2015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20/06/2015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20/06/2015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22/06/2015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0276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258665" y="1504816"/>
            <a:ext cx="62646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lots 2 et 3, on distingue deux équipes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Business Intelligence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Java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Les logiciels requis ne sont pas les mêmes, mais rien n’empêche de tout installer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39" y="159322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96289" y="220474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b="1" dirty="0" smtClean="0"/>
              <a:t>Vendredi 26/06/2015</a:t>
            </a:r>
          </a:p>
          <a:p>
            <a:pPr algn="ctr"/>
            <a:r>
              <a:rPr lang="fr-FR" sz="4000" b="1" dirty="0" smtClean="0"/>
              <a:t>21H00</a:t>
            </a:r>
            <a:endParaRPr lang="fr-FR" sz="4000" b="1" dirty="0"/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LE MOT DE LA FIN…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img.clubic.com/05523479-photo-logo-skype.jpg&amp;sa=X&amp;ei=6eJ2Va_FOIGyUrWggYgI&amp;ved=0CAkQ8wc&amp;usg=AFQjCNFwjUn1OuhULWDsziDudvxM-9K4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22" y="768797"/>
            <a:ext cx="1063253" cy="10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inkbug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8" y="5169871"/>
            <a:ext cx="1613262" cy="121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38" y="98167"/>
            <a:ext cx="22825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Côté communication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2970" y="692696"/>
            <a:ext cx="693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Communication d’équipe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Nous allons </a:t>
            </a:r>
            <a:r>
              <a:rPr lang="fr-FR" dirty="0" smtClean="0"/>
              <a:t>privilégier </a:t>
            </a:r>
            <a:r>
              <a:rPr lang="fr-FR" dirty="0"/>
              <a:t>SKYPE pour </a:t>
            </a:r>
            <a:r>
              <a:rPr lang="fr-FR" dirty="0" smtClean="0"/>
              <a:t>les visio-conférences hebdomadaires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Entre-temps, vous </a:t>
            </a:r>
            <a:r>
              <a:rPr lang="fr-FR" dirty="0"/>
              <a:t>pouvez m’envoyer un mail à </a:t>
            </a:r>
            <a:r>
              <a:rPr lang="fr-FR" u="sng" dirty="0" err="1">
                <a:solidFill>
                  <a:schemeClr val="tx2"/>
                </a:solidFill>
              </a:rPr>
              <a:t>olivier.essner</a:t>
            </a:r>
            <a:r>
              <a:rPr lang="fr-FR" u="sng" dirty="0">
                <a:solidFill>
                  <a:schemeClr val="tx2"/>
                </a:solidFill>
              </a:rPr>
              <a:t> (at) </a:t>
            </a:r>
            <a:r>
              <a:rPr lang="fr-FR" u="sng" dirty="0" smtClean="0">
                <a:solidFill>
                  <a:schemeClr val="tx2"/>
                </a:solidFill>
              </a:rPr>
              <a:t>free.fr </a:t>
            </a:r>
            <a:r>
              <a:rPr lang="fr-FR" dirty="0" smtClean="0"/>
              <a:t>Penser à mettre tout le monde en copie des échanges de mails !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72000" y="2738824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err="1" smtClean="0"/>
              <a:t>Keep</a:t>
            </a:r>
            <a:r>
              <a:rPr lang="fr-FR" b="1" dirty="0" smtClean="0"/>
              <a:t> </a:t>
            </a:r>
            <a:r>
              <a:rPr lang="fr-FR" b="1" dirty="0" err="1" smtClean="0"/>
              <a:t>it</a:t>
            </a:r>
            <a:r>
              <a:rPr lang="fr-FR" b="1" dirty="0" smtClean="0"/>
              <a:t> simple </a:t>
            </a:r>
            <a:r>
              <a:rPr lang="fr-FR" b="1" dirty="0"/>
              <a:t>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En 3 mois de travail, les enseignants du Master ne nous demandent pas un projet « techniquement  parfait  » mais « un projet qui marche </a:t>
            </a:r>
            <a:r>
              <a:rPr lang="fr-FR" dirty="0" smtClean="0"/>
              <a:t>»…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5104055"/>
            <a:ext cx="67093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En cas de blocage ou de bug récalcitrant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N’hésitez pas à demander de l’aide aux autres membres de notre équipe. Nos compétences &amp; expériences pro sont variées, il est donc très probable que l’un d’entre nous ai déjà votre solution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4" y="2239543"/>
            <a:ext cx="4120108" cy="255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193</Words>
  <Application>Microsoft Office PowerPoint</Application>
  <PresentationFormat>Affichage à l'écran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136</cp:revision>
  <dcterms:created xsi:type="dcterms:W3CDTF">2015-04-28T11:53:17Z</dcterms:created>
  <dcterms:modified xsi:type="dcterms:W3CDTF">2015-06-20T15:37:05Z</dcterms:modified>
</cp:coreProperties>
</file>