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1" r:id="rId2"/>
    <p:sldId id="333" r:id="rId3"/>
    <p:sldId id="3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20/06/2015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20/06/2015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20/06/2015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20/06/2015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20/06/2015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20/06/2015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20/06/2015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TITRE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61927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417140" y="85028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Texte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9139" y="159322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6289" y="2204740"/>
            <a:ext cx="103096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Texte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81836" y="122458"/>
            <a:ext cx="22825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41</Words>
  <Application>Microsoft Office PowerPoint</Application>
  <PresentationFormat>Affichage à l'écran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137</cp:revision>
  <dcterms:created xsi:type="dcterms:W3CDTF">2015-04-28T11:53:17Z</dcterms:created>
  <dcterms:modified xsi:type="dcterms:W3CDTF">2015-06-20T15:38:24Z</dcterms:modified>
</cp:coreProperties>
</file>