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6" r:id="rId5"/>
    <p:sldId id="402" r:id="rId6"/>
    <p:sldId id="397" r:id="rId7"/>
    <p:sldId id="401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10/08/2015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10/08/2015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10/08/2015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C#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90970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48103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16 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/ 08 / 2015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16 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2492896"/>
            <a:ext cx="374441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032" y="558924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Olivier : Demander avancement @ Bernard par mail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01787"/>
              </p:ext>
            </p:extLst>
          </p:nvPr>
        </p:nvGraphicFramePr>
        <p:xfrm>
          <a:off x="755576" y="1196752"/>
          <a:ext cx="7848872" cy="385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61"/>
                <a:gridCol w="388131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?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5 requêtes MDX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3 reports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3 derniers reports, et (Idéalement) des graphs sur les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Faire 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les 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2 reports restants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Modifier requêtes MDX des taux de percé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Pb de connexion avec SSRS, depuis SSMS (Faire des  ? Mais OK sous SSDT =&gt; A regarder mais pas bloquant</a:t>
                      </a:r>
                    </a:p>
                    <a:p>
                      <a:pPr algn="l"/>
                      <a:r>
                        <a:rPr lang="fr-FR" sz="1400" b="1" baseline="0" dirty="0" smtClean="0"/>
                        <a:t>Reports</a:t>
                      </a:r>
                      <a:r>
                        <a:rPr lang="fr-FR" sz="1400" b="0" baseline="0" dirty="0" smtClean="0"/>
                        <a:t> : Thomas OK sous SSDT, même manip que les cubes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</a:t>
            </a:r>
            <a:r>
              <a:rPr lang="fr-FR" b="1" dirty="0" smtClean="0"/>
              <a:t>jeudi 13/08/2015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013176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63501" y="5380845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73138"/>
              </p:ext>
            </p:extLst>
          </p:nvPr>
        </p:nvGraphicFramePr>
        <p:xfrm>
          <a:off x="539552" y="1844824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17 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/ 08 / 2015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17 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17 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13 / 08 / 2015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20</a:t>
                      </a:r>
                      <a:r>
                        <a:rPr lang="fr-FR" sz="1400" b="1" baseline="0" dirty="0" smtClean="0"/>
                        <a:t> </a:t>
                      </a:r>
                      <a:r>
                        <a:rPr lang="fr-FR" sz="1400" b="1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9792" y="2780928"/>
            <a:ext cx="55446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33624"/>
              </p:ext>
            </p:extLst>
          </p:nvPr>
        </p:nvGraphicFramePr>
        <p:xfrm>
          <a:off x="755576" y="1196752"/>
          <a:ext cx="7776865" cy="385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  <a:gridCol w="245794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-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Coder l'</a:t>
                      </a:r>
                      <a:r>
                        <a:rPr lang="fr-FR" sz="1400" dirty="0" err="1" smtClean="0"/>
                        <a:t>algo</a:t>
                      </a:r>
                      <a:r>
                        <a:rPr lang="fr-FR" sz="1400" dirty="0" smtClean="0"/>
                        <a:t> de combinaison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Requête SSAS de chiffrage des volumétries des cuboïdes.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Dimensions 1D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Envoi 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du schéma 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d’agrégats 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à 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SSAS via AMO, sinon contournement par XMLA (Point de jeudi)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</a:t>
                      </a:r>
                      <a:r>
                        <a:rPr lang="fr-FR" sz="1400" b="1" u="sng" dirty="0" smtClean="0"/>
                        <a:t>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Intégration</a:t>
                      </a:r>
                      <a:r>
                        <a:rPr lang="fr-FR" sz="1400" b="0" u="none" baseline="0" dirty="0" smtClean="0"/>
                        <a:t> dans le socle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Coder l’</a:t>
                      </a:r>
                      <a:r>
                        <a:rPr lang="fr-FR" sz="1400" b="0" baseline="0" dirty="0" err="1" smtClean="0"/>
                        <a:t>algo</a:t>
                      </a:r>
                      <a:r>
                        <a:rPr lang="fr-FR" sz="1400" b="0" baseline="0" dirty="0" smtClean="0"/>
                        <a:t> de matérialisation </a:t>
                      </a:r>
                      <a:r>
                        <a:rPr lang="fr-FR" sz="1400" b="0" baseline="0" dirty="0" smtClean="0"/>
                        <a:t>partielle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Récupérer le XMLA du schéma d’agrégat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Comparer les XMLA : AMO &amp;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Wizard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Gestion des NULL dans les agrégats ?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</a:t>
            </a:r>
            <a:r>
              <a:rPr lang="fr-FR" b="1" dirty="0" smtClean="0"/>
              <a:t>jeudi 13/08/2015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497487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857527"/>
            <a:ext cx="792088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 &amp; Olivier </a:t>
            </a:r>
            <a:r>
              <a:rPr lang="fr-FR" sz="1400" dirty="0" smtClean="0"/>
              <a:t>: Intégration SOCLE + </a:t>
            </a:r>
            <a:r>
              <a:rPr lang="fr-FR" sz="1400" dirty="0" err="1" smtClean="0"/>
              <a:t>algos</a:t>
            </a:r>
            <a:endParaRPr lang="fr-FR" sz="1400" dirty="0" smtClean="0"/>
          </a:p>
          <a:p>
            <a:r>
              <a:rPr lang="fr-FR" sz="1400" b="1" dirty="0" smtClean="0"/>
              <a:t>Cédric</a:t>
            </a:r>
            <a:r>
              <a:rPr lang="fr-FR" sz="1400" dirty="0" smtClean="0"/>
              <a:t> : Partie AMO sur génération agrégats</a:t>
            </a:r>
          </a:p>
          <a:p>
            <a:r>
              <a:rPr lang="fr-FR" sz="1400" b="1" dirty="0" smtClean="0"/>
              <a:t>Thomas &amp; Olivier </a:t>
            </a:r>
            <a:r>
              <a:rPr lang="fr-FR" sz="1400" dirty="0" smtClean="0"/>
              <a:t>: XMLA de l’assistant d’agrégats SSDT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</a:t>
            </a:r>
            <a:r>
              <a:rPr lang="fr-FR" sz="4000" dirty="0" smtClean="0"/>
              <a:t>di 13/08 </a:t>
            </a:r>
            <a:r>
              <a:rPr lang="fr-FR" sz="4000" dirty="0" smtClean="0"/>
              <a:t>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544</Words>
  <Application>Microsoft Office PowerPoint</Application>
  <PresentationFormat>Affichage à l'écran (4:3)</PresentationFormat>
  <Paragraphs>149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313</cp:revision>
  <cp:lastPrinted>2015-06-29T11:48:16Z</cp:lastPrinted>
  <dcterms:created xsi:type="dcterms:W3CDTF">2015-04-28T11:53:17Z</dcterms:created>
  <dcterms:modified xsi:type="dcterms:W3CDTF">2015-08-10T19:39:21Z</dcterms:modified>
</cp:coreProperties>
</file>