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01" r:id="rId2"/>
    <p:sldId id="333" r:id="rId3"/>
    <p:sldId id="357" r:id="rId4"/>
    <p:sldId id="364" r:id="rId5"/>
    <p:sldId id="365" r:id="rId6"/>
    <p:sldId id="371" r:id="rId7"/>
    <p:sldId id="370" r:id="rId8"/>
    <p:sldId id="372" r:id="rId9"/>
    <p:sldId id="361" r:id="rId10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t>29/06/2015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691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29/06/2015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t>29/06/2015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t>29/06/2015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t>29/06/2015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t>29/06/2015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t>29/06/2015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t>29/06/2015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t>29/06/2015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t>29/06/2015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t>29/06/2015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t>29/06/2015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t>29/06/2015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29/06/2015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Troisième réunion du projet ODE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Généralités</a:t>
            </a: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Planning du lot 1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Installation des postes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Scripts SQL du DWH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59375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Présence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76522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Planning du lot 1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980728"/>
            <a:ext cx="59584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Phase 1 : Initialisation technique</a:t>
            </a:r>
          </a:p>
          <a:p>
            <a:pPr lvl="1"/>
            <a:r>
              <a:rPr lang="fr-FR" dirty="0" smtClean="0"/>
              <a:t>1.1   Installation de tous les postes de </a:t>
            </a:r>
            <a:r>
              <a:rPr lang="fr-FR" dirty="0" err="1" smtClean="0"/>
              <a:t>dev</a:t>
            </a:r>
            <a:endParaRPr lang="fr-FR" dirty="0" smtClean="0"/>
          </a:p>
          <a:p>
            <a:pPr lvl="1"/>
            <a:r>
              <a:rPr lang="fr-FR" dirty="0" smtClean="0"/>
              <a:t>1.2   Mise à jour de</a:t>
            </a:r>
            <a:r>
              <a:rPr lang="fr-FR" dirty="0"/>
              <a:t> </a:t>
            </a:r>
            <a:r>
              <a:rPr lang="fr-FR" dirty="0" smtClean="0"/>
              <a:t>la documentation</a:t>
            </a:r>
            <a:endParaRPr lang="fr-FR" dirty="0"/>
          </a:p>
          <a:p>
            <a:endParaRPr lang="fr-FR" dirty="0" smtClean="0"/>
          </a:p>
          <a:p>
            <a:r>
              <a:rPr lang="fr-FR" b="1" dirty="0"/>
              <a:t>Phase </a:t>
            </a:r>
            <a:r>
              <a:rPr lang="fr-FR" b="1" dirty="0" smtClean="0"/>
              <a:t>2 </a:t>
            </a:r>
            <a:r>
              <a:rPr lang="fr-FR" b="1" dirty="0"/>
              <a:t>: </a:t>
            </a:r>
            <a:r>
              <a:rPr lang="fr-FR" b="1" dirty="0" smtClean="0"/>
              <a:t>Construction du DWH sous SQL SERVER</a:t>
            </a:r>
            <a:endParaRPr lang="fr-FR" dirty="0" smtClean="0"/>
          </a:p>
          <a:p>
            <a:pPr lvl="1"/>
            <a:r>
              <a:rPr lang="fr-FR" dirty="0" smtClean="0"/>
              <a:t>2.1   Modélisation en étoile</a:t>
            </a:r>
          </a:p>
          <a:p>
            <a:pPr lvl="1"/>
            <a:r>
              <a:rPr lang="fr-FR" dirty="0" smtClean="0"/>
              <a:t>2.2   Scripts SQL de construction</a:t>
            </a:r>
          </a:p>
          <a:p>
            <a:pPr lvl="1"/>
            <a:r>
              <a:rPr lang="fr-FR" dirty="0" smtClean="0"/>
              <a:t>2.3   Scripts SQL / T-SQL de remplissage</a:t>
            </a:r>
          </a:p>
          <a:p>
            <a:pPr lvl="1"/>
            <a:r>
              <a:rPr lang="fr-FR" dirty="0" smtClean="0"/>
              <a:t>2.4   Rédaction de la documentation</a:t>
            </a:r>
          </a:p>
          <a:p>
            <a:endParaRPr lang="fr-FR" dirty="0" smtClean="0"/>
          </a:p>
          <a:p>
            <a:r>
              <a:rPr lang="fr-FR" b="1" dirty="0"/>
              <a:t>Phase </a:t>
            </a:r>
            <a:r>
              <a:rPr lang="fr-FR" b="1" dirty="0" smtClean="0"/>
              <a:t>3 </a:t>
            </a:r>
            <a:r>
              <a:rPr lang="fr-FR" b="1" dirty="0"/>
              <a:t>: </a:t>
            </a:r>
            <a:r>
              <a:rPr lang="fr-FR" b="1" dirty="0" smtClean="0"/>
              <a:t>Construction de la base OLAP</a:t>
            </a:r>
            <a:endParaRPr lang="fr-FR" dirty="0" smtClean="0"/>
          </a:p>
          <a:p>
            <a:pPr lvl="1"/>
            <a:r>
              <a:rPr lang="fr-FR" dirty="0" smtClean="0"/>
              <a:t>3.1   Génération du cube</a:t>
            </a:r>
          </a:p>
          <a:p>
            <a:pPr lvl="1"/>
            <a:r>
              <a:rPr lang="fr-FR" dirty="0" smtClean="0"/>
              <a:t>3.2.  Utilisation de l’optimiseur OLAP de SSAS</a:t>
            </a:r>
          </a:p>
          <a:p>
            <a:pPr lvl="1"/>
            <a:r>
              <a:rPr lang="fr-FR" dirty="0" smtClean="0"/>
              <a:t>3.3   Rédaction </a:t>
            </a:r>
            <a:r>
              <a:rPr lang="fr-FR" dirty="0"/>
              <a:t>de la </a:t>
            </a:r>
            <a:r>
              <a:rPr lang="fr-FR" dirty="0" smtClean="0"/>
              <a:t>Documentation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04352"/>
              </p:ext>
            </p:extLst>
          </p:nvPr>
        </p:nvGraphicFramePr>
        <p:xfrm>
          <a:off x="5868144" y="260648"/>
          <a:ext cx="2925452" cy="167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97675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Echéance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 vert="vert270" anchor="ctr"/>
                </a:tc>
              </a:tr>
              <a:tr h="3532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26/06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34751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26/06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94763"/>
              </p:ext>
            </p:extLst>
          </p:nvPr>
        </p:nvGraphicFramePr>
        <p:xfrm>
          <a:off x="5868144" y="2204864"/>
          <a:ext cx="2925452" cy="137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14401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</a:tr>
              <a:tr h="31564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03/07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03/07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5449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47298"/>
              </p:ext>
            </p:extLst>
          </p:nvPr>
        </p:nvGraphicFramePr>
        <p:xfrm>
          <a:off x="5868144" y="3927144"/>
          <a:ext cx="2925452" cy="10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14401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</a:tr>
              <a:tr h="31564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68145" y="5229200"/>
            <a:ext cx="28803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Passage au lot 2 le </a:t>
            </a:r>
            <a:r>
              <a:rPr lang="fr-FR" b="1" dirty="0" smtClean="0"/>
              <a:t>22/07</a:t>
            </a:r>
            <a:endParaRPr lang="fr-FR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5868145" y="2348880"/>
            <a:ext cx="2952327" cy="6170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0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26722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Installation des postes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899592" y="748846"/>
            <a:ext cx="5151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Cf. « </a:t>
            </a:r>
            <a:r>
              <a:rPr lang="fr-FR" b="1" dirty="0" smtClean="0"/>
              <a:t>Installation_PostesDevs_2015-06_19_v1.pptx</a:t>
            </a:r>
            <a:r>
              <a:rPr lang="fr-FR" dirty="0" smtClean="0"/>
              <a:t> »</a:t>
            </a:r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77952"/>
              </p:ext>
            </p:extLst>
          </p:nvPr>
        </p:nvGraphicFramePr>
        <p:xfrm>
          <a:off x="827584" y="2276872"/>
          <a:ext cx="62077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594"/>
                <a:gridCol w="1008112"/>
                <a:gridCol w="794157"/>
                <a:gridCol w="934035"/>
                <a:gridCol w="1008112"/>
                <a:gridCol w="116171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Outil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r>
                        <a:rPr lang="fr-FR" sz="1600" baseline="0" dirty="0" smtClean="0"/>
                        <a:t>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 ?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Git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SQL</a:t>
                      </a:r>
                      <a:r>
                        <a:rPr lang="fr-FR" b="1" baseline="0" dirty="0" smtClean="0"/>
                        <a:t> Server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Java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</a:t>
                      </a:r>
                      <a:r>
                        <a:rPr lang="fr-FR" baseline="0" dirty="0" smtClean="0"/>
                        <a:t> attente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" name="AutoShape 2" descr="Résultat de recherche d'images pour &quot;git hub&quot;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85738"/>
            <a:ext cx="1946861" cy="1295548"/>
          </a:xfrm>
          <a:prstGeom prst="rect">
            <a:avLst/>
          </a:prstGeom>
        </p:spPr>
      </p:pic>
      <p:pic>
        <p:nvPicPr>
          <p:cNvPr id="13" name="Picture 4" descr="http://www.google.fr/url?source=imglanding&amp;ct=img&amp;q=http://sqlbak.com/blog/wp-content/uploads/2014/02/sql-server2014logo.jpg&amp;sa=X&amp;ei=lqd2VZKbDMq1UbmRgcAB&amp;ved=0CAkQ8wc&amp;usg=AFQjCNHjfXcM2c-7gmab92ffuuQ7Y1FCw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749" y="2132856"/>
            <a:ext cx="965937" cy="79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www.google.fr/url?source=imglanding&amp;ct=img&amp;q=http://www.eclipse.org/xtend/images/java8_logo.png&amp;sa=X&amp;ei=S6h2VbKcGcG0UpulgdgI&amp;ved=0CAkQ8wc&amp;usg=AFQjCNHrMFYUWGNLRMtyJXT2ZqkrqdJcv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39" y="3501008"/>
            <a:ext cx="1190955" cy="12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0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12506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Vue globale du DWH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004048" y="3324848"/>
            <a:ext cx="1764196" cy="81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 de faits </a:t>
            </a:r>
          </a:p>
          <a:p>
            <a:pPr algn="ctr"/>
            <a:r>
              <a:rPr lang="fr-FR" dirty="0" smtClean="0"/>
              <a:t>« Ventes »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555776" y="4725020"/>
            <a:ext cx="1741550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Clients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020272" y="4710186"/>
            <a:ext cx="1583423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Temps »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3324848"/>
            <a:ext cx="1741550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Villes »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555776" y="2190030"/>
            <a:ext cx="1741550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Lieux »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020272" y="2190030"/>
            <a:ext cx="1583423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Produits »</a:t>
            </a:r>
            <a:endParaRPr lang="fr-FR" dirty="0"/>
          </a:p>
        </p:txBody>
      </p:sp>
      <p:cxnSp>
        <p:nvCxnSpPr>
          <p:cNvPr id="30" name="Connecteur droit avec flèche 29"/>
          <p:cNvCxnSpPr>
            <a:stCxn id="11" idx="1"/>
          </p:cNvCxnSpPr>
          <p:nvPr/>
        </p:nvCxnSpPr>
        <p:spPr>
          <a:xfrm flipH="1" flipV="1">
            <a:off x="4297326" y="2838226"/>
            <a:ext cx="706722" cy="89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1"/>
          </p:cNvCxnSpPr>
          <p:nvPr/>
        </p:nvCxnSpPr>
        <p:spPr>
          <a:xfrm flipH="1">
            <a:off x="1993070" y="2514128"/>
            <a:ext cx="562706" cy="81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1" idx="1"/>
          </p:cNvCxnSpPr>
          <p:nvPr/>
        </p:nvCxnSpPr>
        <p:spPr>
          <a:xfrm flipH="1">
            <a:off x="4297326" y="3729849"/>
            <a:ext cx="706722" cy="98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6" idx="1"/>
          </p:cNvCxnSpPr>
          <p:nvPr/>
        </p:nvCxnSpPr>
        <p:spPr>
          <a:xfrm flipH="1" flipV="1">
            <a:off x="1993070" y="3973044"/>
            <a:ext cx="562706" cy="1076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1" idx="3"/>
          </p:cNvCxnSpPr>
          <p:nvPr/>
        </p:nvCxnSpPr>
        <p:spPr>
          <a:xfrm flipV="1">
            <a:off x="6768244" y="2838226"/>
            <a:ext cx="252028" cy="89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1" idx="3"/>
          </p:cNvCxnSpPr>
          <p:nvPr/>
        </p:nvCxnSpPr>
        <p:spPr>
          <a:xfrm>
            <a:off x="6768244" y="3729849"/>
            <a:ext cx="252028" cy="98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020272" y="891591"/>
            <a:ext cx="1583423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Catégories »</a:t>
            </a:r>
            <a:endParaRPr lang="fr-FR" dirty="0"/>
          </a:p>
        </p:txBody>
      </p:sp>
      <p:cxnSp>
        <p:nvCxnSpPr>
          <p:cNvPr id="56" name="Connecteur droit avec flèche 55"/>
          <p:cNvCxnSpPr>
            <a:stCxn id="14" idx="0"/>
            <a:endCxn id="55" idx="2"/>
          </p:cNvCxnSpPr>
          <p:nvPr/>
        </p:nvCxnSpPr>
        <p:spPr>
          <a:xfrm flipV="1">
            <a:off x="7811984" y="1539787"/>
            <a:ext cx="0" cy="650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415957" y="930317"/>
            <a:ext cx="1764196" cy="81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 de faits </a:t>
            </a:r>
          </a:p>
          <a:p>
            <a:pPr algn="ctr"/>
            <a:r>
              <a:rPr lang="fr-FR" dirty="0" smtClean="0"/>
              <a:t>« Stocks »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33" idx="1"/>
            <a:endCxn id="13" idx="0"/>
          </p:cNvCxnSpPr>
          <p:nvPr/>
        </p:nvCxnSpPr>
        <p:spPr>
          <a:xfrm flipH="1">
            <a:off x="3426551" y="1335318"/>
            <a:ext cx="989406" cy="854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33" idx="3"/>
          </p:cNvCxnSpPr>
          <p:nvPr/>
        </p:nvCxnSpPr>
        <p:spPr>
          <a:xfrm>
            <a:off x="6180153" y="1335318"/>
            <a:ext cx="852888" cy="854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33" idx="0"/>
            <a:endCxn id="8" idx="3"/>
          </p:cNvCxnSpPr>
          <p:nvPr/>
        </p:nvCxnSpPr>
        <p:spPr>
          <a:xfrm rot="16200000" flipH="1">
            <a:off x="4898891" y="1329480"/>
            <a:ext cx="4103967" cy="3305640"/>
          </a:xfrm>
          <a:prstGeom prst="bentConnector4">
            <a:avLst>
              <a:gd name="adj1" fmla="val -5570"/>
              <a:gd name="adj2" fmla="val 10691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38623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Construction de la base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3222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Scripts SQL de création du DWH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48969" y="6021288"/>
            <a:ext cx="820891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Les sources SQL seront à mettre sur Git Hub dans </a:t>
            </a:r>
            <a:r>
              <a:rPr lang="fr-FR" sz="1400" b="1" dirty="0" smtClean="0"/>
              <a:t>/</a:t>
            </a:r>
            <a:r>
              <a:rPr lang="fr-FR" sz="1400" b="1" dirty="0"/>
              <a:t>SOURCES/BASE_DWH</a:t>
            </a:r>
            <a:endParaRPr lang="fr-FR" sz="1400" b="1" dirty="0" smtClean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91297"/>
              </p:ext>
            </p:extLst>
          </p:nvPr>
        </p:nvGraphicFramePr>
        <p:xfrm>
          <a:off x="899592" y="1340768"/>
          <a:ext cx="731614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02"/>
                <a:gridCol w="989297"/>
                <a:gridCol w="1107618"/>
                <a:gridCol w="832172"/>
                <a:gridCol w="983476"/>
                <a:gridCol w="1059128"/>
                <a:gridCol w="10671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Type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r>
                        <a:rPr lang="fr-FR" sz="1600" baseline="0" dirty="0" smtClean="0"/>
                        <a:t>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 ?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Stocks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Dim.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Produits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Dim.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Dim.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Clients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Dim.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Lieux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Dim.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Villes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Dim.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0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38623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Construction de la base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2273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Remplissage du DWH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83543"/>
              </p:ext>
            </p:extLst>
          </p:nvPr>
        </p:nvGraphicFramePr>
        <p:xfrm>
          <a:off x="899592" y="1340768"/>
          <a:ext cx="7316143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02"/>
                <a:gridCol w="989297"/>
                <a:gridCol w="1107618"/>
                <a:gridCol w="832172"/>
                <a:gridCol w="983476"/>
                <a:gridCol w="1059128"/>
                <a:gridCol w="10671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Type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r>
                        <a:rPr lang="fr-FR" sz="1600" baseline="0" dirty="0" smtClean="0"/>
                        <a:t>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 ?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T-SQL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Stocks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T-SQL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.CSV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Produits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T-SQL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T-SQL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Clients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.CSV</a:t>
                      </a:r>
                      <a:r>
                        <a:rPr lang="fr-FR" baseline="0" dirty="0" smtClean="0"/>
                        <a:t> ou T-SQL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Lieux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. CSV ou T-SQL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Villes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.CSV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48969" y="6021288"/>
            <a:ext cx="820891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Les sources SQL seront à mettre sur Git Hub dans </a:t>
            </a:r>
            <a:r>
              <a:rPr lang="fr-FR" sz="1400" b="1" dirty="0" smtClean="0"/>
              <a:t>/</a:t>
            </a:r>
            <a:r>
              <a:rPr lang="fr-FR" sz="1400" b="1" dirty="0"/>
              <a:t>SOURCES/BASE_DWH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Jeudi 02/07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2148</TotalTime>
  <Words>394</Words>
  <Application>Microsoft Office PowerPoint</Application>
  <PresentationFormat>Affichage à l'écran (4:3)</PresentationFormat>
  <Paragraphs>180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165</cp:revision>
  <cp:lastPrinted>2015-06-29T11:48:16Z</cp:lastPrinted>
  <dcterms:created xsi:type="dcterms:W3CDTF">2015-04-28T11:53:17Z</dcterms:created>
  <dcterms:modified xsi:type="dcterms:W3CDTF">2015-06-29T19:47:10Z</dcterms:modified>
</cp:coreProperties>
</file>