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1" r:id="rId2"/>
    <p:sldId id="333" r:id="rId3"/>
    <p:sldId id="357" r:id="rId4"/>
    <p:sldId id="364" r:id="rId5"/>
    <p:sldId id="370" r:id="rId6"/>
    <p:sldId id="372" r:id="rId7"/>
    <p:sldId id="361" r:id="rId8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02/07/2015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02/07/2015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02/07/2015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02/07/2015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02/07/2015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ftdbprodsamples.codeplex.com/releases/view/12555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02</a:t>
            </a:r>
            <a:r>
              <a:rPr lang="fr-FR" sz="4000" dirty="0" smtClean="0"/>
              <a:t>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Scripts </a:t>
            </a:r>
            <a:r>
              <a:rPr lang="fr-FR" dirty="0" smtClean="0"/>
              <a:t>SQL du </a:t>
            </a:r>
            <a:r>
              <a:rPr lang="fr-FR" dirty="0" smtClean="0"/>
              <a:t>DWH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Peuplement du DWH</a:t>
            </a: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4763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47298"/>
              </p:ext>
            </p:extLst>
          </p:nvPr>
        </p:nvGraphicFramePr>
        <p:xfrm>
          <a:off x="5868144" y="3927144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868145" y="2348880"/>
            <a:ext cx="2952327" cy="12241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22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Scripts SQL de création du DWH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48969" y="6021288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Les sources SQL seront à mettre sur Git Hub dans </a:t>
            </a:r>
            <a:r>
              <a:rPr lang="fr-FR" sz="1400" b="1" dirty="0" smtClean="0"/>
              <a:t>/</a:t>
            </a:r>
            <a:r>
              <a:rPr lang="fr-FR" sz="1400" b="1" dirty="0"/>
              <a:t>SOURCES/BASE_DWH</a:t>
            </a:r>
            <a:endParaRPr lang="fr-FR" sz="1400" b="1" dirty="0" smtClean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69165"/>
              </p:ext>
            </p:extLst>
          </p:nvPr>
        </p:nvGraphicFramePr>
        <p:xfrm>
          <a:off x="899592" y="1340768"/>
          <a:ext cx="7316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989297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Stocks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0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27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Remplissage du DWH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83543"/>
              </p:ext>
            </p:extLst>
          </p:nvPr>
        </p:nvGraphicFramePr>
        <p:xfrm>
          <a:off x="899592" y="1340768"/>
          <a:ext cx="731614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989297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Stocks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r>
                        <a:rPr lang="fr-FR" baseline="0" dirty="0" smtClean="0"/>
                        <a:t> ou 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 CSV ou 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23528" y="5589240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Des exemples complets sont disponibles dans </a:t>
            </a:r>
            <a:r>
              <a:rPr lang="fr-FR" sz="1400" b="1" dirty="0"/>
              <a:t>/</a:t>
            </a:r>
            <a:r>
              <a:rPr lang="fr-FR" sz="1400" b="1" dirty="0" smtClean="0"/>
              <a:t>DOCUMENTATION/6 – Ressources/Microsoft Exemples</a:t>
            </a:r>
          </a:p>
          <a:p>
            <a:r>
              <a:rPr lang="fr-FR" sz="1400" dirty="0" smtClean="0"/>
              <a:t>Vous pouvez </a:t>
            </a:r>
            <a:r>
              <a:rPr lang="fr-FR" sz="1400" dirty="0"/>
              <a:t>télécharger l’exemple complet sur le site de </a:t>
            </a:r>
            <a:r>
              <a:rPr lang="fr-FR" sz="1400" dirty="0" smtClean="0"/>
              <a:t>Microsoft </a:t>
            </a:r>
            <a:r>
              <a:rPr lang="fr-FR" sz="1400" dirty="0" smtClean="0"/>
              <a:t>:</a:t>
            </a:r>
          </a:p>
          <a:p>
            <a:r>
              <a:rPr lang="fr-FR" sz="1400" dirty="0" smtClean="0">
                <a:hlinkClick r:id="rId4"/>
              </a:rPr>
              <a:t>https</a:t>
            </a:r>
            <a:r>
              <a:rPr lang="fr-FR" sz="1400" dirty="0">
                <a:hlinkClick r:id="rId4"/>
              </a:rPr>
              <a:t>://</a:t>
            </a:r>
            <a:r>
              <a:rPr lang="fr-FR" sz="1400" dirty="0" smtClean="0">
                <a:hlinkClick r:id="rId4"/>
              </a:rPr>
              <a:t>msftdbprodsamples.codeplex.com/releases/view/125550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06/07 </a:t>
            </a:r>
            <a:r>
              <a:rPr lang="fr-FR" sz="4000" dirty="0" smtClean="0"/>
              <a:t>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344</Words>
  <Application>Microsoft Office PowerPoint</Application>
  <PresentationFormat>Affichage à l'écran (4:3)</PresentationFormat>
  <Paragraphs>143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169</cp:revision>
  <cp:lastPrinted>2015-06-29T11:48:16Z</cp:lastPrinted>
  <dcterms:created xsi:type="dcterms:W3CDTF">2015-04-28T11:53:17Z</dcterms:created>
  <dcterms:modified xsi:type="dcterms:W3CDTF">2015-07-02T14:26:44Z</dcterms:modified>
</cp:coreProperties>
</file>