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01" r:id="rId2"/>
    <p:sldId id="333" r:id="rId3"/>
    <p:sldId id="395" r:id="rId4"/>
    <p:sldId id="396" r:id="rId5"/>
    <p:sldId id="40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5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00FF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04/08/2015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56C147FE-34F6-47A8-82BA-A8D5C22308C1}" type="slidenum">
              <a:rPr/>
              <a:pPr lvl="0" algn="l" hangingPunct="1"/>
              <a:t>5</a:t>
            </a:fld>
            <a:endParaRPr lang="fr-FR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39799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04/08/2015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04/08/2015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04/08/2015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04/08/2015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04/08/2015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04/08/2015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04/08/2015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04/08/2015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04/08/2015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04/08/2015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04/08/2015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04/08/2015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logiedotnet.wordpress.com/2010/10/14/introduction-atelier-a-ssas-sql-server-analysis-servic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/>
          <p:nvPr/>
        </p:nvSpPr>
        <p:spPr>
          <a:xfrm>
            <a:off x="107640" y="116640"/>
            <a:ext cx="1836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Création du cube</a:t>
            </a:r>
          </a:p>
        </p:txBody>
      </p:sp>
      <p:sp>
        <p:nvSpPr>
          <p:cNvPr id="6" name="Rectangle 5"/>
          <p:cNvSpPr/>
          <p:nvPr/>
        </p:nvSpPr>
        <p:spPr>
          <a:xfrm>
            <a:off x="72000" y="548680"/>
            <a:ext cx="9072000" cy="31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  <a:defRPr sz="1800"/>
            </a:pPr>
            <a:r>
              <a:rPr lang="fr-FR" b="1" u="sng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Étape 4 – Déploiement du cube (1/3)</a:t>
            </a:r>
            <a:endParaRPr lang="fr-FR" sz="1800" b="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Ouvrez </a:t>
            </a:r>
            <a:r>
              <a:rPr lang="fr-FR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SQL Server Management </a:t>
            </a:r>
            <a:r>
              <a:rPr lang="fr-FR" sz="18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Studio (SSMS</a:t>
            </a:r>
            <a:r>
              <a:rPr lang="fr-FR" sz="18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) </a:t>
            </a:r>
            <a:r>
              <a:rPr lang="fr-FR" sz="180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en vous connectant sur la base</a:t>
            </a:r>
            <a:r>
              <a:rPr lang="fr-FR" sz="18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SQL SERVER du DWH </a:t>
            </a:r>
            <a:r>
              <a:rPr lang="fr-FR" sz="180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(Et non SSAS)</a:t>
            </a:r>
            <a:endParaRPr lang="fr-FR" sz="180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Développez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le dossier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« Sécurité »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de votre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base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Clic-droit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sur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« Connexions »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 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: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Sélectionnez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« Nouvelle connexion »</a:t>
            </a: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ans la page « Général »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entrez : </a:t>
            </a:r>
            <a:r>
              <a:rPr lang="fr-FR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NT Service\</a:t>
            </a:r>
            <a:r>
              <a:rPr lang="fr-FR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MSSQLServerOLAPService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comme Nom d'accès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(il s'agit de l'utilisateur par défaut de </a:t>
            </a:r>
            <a:r>
              <a:rPr lang="fr-FR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Analysis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Service)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alphaModFix/>
            <a:lum/>
          </a:blip>
          <a:srcRect/>
          <a:stretch>
            <a:fillRect/>
          </a:stretch>
        </p:blipFill>
        <p:spPr>
          <a:xfrm>
            <a:off x="395536" y="2924944"/>
            <a:ext cx="3276720" cy="317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screen">
            <a:alphaModFix/>
            <a:lum/>
          </a:blip>
          <a:srcRect/>
          <a:stretch>
            <a:fillRect/>
          </a:stretch>
        </p:blipFill>
        <p:spPr>
          <a:xfrm>
            <a:off x="4355976" y="2627370"/>
            <a:ext cx="4328264" cy="40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2051720" y="3933056"/>
            <a:ext cx="1296144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11560" y="3717032"/>
            <a:ext cx="1224136" cy="36004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>
            <a:stCxn id="12" idx="3"/>
            <a:endCxn id="11" idx="1"/>
          </p:cNvCxnSpPr>
          <p:nvPr/>
        </p:nvCxnSpPr>
        <p:spPr>
          <a:xfrm>
            <a:off x="1835696" y="3897052"/>
            <a:ext cx="216024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55976" y="2852936"/>
            <a:ext cx="504056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6876256" y="3068960"/>
            <a:ext cx="1296144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>
            <a:stCxn id="11" idx="3"/>
            <a:endCxn id="21" idx="1"/>
          </p:cNvCxnSpPr>
          <p:nvPr/>
        </p:nvCxnSpPr>
        <p:spPr>
          <a:xfrm flipV="1">
            <a:off x="3347864" y="2960948"/>
            <a:ext cx="1008112" cy="1116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21" idx="3"/>
            <a:endCxn id="22" idx="1"/>
          </p:cNvCxnSpPr>
          <p:nvPr/>
        </p:nvCxnSpPr>
        <p:spPr>
          <a:xfrm>
            <a:off x="4860032" y="2960948"/>
            <a:ext cx="201622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/>
          <p:nvPr/>
        </p:nvSpPr>
        <p:spPr>
          <a:xfrm>
            <a:off x="107640" y="116640"/>
            <a:ext cx="1836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Création du cube</a:t>
            </a:r>
          </a:p>
        </p:txBody>
      </p:sp>
      <p:sp>
        <p:nvSpPr>
          <p:cNvPr id="6" name="Rectangle 5"/>
          <p:cNvSpPr/>
          <p:nvPr/>
        </p:nvSpPr>
        <p:spPr>
          <a:xfrm>
            <a:off x="72000" y="692696"/>
            <a:ext cx="9072000" cy="21664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  <a:defRPr sz="1800"/>
            </a:pPr>
            <a:r>
              <a:rPr lang="fr-FR" b="1" u="sng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Étape 4 – Déploiement du cube (2/3)</a:t>
            </a:r>
            <a:endParaRPr lang="fr-FR" sz="1800" b="1" i="0" u="sng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Sélectionnez la page « Mappage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de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l'utilisateur »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ochez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votre base de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données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onnez-lui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les droits </a:t>
            </a:r>
            <a:r>
              <a:rPr lang="fr-FR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public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et </a:t>
            </a:r>
            <a:r>
              <a:rPr lang="fr-FR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db_datareader</a:t>
            </a:r>
            <a:endParaRPr lang="fr-FR" sz="18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alphaModFix/>
            <a:lum/>
          </a:blip>
          <a:srcRect/>
          <a:stretch>
            <a:fillRect/>
          </a:stretch>
        </p:blipFill>
        <p:spPr>
          <a:xfrm>
            <a:off x="3779912" y="2060848"/>
            <a:ext cx="4702989" cy="45881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5076056" y="2852936"/>
            <a:ext cx="2232248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851920" y="2636912"/>
            <a:ext cx="1008112" cy="14401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10" idx="3"/>
            <a:endCxn id="9" idx="1"/>
          </p:cNvCxnSpPr>
          <p:nvPr/>
        </p:nvCxnSpPr>
        <p:spPr>
          <a:xfrm>
            <a:off x="4860032" y="2708920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76056" y="5013176"/>
            <a:ext cx="864096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076056" y="5733256"/>
            <a:ext cx="864096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7164288" y="6309320"/>
            <a:ext cx="648072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stCxn id="9" idx="2"/>
            <a:endCxn id="16" idx="0"/>
          </p:cNvCxnSpPr>
          <p:nvPr/>
        </p:nvCxnSpPr>
        <p:spPr>
          <a:xfrm flipH="1">
            <a:off x="5508104" y="3140968"/>
            <a:ext cx="684076" cy="1872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6" idx="2"/>
            <a:endCxn id="17" idx="0"/>
          </p:cNvCxnSpPr>
          <p:nvPr/>
        </p:nvCxnSpPr>
        <p:spPr>
          <a:xfrm>
            <a:off x="5508104" y="522920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7" idx="3"/>
            <a:endCxn id="19" idx="1"/>
          </p:cNvCxnSpPr>
          <p:nvPr/>
        </p:nvCxnSpPr>
        <p:spPr>
          <a:xfrm>
            <a:off x="5940152" y="5841268"/>
            <a:ext cx="1224136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4" name="ZoneTexte 3"/>
          <p:cNvSpPr/>
          <p:nvPr/>
        </p:nvSpPr>
        <p:spPr>
          <a:xfrm>
            <a:off x="107640" y="116640"/>
            <a:ext cx="1836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Création du cube</a:t>
            </a:r>
          </a:p>
        </p:txBody>
      </p:sp>
      <p:sp>
        <p:nvSpPr>
          <p:cNvPr id="6" name="Rectangle 5"/>
          <p:cNvSpPr/>
          <p:nvPr/>
        </p:nvSpPr>
        <p:spPr>
          <a:xfrm>
            <a:off x="72000" y="548680"/>
            <a:ext cx="9072000" cy="21664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  <a:defRPr sz="1800"/>
            </a:pPr>
            <a:r>
              <a:rPr lang="fr-FR" b="1" u="sng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Étape 4 – Déploiement du cube (3/3)</a:t>
            </a:r>
            <a:endParaRPr lang="fr-FR" sz="1800" b="1" i="0" u="sng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Retournez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sur votre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solution de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cube dans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SSDT</a:t>
            </a:r>
            <a:endParaRPr lang="fr-FR" sz="1800" b="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F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aites clic-droit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sur le nom du projet puis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« Déployer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la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solution »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résultat de l'exécution s'affiche dans la sortie 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alphaModFix/>
            <a:lum/>
          </a:blip>
          <a:srcRect/>
          <a:stretch>
            <a:fillRect/>
          </a:stretch>
        </p:blipFill>
        <p:spPr>
          <a:xfrm>
            <a:off x="107504" y="1916832"/>
            <a:ext cx="6177584" cy="260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alphaModFix/>
            <a:lum/>
          </a:blip>
          <a:srcRect/>
          <a:stretch>
            <a:fillRect/>
          </a:stretch>
        </p:blipFill>
        <p:spPr>
          <a:xfrm>
            <a:off x="3132608" y="4581128"/>
            <a:ext cx="5831880" cy="187166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467544" y="2348880"/>
            <a:ext cx="1224136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995936" y="1916832"/>
            <a:ext cx="2304256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>
            <a:endCxn id="11" idx="3"/>
          </p:cNvCxnSpPr>
          <p:nvPr/>
        </p:nvCxnSpPr>
        <p:spPr>
          <a:xfrm flipH="1">
            <a:off x="1691680" y="2060848"/>
            <a:ext cx="2304256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3"/>
          <p:cNvSpPr/>
          <p:nvPr/>
        </p:nvSpPr>
        <p:spPr>
          <a:xfrm>
            <a:off x="107640" y="116640"/>
            <a:ext cx="1836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Création du cube</a:t>
            </a:r>
          </a:p>
        </p:txBody>
      </p:sp>
      <p:sp>
        <p:nvSpPr>
          <p:cNvPr id="4" name="Rectangle 5"/>
          <p:cNvSpPr/>
          <p:nvPr/>
        </p:nvSpPr>
        <p:spPr>
          <a:xfrm>
            <a:off x="72000" y="1040039"/>
            <a:ext cx="9072000" cy="1581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Tutoriel complet disponible ici :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  <a:hlinkClick r:id="rId3"/>
              </a:rPr>
              <a:t>https://technologiedotnet.wordpress.com/2010/10/14/introduction-atelier-a-ssas-sql-server-analysis-services/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CREATION DU CUBE OLAP « SANS TUNING »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/>
          <p:nvPr/>
        </p:nvSpPr>
        <p:spPr>
          <a:xfrm>
            <a:off x="107640" y="116640"/>
            <a:ext cx="1836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Création du cube</a:t>
            </a:r>
          </a:p>
        </p:txBody>
      </p:sp>
      <p:sp>
        <p:nvSpPr>
          <p:cNvPr id="6" name="Rectangle 5"/>
          <p:cNvSpPr/>
          <p:nvPr/>
        </p:nvSpPr>
        <p:spPr>
          <a:xfrm>
            <a:off x="90000" y="1007999"/>
            <a:ext cx="6174000" cy="21664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fr-FR" b="1" u="sng" dirty="0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Étape 1 – Création du projet</a:t>
            </a:r>
            <a:endParaRPr lang="fr-FR" b="1" i="0" u="sng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34" charset="0"/>
              <a:ea typeface="Microsoft YaHei" pitchFamily="2"/>
              <a:cs typeface="Mangal" pitchFamily="2"/>
            </a:endParaRPr>
          </a:p>
          <a:p>
            <a:pPr marL="342900" marR="0" lvl="0" indent="-34290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Ouvrez Visual Studio.</a:t>
            </a:r>
          </a:p>
          <a:p>
            <a:pPr marL="342900" marR="0" lvl="0" indent="-34290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Allez dans FICHIER </a:t>
            </a:r>
            <a:r>
              <a:rPr lang="fr-FR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→ Nouveau → </a:t>
            </a:r>
            <a:r>
              <a:rPr lang="fr-FR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Projet</a:t>
            </a:r>
          </a:p>
          <a:p>
            <a:pPr marL="342900" marR="0" lvl="0" indent="-34290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dirty="0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Suivez le cheminement suivant :</a:t>
            </a:r>
            <a:endParaRPr lang="fr-FR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 charset="0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endParaRPr lang="fr-FR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 charset="0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endParaRPr lang="fr-FR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 charset="0"/>
              <a:ea typeface="Microsoft YaHei" pitchFamily="2"/>
              <a:cs typeface="Mangal" pitchFamily="2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alphaModFix/>
            <a:lum/>
          </a:blip>
          <a:srcRect/>
          <a:stretch>
            <a:fillRect/>
          </a:stretch>
        </p:blipFill>
        <p:spPr>
          <a:xfrm>
            <a:off x="2843808" y="2564904"/>
            <a:ext cx="5419196" cy="38789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131840" y="3284984"/>
            <a:ext cx="720080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067944" y="2852936"/>
            <a:ext cx="2808312" cy="36004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491880" y="5733256"/>
            <a:ext cx="720080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236296" y="6165304"/>
            <a:ext cx="504056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>
            <a:stCxn id="9" idx="3"/>
            <a:endCxn id="10" idx="1"/>
          </p:cNvCxnSpPr>
          <p:nvPr/>
        </p:nvCxnSpPr>
        <p:spPr>
          <a:xfrm flipV="1">
            <a:off x="3851920" y="3032956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0" idx="2"/>
            <a:endCxn id="11" idx="0"/>
          </p:cNvCxnSpPr>
          <p:nvPr/>
        </p:nvCxnSpPr>
        <p:spPr>
          <a:xfrm flipH="1">
            <a:off x="3851920" y="3212976"/>
            <a:ext cx="1620180" cy="2520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1" idx="3"/>
            <a:endCxn id="12" idx="1"/>
          </p:cNvCxnSpPr>
          <p:nvPr/>
        </p:nvCxnSpPr>
        <p:spPr>
          <a:xfrm>
            <a:off x="4211960" y="5841268"/>
            <a:ext cx="3024336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/>
          <p:nvPr/>
        </p:nvSpPr>
        <p:spPr>
          <a:xfrm>
            <a:off x="107640" y="116640"/>
            <a:ext cx="1836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Création du cube</a:t>
            </a:r>
          </a:p>
        </p:txBody>
      </p:sp>
      <p:sp>
        <p:nvSpPr>
          <p:cNvPr id="6" name="Rectangle 5"/>
          <p:cNvSpPr/>
          <p:nvPr/>
        </p:nvSpPr>
        <p:spPr>
          <a:xfrm>
            <a:off x="90000" y="1040039"/>
            <a:ext cx="8262000" cy="173075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fr-FR" b="1" u="sng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Étape 2 – Ajout du DWH comme source de données (1/4)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Dans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l'Explorateur de solutions (menu AFFICHAGE si non affiché),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clic-droit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sur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« Source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de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données »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 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alphaModFix/>
            <a:lum/>
          </a:blip>
          <a:srcRect/>
          <a:stretch>
            <a:fillRect/>
          </a:stretch>
        </p:blipFill>
        <p:spPr>
          <a:xfrm>
            <a:off x="27360" y="3106799"/>
            <a:ext cx="4076640" cy="25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alphaModFix/>
            <a:lum/>
          </a:blip>
          <a:srcRect/>
          <a:stretch>
            <a:fillRect/>
          </a:stretch>
        </p:blipFill>
        <p:spPr>
          <a:xfrm>
            <a:off x="4547520" y="2499840"/>
            <a:ext cx="4524480" cy="4124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0" y="4221088"/>
            <a:ext cx="1835696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267744" y="4149080"/>
            <a:ext cx="1872208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>
            <a:stCxn id="12" idx="1"/>
            <a:endCxn id="11" idx="3"/>
          </p:cNvCxnSpPr>
          <p:nvPr/>
        </p:nvCxnSpPr>
        <p:spPr>
          <a:xfrm flipH="1">
            <a:off x="1835696" y="4293096"/>
            <a:ext cx="432048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1" idx="2"/>
          </p:cNvCxnSpPr>
          <p:nvPr/>
        </p:nvCxnSpPr>
        <p:spPr>
          <a:xfrm>
            <a:off x="917848" y="4509120"/>
            <a:ext cx="6102424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3"/>
          <p:cNvSpPr/>
          <p:nvPr/>
        </p:nvSpPr>
        <p:spPr>
          <a:xfrm>
            <a:off x="107640" y="116640"/>
            <a:ext cx="1836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Création du cube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alphaModFix/>
            <a:lum/>
          </a:blip>
          <a:srcRect/>
          <a:stretch>
            <a:fillRect/>
          </a:stretch>
        </p:blipFill>
        <p:spPr>
          <a:xfrm>
            <a:off x="216000" y="2326604"/>
            <a:ext cx="4572024" cy="44413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5"/>
          <p:cNvSpPr/>
          <p:nvPr/>
        </p:nvSpPr>
        <p:spPr>
          <a:xfrm>
            <a:off x="72000" y="905399"/>
            <a:ext cx="8262000" cy="21664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fr-FR" b="1" u="sng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Étape 2 – Ajout du DWH comme source de données (2/4)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A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priori, tout est proposé dans les menus déroulant 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N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om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du serveur </a:t>
            </a:r>
            <a:r>
              <a:rPr lang="fr-FR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: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Nom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de votre PC ou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« </a:t>
            </a:r>
            <a:r>
              <a:rPr lang="fr-FR" sz="1800" b="0" i="0" u="none" strike="noStrike" kern="1200" spc="0" dirty="0" err="1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localhost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 »</a:t>
            </a: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Les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bases de données disponibles doivent apparaître ensuite.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screen">
            <a:alphaModFix/>
            <a:lum/>
          </a:blip>
          <a:srcRect/>
          <a:stretch>
            <a:fillRect/>
          </a:stretch>
        </p:blipFill>
        <p:spPr>
          <a:xfrm>
            <a:off x="5508104" y="2636912"/>
            <a:ext cx="3510360" cy="33217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115616" y="2996952"/>
            <a:ext cx="936104" cy="36004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187624" y="3573016"/>
            <a:ext cx="1800200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9" idx="2"/>
            <a:endCxn id="10" idx="0"/>
          </p:cNvCxnSpPr>
          <p:nvPr/>
        </p:nvCxnSpPr>
        <p:spPr>
          <a:xfrm>
            <a:off x="1583668" y="3356992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87624" y="4797152"/>
            <a:ext cx="2376264" cy="36004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555776" y="6309320"/>
            <a:ext cx="720080" cy="36004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0" idx="2"/>
            <a:endCxn id="18" idx="0"/>
          </p:cNvCxnSpPr>
          <p:nvPr/>
        </p:nvCxnSpPr>
        <p:spPr>
          <a:xfrm>
            <a:off x="2087724" y="3789040"/>
            <a:ext cx="288032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8" idx="2"/>
            <a:endCxn id="20" idx="0"/>
          </p:cNvCxnSpPr>
          <p:nvPr/>
        </p:nvCxnSpPr>
        <p:spPr>
          <a:xfrm>
            <a:off x="2375756" y="5157192"/>
            <a:ext cx="540060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580112" y="4365104"/>
            <a:ext cx="504056" cy="36004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7164288" y="5661248"/>
            <a:ext cx="576064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27" idx="2"/>
            <a:endCxn id="28" idx="0"/>
          </p:cNvCxnSpPr>
          <p:nvPr/>
        </p:nvCxnSpPr>
        <p:spPr>
          <a:xfrm>
            <a:off x="5832140" y="4725144"/>
            <a:ext cx="1620180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0" idx="3"/>
            <a:endCxn id="27" idx="1"/>
          </p:cNvCxnSpPr>
          <p:nvPr/>
        </p:nvCxnSpPr>
        <p:spPr>
          <a:xfrm flipV="1">
            <a:off x="3275856" y="4545124"/>
            <a:ext cx="2304256" cy="1944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/>
          <p:nvPr/>
        </p:nvSpPr>
        <p:spPr>
          <a:xfrm>
            <a:off x="107640" y="116640"/>
            <a:ext cx="1836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Création du cube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alphaModFix/>
            <a:lum/>
          </a:blip>
          <a:srcRect/>
          <a:stretch>
            <a:fillRect/>
          </a:stretch>
        </p:blipFill>
        <p:spPr>
          <a:xfrm>
            <a:off x="4752000" y="1862280"/>
            <a:ext cx="4176000" cy="396971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5"/>
          <p:cNvSpPr/>
          <p:nvPr/>
        </p:nvSpPr>
        <p:spPr>
          <a:xfrm>
            <a:off x="32040" y="764704"/>
            <a:ext cx="8262000" cy="180769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fr-FR" b="1" u="sng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Étape 2 – Ajout du DWH comme source de données (3/4)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Dans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l'Explorateur de solutions, clic droit sur Vues des sources de données 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Les informations de la sources doivent maintenant être remplies</a:t>
            </a: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screen">
            <a:alphaModFix/>
            <a:lum/>
          </a:blip>
          <a:srcRect/>
          <a:stretch>
            <a:fillRect/>
          </a:stretch>
        </p:blipFill>
        <p:spPr>
          <a:xfrm>
            <a:off x="251520" y="2996952"/>
            <a:ext cx="4076640" cy="25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224160" y="4111241"/>
            <a:ext cx="1835696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483312" y="4221088"/>
            <a:ext cx="1872208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>
            <a:stCxn id="13" idx="1"/>
            <a:endCxn id="12" idx="3"/>
          </p:cNvCxnSpPr>
          <p:nvPr/>
        </p:nvCxnSpPr>
        <p:spPr>
          <a:xfrm flipH="1" flipV="1">
            <a:off x="2059856" y="4255257"/>
            <a:ext cx="423456" cy="1098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2" idx="2"/>
            <a:endCxn id="17" idx="1"/>
          </p:cNvCxnSpPr>
          <p:nvPr/>
        </p:nvCxnSpPr>
        <p:spPr>
          <a:xfrm>
            <a:off x="1142008" y="4399273"/>
            <a:ext cx="5590232" cy="1189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32240" y="5445224"/>
            <a:ext cx="720080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763" y="1916832"/>
            <a:ext cx="4924425" cy="4438650"/>
          </a:xfrm>
          <a:prstGeom prst="rect">
            <a:avLst/>
          </a:prstGeom>
        </p:spPr>
      </p:pic>
      <p:sp>
        <p:nvSpPr>
          <p:cNvPr id="4" name="ZoneTexte 3"/>
          <p:cNvSpPr/>
          <p:nvPr/>
        </p:nvSpPr>
        <p:spPr>
          <a:xfrm>
            <a:off x="107640" y="116640"/>
            <a:ext cx="1836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Création du cube</a:t>
            </a:r>
          </a:p>
        </p:txBody>
      </p:sp>
      <p:sp>
        <p:nvSpPr>
          <p:cNvPr id="8" name="Rectangle 5"/>
          <p:cNvSpPr/>
          <p:nvPr/>
        </p:nvSpPr>
        <p:spPr>
          <a:xfrm>
            <a:off x="54416" y="908720"/>
            <a:ext cx="8262000" cy="144894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  <a:defRPr sz="1800"/>
            </a:pPr>
            <a:r>
              <a:rPr lang="fr-FR" b="1" u="sng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Étape 2 – Ajout du DWH comme source de données (4/4)</a:t>
            </a:r>
            <a:endParaRPr lang="fr-FR" sz="1800" b="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Ajoutez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toutes les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tables du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DWH (Sauf </a:t>
            </a:r>
            <a:r>
              <a:rPr lang="fr-FR" sz="1800" b="0" i="0" u="none" strike="noStrike" kern="1200" spc="0" dirty="0" err="1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Database_Log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)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 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5736" y="3573016"/>
            <a:ext cx="1800200" cy="151216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211960" y="4437112"/>
            <a:ext cx="288032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9" idx="3"/>
            <a:endCxn id="10" idx="1"/>
          </p:cNvCxnSpPr>
          <p:nvPr/>
        </p:nvCxnSpPr>
        <p:spPr>
          <a:xfrm>
            <a:off x="3995936" y="4329100"/>
            <a:ext cx="216024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83968" y="5949280"/>
            <a:ext cx="648072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/>
          <p:cNvCxnSpPr>
            <a:stCxn id="10" idx="2"/>
            <a:endCxn id="16" idx="0"/>
          </p:cNvCxnSpPr>
          <p:nvPr/>
        </p:nvCxnSpPr>
        <p:spPr>
          <a:xfrm>
            <a:off x="4355976" y="4725144"/>
            <a:ext cx="252028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/>
          <p:nvPr/>
        </p:nvSpPr>
        <p:spPr>
          <a:xfrm>
            <a:off x="107640" y="116640"/>
            <a:ext cx="1836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Création du cube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alphaModFix/>
            <a:lum/>
          </a:blip>
          <a:srcRect/>
          <a:stretch>
            <a:fillRect/>
          </a:stretch>
        </p:blipFill>
        <p:spPr>
          <a:xfrm>
            <a:off x="179512" y="2276872"/>
            <a:ext cx="3788639" cy="281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alphaModFix/>
            <a:lum/>
          </a:blip>
          <a:srcRect/>
          <a:stretch>
            <a:fillRect/>
          </a:stretch>
        </p:blipFill>
        <p:spPr>
          <a:xfrm>
            <a:off x="4283968" y="1988840"/>
            <a:ext cx="4743360" cy="4305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5"/>
          <p:cNvSpPr/>
          <p:nvPr/>
        </p:nvSpPr>
        <p:spPr>
          <a:xfrm>
            <a:off x="90000" y="1040039"/>
            <a:ext cx="8262000" cy="144894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  <a:defRPr sz="1800"/>
            </a:pPr>
            <a:r>
              <a:rPr lang="fr-FR" b="1" u="sng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Étape 3 – Création du cube (1/2)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Dans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l'Explorateur de solutions,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clic-droit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sur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« Cubes »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 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528" y="4149080"/>
            <a:ext cx="1080120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195736" y="4005064"/>
            <a:ext cx="576064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>
            <a:stCxn id="12" idx="1"/>
            <a:endCxn id="11" idx="3"/>
          </p:cNvCxnSpPr>
          <p:nvPr/>
        </p:nvCxnSpPr>
        <p:spPr>
          <a:xfrm flipH="1">
            <a:off x="1403648" y="4113076"/>
            <a:ext cx="79208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1" idx="0"/>
            <a:endCxn id="29" idx="1"/>
          </p:cNvCxnSpPr>
          <p:nvPr/>
        </p:nvCxnSpPr>
        <p:spPr>
          <a:xfrm flipV="1">
            <a:off x="863588" y="3248980"/>
            <a:ext cx="3636404" cy="9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16216" y="5877272"/>
            <a:ext cx="792088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4499992" y="3140968"/>
            <a:ext cx="1584176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/>
          <p:cNvCxnSpPr>
            <a:stCxn id="29" idx="2"/>
            <a:endCxn id="28" idx="0"/>
          </p:cNvCxnSpPr>
          <p:nvPr/>
        </p:nvCxnSpPr>
        <p:spPr>
          <a:xfrm>
            <a:off x="5292080" y="3356992"/>
            <a:ext cx="1620180" cy="2520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/>
          <p:nvPr/>
        </p:nvSpPr>
        <p:spPr>
          <a:xfrm>
            <a:off x="107640" y="116640"/>
            <a:ext cx="1836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Création du cube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alphaModFix/>
            <a:lum/>
          </a:blip>
          <a:srcRect/>
          <a:stretch>
            <a:fillRect/>
          </a:stretch>
        </p:blipFill>
        <p:spPr>
          <a:xfrm>
            <a:off x="72000" y="2880000"/>
            <a:ext cx="2880000" cy="313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alphaModFix/>
            <a:lum/>
          </a:blip>
          <a:srcRect/>
          <a:stretch>
            <a:fillRect/>
          </a:stretch>
        </p:blipFill>
        <p:spPr>
          <a:xfrm>
            <a:off x="3024000" y="2887200"/>
            <a:ext cx="3177360" cy="305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screen">
            <a:alphaModFix/>
            <a:lum/>
          </a:blip>
          <a:srcRect/>
          <a:stretch>
            <a:fillRect/>
          </a:stretch>
        </p:blipFill>
        <p:spPr>
          <a:xfrm>
            <a:off x="6263999" y="2891880"/>
            <a:ext cx="2808000" cy="2906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5"/>
          <p:cNvSpPr/>
          <p:nvPr/>
        </p:nvSpPr>
        <p:spPr>
          <a:xfrm>
            <a:off x="0" y="936000"/>
            <a:ext cx="8262000" cy="180769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  <a:defRPr sz="1800"/>
            </a:pPr>
            <a:r>
              <a:rPr lang="fr-FR" b="1" u="sng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Étape 3 – Création du cube (2/2)</a:t>
            </a:r>
            <a:endParaRPr lang="fr-FR" sz="1800" b="1" i="0" u="sng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Sélectionnez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 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la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table contenant les mesures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« FACT_VENTES »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Puis sélectionnez toutes s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es mesures</a:t>
            </a:r>
            <a:endParaRPr lang="fr-FR" dirty="0" smtClean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  <a:buNone/>
              <a:defRPr sz="1800"/>
            </a:pPr>
            <a:r>
              <a:rPr lang="fr-FR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Enfin sélectionnez toutes ses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dimensions</a:t>
            </a: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03648" y="5661248"/>
            <a:ext cx="576064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79512" y="4797152"/>
            <a:ext cx="792088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>
            <a:stCxn id="12" idx="2"/>
            <a:endCxn id="11" idx="0"/>
          </p:cNvCxnSpPr>
          <p:nvPr/>
        </p:nvCxnSpPr>
        <p:spPr>
          <a:xfrm>
            <a:off x="575556" y="5013176"/>
            <a:ext cx="1116124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99992" y="5589240"/>
            <a:ext cx="576064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596336" y="5517232"/>
            <a:ext cx="576064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>
            <a:stCxn id="11" idx="3"/>
            <a:endCxn id="21" idx="1"/>
          </p:cNvCxnSpPr>
          <p:nvPr/>
        </p:nvCxnSpPr>
        <p:spPr>
          <a:xfrm flipV="1">
            <a:off x="1979712" y="5733256"/>
            <a:ext cx="2520280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21" idx="3"/>
            <a:endCxn id="22" idx="1"/>
          </p:cNvCxnSpPr>
          <p:nvPr/>
        </p:nvCxnSpPr>
        <p:spPr>
          <a:xfrm flipV="1">
            <a:off x="5076056" y="5661248"/>
            <a:ext cx="2520280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1873</TotalTime>
  <Words>314</Words>
  <Application>Microsoft Office PowerPoint</Application>
  <PresentationFormat>Affichage à l'écran (4:3)</PresentationFormat>
  <Paragraphs>72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Microsoft YaHei</vt:lpstr>
      <vt:lpstr>StarSymbol</vt:lpstr>
      <vt:lpstr>Arial</vt:lpstr>
      <vt:lpstr>Calibri</vt:lpstr>
      <vt:lpstr>Mangal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151</cp:revision>
  <dcterms:created xsi:type="dcterms:W3CDTF">2015-04-28T11:53:17Z</dcterms:created>
  <dcterms:modified xsi:type="dcterms:W3CDTF">2015-08-04T20:44:35Z</dcterms:modified>
</cp:coreProperties>
</file>