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301" r:id="rId2"/>
    <p:sldId id="333" r:id="rId3"/>
    <p:sldId id="414" r:id="rId4"/>
    <p:sldId id="406" r:id="rId5"/>
    <p:sldId id="407" r:id="rId6"/>
    <p:sldId id="408" r:id="rId7"/>
    <p:sldId id="409" r:id="rId8"/>
    <p:sldId id="410" r:id="rId9"/>
    <p:sldId id="411" r:id="rId10"/>
    <p:sldId id="413" r:id="rId11"/>
    <p:sldId id="412" r:id="rId12"/>
  </p:sldIdLst>
  <p:sldSz cx="9144000" cy="6858000" type="screen4x3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FF00"/>
    <a:srgbClr val="D0D8E8"/>
    <a:srgbClr val="0066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630F6-BB7E-4BB0-B3A1-C739EB574077}" type="datetimeFigureOut">
              <a:rPr lang="fr-FR" smtClean="0"/>
              <a:pPr/>
              <a:t>17/09/2015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80E5F-76A7-426C-8874-1B043B738D2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64436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47969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03588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03588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47969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03588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03588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03588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03588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03588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03588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03588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453336"/>
            <a:ext cx="4211960" cy="358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e la date 4"/>
          <p:cNvSpPr txBox="1">
            <a:spLocks/>
          </p:cNvSpPr>
          <p:nvPr userDrawn="1"/>
        </p:nvSpPr>
        <p:spPr>
          <a:xfrm>
            <a:off x="1115616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4E013-A843-4EE9-AEA8-FFBC70E64231}" type="datetime1">
              <a:rPr lang="fr-FR" b="1" smtClean="0">
                <a:solidFill>
                  <a:schemeClr val="tx1"/>
                </a:solidFill>
              </a:rPr>
              <a:pPr/>
              <a:t>17/09/2015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9" name="Espace réservé du numéro de diapositive 5"/>
          <p:cNvSpPr txBox="1">
            <a:spLocks/>
          </p:cNvSpPr>
          <p:nvPr userDrawn="1"/>
        </p:nvSpPr>
        <p:spPr>
          <a:xfrm>
            <a:off x="6876256" y="646390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20CB13-A045-4FF2-AF1A-D1AA5276D291}" type="slidenum">
              <a:rPr lang="fr-FR" b="1" smtClean="0">
                <a:solidFill>
                  <a:schemeClr val="tx1"/>
                </a:solidFill>
              </a:rPr>
              <a:pPr/>
              <a:t>‹N°›</a:t>
            </a:fld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918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5207-E07B-4FCF-99F6-F8833A3BB3D7}" type="datetime1">
              <a:rPr lang="fr-FR" smtClean="0"/>
              <a:pPr/>
              <a:t>17/09/2015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27731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65C6-0898-43EA-9A99-A4039BB22876}" type="datetime1">
              <a:rPr lang="fr-FR" smtClean="0"/>
              <a:pPr/>
              <a:t>17/09/2015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38273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F636-2596-4D20-BE75-DC7667EB0908}" type="datetime1">
              <a:rPr lang="fr-FR" smtClean="0"/>
              <a:pPr/>
              <a:t>17/09/2015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73016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AF55-5B35-49D2-89B7-6A012C2F0023}" type="datetime1">
              <a:rPr lang="fr-FR" smtClean="0"/>
              <a:pPr/>
              <a:t>17/09/2015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62382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4D42-2F73-4BB2-8416-8B3A3DDD3EE7}" type="datetime1">
              <a:rPr lang="fr-FR" smtClean="0"/>
              <a:pPr/>
              <a:t>17/09/2015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47764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F79D-CD5D-4224-B1FA-5F7F3BAA4104}" type="datetime1">
              <a:rPr lang="fr-FR" smtClean="0"/>
              <a:pPr/>
              <a:t>17/09/2015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83906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0143-4D2C-4FF6-B0A6-06989F9BDBAC}" type="datetime1">
              <a:rPr lang="fr-FR" smtClean="0"/>
              <a:pPr/>
              <a:t>17/09/2015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0042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4A73-C55A-4735-A06F-415E5CC28EBA}" type="datetime1">
              <a:rPr lang="fr-FR" smtClean="0"/>
              <a:pPr/>
              <a:t>17/09/2015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62509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C597-E398-43B4-BDF9-08A9085F6959}" type="datetime1">
              <a:rPr lang="fr-FR" smtClean="0"/>
              <a:pPr/>
              <a:t>17/09/2015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56211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D74D-BD35-47D9-98F8-EE91FA02EBB2}" type="datetime1">
              <a:rPr lang="fr-FR" smtClean="0"/>
              <a:pPr/>
              <a:t>17/09/2015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25152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6BC2D-0CAC-4C60-B0A8-88D3FE659C6F}" type="datetime1">
              <a:rPr lang="fr-FR" smtClean="0"/>
              <a:pPr/>
              <a:t>17/09/2015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68981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2SIID-ODE/Projet_ODE/tree/master/Sources/BASE_DWH/BACKUP_DB/Backup_2015-09-14_10H1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79972" y="2708920"/>
            <a:ext cx="5188672" cy="10772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5000" dirty="0" smtClean="0"/>
              <a:t>Projet ODE</a:t>
            </a:r>
          </a:p>
          <a:p>
            <a:pPr algn="ctr"/>
            <a:r>
              <a:rPr lang="fr-FR" sz="1400" b="1" u="sng" dirty="0" smtClean="0"/>
              <a:t>O</a:t>
            </a:r>
            <a:r>
              <a:rPr lang="fr-FR" sz="1400" dirty="0" smtClean="0"/>
              <a:t>ptimisation des </a:t>
            </a:r>
            <a:r>
              <a:rPr lang="fr-FR" sz="1400" b="1" u="sng" dirty="0" smtClean="0"/>
              <a:t>D</a:t>
            </a:r>
            <a:r>
              <a:rPr lang="fr-FR" sz="1400" dirty="0" smtClean="0"/>
              <a:t>onnées de l’</a:t>
            </a:r>
            <a:r>
              <a:rPr lang="fr-FR" sz="1400" b="1" u="sng" dirty="0" smtClean="0"/>
              <a:t>E</a:t>
            </a:r>
            <a:r>
              <a:rPr lang="fr-FR" sz="1400" dirty="0" smtClean="0"/>
              <a:t>ntrepôt</a:t>
            </a:r>
            <a:endParaRPr lang="fr-FR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0" y="-27384"/>
            <a:ext cx="9144000" cy="156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1879972" y="3933056"/>
            <a:ext cx="5188672" cy="24468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b="1" dirty="0" smtClean="0"/>
              <a:t>Projet Master 2 MIAGE – Bordeaux 1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Thomas CHOURREAU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Brice ELISHA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Olivier ESSNER &lt;</a:t>
            </a:r>
            <a:r>
              <a:rPr lang="fr-FR" u="sng" dirty="0" err="1">
                <a:solidFill>
                  <a:schemeClr val="tx2">
                    <a:lumMod val="75000"/>
                  </a:schemeClr>
                </a:solidFill>
              </a:rPr>
              <a:t>olivier.essner</a:t>
            </a:r>
            <a:r>
              <a:rPr lang="fr-FR" u="sng" dirty="0">
                <a:solidFill>
                  <a:schemeClr val="tx2">
                    <a:lumMod val="75000"/>
                  </a:schemeClr>
                </a:solidFill>
              </a:rPr>
              <a:t> (at) free.fr</a:t>
            </a:r>
            <a:r>
              <a:rPr lang="fr-FR" dirty="0" smtClean="0"/>
              <a:t>&gt;</a:t>
            </a:r>
            <a:endParaRPr lang="fr-FR" dirty="0"/>
          </a:p>
          <a:p>
            <a:pPr lvl="1">
              <a:lnSpc>
                <a:spcPct val="150000"/>
              </a:lnSpc>
            </a:pPr>
            <a:r>
              <a:rPr lang="fr-FR" dirty="0"/>
              <a:t>Bernard MOUMY NJANGA 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Cédric </a:t>
            </a:r>
            <a:r>
              <a:rPr lang="fr-FR" dirty="0" smtClean="0"/>
              <a:t>VANDEVORDE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5064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07504" y="107340"/>
            <a:ext cx="1737335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Restore du DWH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251520" y="692696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Etape</a:t>
            </a:r>
            <a:r>
              <a:rPr lang="en-US" b="1" dirty="0" smtClean="0"/>
              <a:t> 3 </a:t>
            </a:r>
            <a:r>
              <a:rPr lang="en-US" dirty="0" smtClean="0"/>
              <a:t>: </a:t>
            </a:r>
            <a:r>
              <a:rPr lang="en-US" dirty="0" err="1" smtClean="0"/>
              <a:t>Dans</a:t>
            </a:r>
            <a:r>
              <a:rPr lang="en-US" dirty="0" smtClean="0"/>
              <a:t> la section “General”, </a:t>
            </a:r>
            <a:r>
              <a:rPr lang="en-US" dirty="0" err="1" smtClean="0"/>
              <a:t>choisir</a:t>
            </a:r>
            <a:r>
              <a:rPr lang="en-US" dirty="0" smtClean="0"/>
              <a:t> “Device”, </a:t>
            </a:r>
            <a:r>
              <a:rPr lang="en-US" dirty="0" err="1" smtClean="0"/>
              <a:t>puis</a:t>
            </a:r>
            <a:r>
              <a:rPr lang="en-US" dirty="0" smtClean="0"/>
              <a:t> avec le </a:t>
            </a:r>
            <a:r>
              <a:rPr lang="en-US" dirty="0" err="1" smtClean="0"/>
              <a:t>bouton</a:t>
            </a:r>
            <a:r>
              <a:rPr lang="en-US" dirty="0" smtClean="0"/>
              <a:t> “…” </a:t>
            </a:r>
            <a:r>
              <a:rPr lang="en-US" dirty="0" err="1" smtClean="0"/>
              <a:t>préciser</a:t>
            </a:r>
            <a:r>
              <a:rPr lang="en-US" dirty="0" smtClean="0"/>
              <a:t> </a:t>
            </a:r>
            <a:r>
              <a:rPr lang="en-US" dirty="0" err="1" smtClean="0"/>
              <a:t>l’emplacement</a:t>
            </a:r>
            <a:r>
              <a:rPr lang="en-US" dirty="0" smtClean="0"/>
              <a:t> du </a:t>
            </a:r>
            <a:r>
              <a:rPr lang="en-US" dirty="0" err="1" smtClean="0"/>
              <a:t>fichier</a:t>
            </a:r>
            <a:r>
              <a:rPr lang="en-US" dirty="0" smtClean="0"/>
              <a:t> .</a:t>
            </a:r>
            <a:r>
              <a:rPr lang="en-US" dirty="0" err="1" smtClean="0"/>
              <a:t>bak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55576" y="1628800"/>
            <a:ext cx="7503368" cy="3589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937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07504" y="107340"/>
            <a:ext cx="1737335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Restore du DWH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251520" y="692696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Etape</a:t>
            </a:r>
            <a:r>
              <a:rPr lang="en-US" b="1" dirty="0" smtClean="0"/>
              <a:t> 4 </a:t>
            </a:r>
            <a:r>
              <a:rPr lang="en-US" dirty="0" smtClean="0"/>
              <a:t>: </a:t>
            </a:r>
            <a:r>
              <a:rPr lang="en-US" dirty="0" err="1" smtClean="0"/>
              <a:t>Dans</a:t>
            </a:r>
            <a:r>
              <a:rPr lang="en-US" dirty="0" smtClean="0"/>
              <a:t> la section “Options”, </a:t>
            </a:r>
            <a:r>
              <a:rPr lang="en-US" dirty="0" err="1" smtClean="0"/>
              <a:t>cocher</a:t>
            </a:r>
            <a:r>
              <a:rPr lang="en-US" dirty="0" smtClean="0"/>
              <a:t> “Overwrite” et “Close existing connections”</a:t>
            </a:r>
          </a:p>
          <a:p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323528" y="5589240"/>
            <a:ext cx="3739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Etape</a:t>
            </a:r>
            <a:r>
              <a:rPr lang="en-US" b="1" dirty="0" smtClean="0"/>
              <a:t> 5 </a:t>
            </a:r>
            <a:r>
              <a:rPr lang="en-US" dirty="0" smtClean="0"/>
              <a:t>: </a:t>
            </a:r>
            <a:r>
              <a:rPr lang="en-US" dirty="0" err="1" smtClean="0"/>
              <a:t>Cliquer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OK et </a:t>
            </a:r>
            <a:r>
              <a:rPr lang="en-US" dirty="0" err="1" smtClean="0"/>
              <a:t>c’est</a:t>
            </a:r>
            <a:r>
              <a:rPr lang="en-US" dirty="0" smtClean="0"/>
              <a:t> </a:t>
            </a:r>
            <a:r>
              <a:rPr lang="en-US" dirty="0" err="1" smtClean="0"/>
              <a:t>parti</a:t>
            </a:r>
            <a:r>
              <a:rPr lang="en-US" dirty="0" smtClean="0"/>
              <a:t> !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27584" y="1268760"/>
            <a:ext cx="7512893" cy="4097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937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96174" y="2348880"/>
            <a:ext cx="6984776" cy="70788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BACKUP-RESTORE du DWH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xmlns="" val="394970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07504" y="107340"/>
            <a:ext cx="155863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Fichier remplis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251520" y="692696"/>
            <a:ext cx="756084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Sur </a:t>
            </a:r>
            <a:r>
              <a:rPr lang="en-US" dirty="0" err="1" smtClean="0"/>
              <a:t>GitHub</a:t>
            </a:r>
            <a:r>
              <a:rPr lang="en-US" dirty="0" smtClean="0"/>
              <a:t>, </a:t>
            </a:r>
            <a:r>
              <a:rPr lang="en-US" dirty="0" err="1" smtClean="0"/>
              <a:t>une</a:t>
            </a:r>
            <a:r>
              <a:rPr lang="en-US" dirty="0" smtClean="0"/>
              <a:t> base </a:t>
            </a:r>
            <a:r>
              <a:rPr lang="en-US" dirty="0" err="1" smtClean="0"/>
              <a:t>pré-remplie</a:t>
            </a:r>
            <a:r>
              <a:rPr lang="en-US" dirty="0" smtClean="0"/>
              <a:t> de DWH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disponible</a:t>
            </a:r>
            <a:r>
              <a:rPr lang="en-US" dirty="0" smtClean="0"/>
              <a:t> </a:t>
            </a:r>
            <a:r>
              <a:rPr lang="en-US" dirty="0" err="1" smtClean="0"/>
              <a:t>sous</a:t>
            </a:r>
            <a:r>
              <a:rPr lang="en-US" dirty="0" smtClean="0"/>
              <a:t> :</a:t>
            </a:r>
          </a:p>
          <a:p>
            <a:r>
              <a:rPr lang="en-US" dirty="0" smtClean="0">
                <a:hlinkClick r:id="rId3"/>
              </a:rPr>
              <a:t>https://github.com/M2SIID-ODE/Projet_ODE/tree/master/Sources/BASE_DWH/BACKUP_DB/Backup_2015-09-14_10H12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Elle </a:t>
            </a:r>
            <a:r>
              <a:rPr lang="en-US" dirty="0" err="1" smtClean="0"/>
              <a:t>possède</a:t>
            </a:r>
            <a:r>
              <a:rPr lang="en-US" dirty="0" smtClean="0"/>
              <a:t> les </a:t>
            </a:r>
            <a:r>
              <a:rPr lang="en-US" dirty="0" err="1" smtClean="0"/>
              <a:t>volumétries</a:t>
            </a:r>
            <a:r>
              <a:rPr lang="en-US" dirty="0" smtClean="0"/>
              <a:t> </a:t>
            </a:r>
            <a:r>
              <a:rPr lang="en-US" dirty="0" err="1" smtClean="0"/>
              <a:t>suivantes</a:t>
            </a:r>
            <a:r>
              <a:rPr lang="en-US" dirty="0" smtClean="0"/>
              <a:t> 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Elle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découpée</a:t>
            </a:r>
            <a:r>
              <a:rPr lang="en-US" dirty="0" smtClean="0"/>
              <a:t> en 4 </a:t>
            </a:r>
            <a:r>
              <a:rPr lang="en-US" dirty="0" err="1" smtClean="0"/>
              <a:t>morceaux</a:t>
            </a:r>
            <a:r>
              <a:rPr lang="en-US" dirty="0" smtClean="0"/>
              <a:t> pour </a:t>
            </a:r>
            <a:r>
              <a:rPr lang="en-US" dirty="0" err="1" smtClean="0"/>
              <a:t>contounrer</a:t>
            </a:r>
            <a:r>
              <a:rPr lang="en-US" dirty="0" smtClean="0"/>
              <a:t> la </a:t>
            </a:r>
            <a:r>
              <a:rPr lang="en-US" dirty="0" err="1" smtClean="0"/>
              <a:t>limite</a:t>
            </a:r>
            <a:r>
              <a:rPr lang="en-US" dirty="0" smtClean="0"/>
              <a:t> de </a:t>
            </a:r>
            <a:r>
              <a:rPr lang="en-US" dirty="0" err="1" smtClean="0"/>
              <a:t>taille</a:t>
            </a:r>
            <a:r>
              <a:rPr lang="en-US" dirty="0" smtClean="0"/>
              <a:t> de </a:t>
            </a:r>
            <a:r>
              <a:rPr lang="en-US" dirty="0" err="1" smtClean="0"/>
              <a:t>fichier</a:t>
            </a:r>
            <a:r>
              <a:rPr lang="en-US" dirty="0" smtClean="0"/>
              <a:t> </a:t>
            </a:r>
            <a:r>
              <a:rPr lang="en-US" dirty="0" err="1" smtClean="0"/>
              <a:t>sous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Telecharger</a:t>
            </a:r>
            <a:r>
              <a:rPr lang="en-US" dirty="0" smtClean="0"/>
              <a:t> </a:t>
            </a:r>
            <a:r>
              <a:rPr lang="en-US" dirty="0" err="1" smtClean="0"/>
              <a:t>ces</a:t>
            </a:r>
            <a:r>
              <a:rPr lang="en-US" dirty="0" smtClean="0"/>
              <a:t> 4 </a:t>
            </a:r>
            <a:r>
              <a:rPr lang="en-US" dirty="0" err="1" smtClean="0"/>
              <a:t>fichiers</a:t>
            </a:r>
            <a:r>
              <a:rPr lang="en-US" dirty="0" smtClean="0"/>
              <a:t> au </a:t>
            </a:r>
            <a:r>
              <a:rPr lang="en-US" dirty="0" err="1" smtClean="0"/>
              <a:t>même</a:t>
            </a:r>
            <a:r>
              <a:rPr lang="en-US" dirty="0" smtClean="0"/>
              <a:t> </a:t>
            </a:r>
            <a:r>
              <a:rPr lang="en-US" dirty="0" err="1" smtClean="0"/>
              <a:t>endroit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</a:t>
            </a:r>
            <a:r>
              <a:rPr lang="en-US" dirty="0" err="1" smtClean="0"/>
              <a:t>votre</a:t>
            </a:r>
            <a:r>
              <a:rPr lang="en-US" dirty="0" smtClean="0"/>
              <a:t> PC </a:t>
            </a:r>
            <a:r>
              <a:rPr lang="en-US" dirty="0" err="1" smtClean="0"/>
              <a:t>puis</a:t>
            </a:r>
            <a:r>
              <a:rPr lang="en-US" dirty="0" smtClean="0"/>
              <a:t> </a:t>
            </a:r>
            <a:r>
              <a:rPr lang="en-US" dirty="0" err="1" smtClean="0"/>
              <a:t>utiliser</a:t>
            </a:r>
            <a:r>
              <a:rPr lang="en-US" dirty="0" smtClean="0"/>
              <a:t> 7Zip (Freeware) pour </a:t>
            </a:r>
            <a:r>
              <a:rPr lang="en-US" dirty="0" err="1" smtClean="0"/>
              <a:t>décompresser</a:t>
            </a:r>
            <a:r>
              <a:rPr lang="en-US" dirty="0" smtClean="0"/>
              <a:t> le tout !</a:t>
            </a:r>
          </a:p>
          <a:p>
            <a:endParaRPr lang="en-US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1619672" y="2636912"/>
            <a:ext cx="50196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937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07504" y="107340"/>
            <a:ext cx="1702967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Backup du DWH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251520" y="692696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Etape</a:t>
            </a:r>
            <a:r>
              <a:rPr lang="en-US" b="1" dirty="0" smtClean="0"/>
              <a:t> 1 </a:t>
            </a:r>
            <a:r>
              <a:rPr lang="en-US" dirty="0" smtClean="0"/>
              <a:t>: Se connecter au </a:t>
            </a:r>
            <a:r>
              <a:rPr lang="en-US" dirty="0" err="1" smtClean="0"/>
              <a:t>serveur</a:t>
            </a:r>
            <a:r>
              <a:rPr lang="en-US" dirty="0" smtClean="0"/>
              <a:t> de base de </a:t>
            </a:r>
            <a:r>
              <a:rPr lang="en-US" dirty="0" err="1" smtClean="0"/>
              <a:t>données</a:t>
            </a:r>
            <a:r>
              <a:rPr lang="en-US" dirty="0" smtClean="0"/>
              <a:t> avec SSMS</a:t>
            </a:r>
          </a:p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267744" y="1700808"/>
            <a:ext cx="3301845" cy="2464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937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07504" y="107340"/>
            <a:ext cx="1702967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Backup du DWH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107504" y="764704"/>
            <a:ext cx="9036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Etape</a:t>
            </a:r>
            <a:r>
              <a:rPr lang="en-US" b="1" dirty="0" smtClean="0"/>
              <a:t> 2 </a:t>
            </a:r>
            <a:r>
              <a:rPr lang="en-US" dirty="0" smtClean="0"/>
              <a:t>: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l’explorateur</a:t>
            </a:r>
            <a:r>
              <a:rPr lang="en-US" dirty="0" smtClean="0"/>
              <a:t> </a:t>
            </a:r>
            <a:r>
              <a:rPr lang="en-US" dirty="0" err="1" smtClean="0"/>
              <a:t>d’objet</a:t>
            </a:r>
            <a:r>
              <a:rPr lang="en-US" dirty="0" smtClean="0"/>
              <a:t>, menu-</a:t>
            </a:r>
            <a:r>
              <a:rPr lang="en-US" dirty="0" err="1" smtClean="0"/>
              <a:t>contextuel</a:t>
            </a:r>
            <a:r>
              <a:rPr lang="en-US" dirty="0" smtClean="0"/>
              <a:t> de la base à </a:t>
            </a:r>
            <a:r>
              <a:rPr lang="en-US" dirty="0" err="1" smtClean="0"/>
              <a:t>backuper</a:t>
            </a:r>
            <a:r>
              <a:rPr lang="en-US" dirty="0" smtClean="0"/>
              <a:t>, </a:t>
            </a:r>
            <a:r>
              <a:rPr lang="en-US" dirty="0" err="1" smtClean="0"/>
              <a:t>choisir</a:t>
            </a:r>
            <a:r>
              <a:rPr lang="en-US" dirty="0" smtClean="0"/>
              <a:t> “Backup”</a:t>
            </a:r>
          </a:p>
          <a:p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143000" y="1333500"/>
            <a:ext cx="6858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937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07504" y="107340"/>
            <a:ext cx="1702967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Backup du DWH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251520" y="692696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Etape</a:t>
            </a:r>
            <a:r>
              <a:rPr lang="en-US" b="1" dirty="0" smtClean="0"/>
              <a:t> 3 </a:t>
            </a:r>
            <a:r>
              <a:rPr lang="en-US" dirty="0" smtClean="0"/>
              <a:t>: </a:t>
            </a:r>
            <a:r>
              <a:rPr lang="en-US" dirty="0" err="1" smtClean="0"/>
              <a:t>Dans</a:t>
            </a:r>
            <a:r>
              <a:rPr lang="en-US" dirty="0" smtClean="0"/>
              <a:t> la section “General”, type de backup “FULL”</a:t>
            </a:r>
          </a:p>
          <a:p>
            <a:r>
              <a:rPr lang="en-US" dirty="0" smtClean="0"/>
              <a:t>Avec le </a:t>
            </a:r>
            <a:r>
              <a:rPr lang="en-US" dirty="0" err="1" smtClean="0"/>
              <a:t>bouton</a:t>
            </a:r>
            <a:r>
              <a:rPr lang="en-US" dirty="0" smtClean="0"/>
              <a:t> “ADD3, </a:t>
            </a:r>
            <a:r>
              <a:rPr lang="en-US" dirty="0" err="1" smtClean="0"/>
              <a:t>specifier</a:t>
            </a:r>
            <a:r>
              <a:rPr lang="en-US" dirty="0" smtClean="0"/>
              <a:t> </a:t>
            </a:r>
            <a:r>
              <a:rPr lang="en-US" dirty="0" err="1" smtClean="0"/>
              <a:t>l’emplacement</a:t>
            </a:r>
            <a:r>
              <a:rPr lang="en-US" dirty="0" smtClean="0"/>
              <a:t> du </a:t>
            </a:r>
            <a:r>
              <a:rPr lang="en-US" dirty="0" err="1" smtClean="0"/>
              <a:t>fichier</a:t>
            </a:r>
            <a:r>
              <a:rPr lang="en-US" dirty="0" smtClean="0"/>
              <a:t> de backup</a:t>
            </a:r>
          </a:p>
          <a:p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39552" y="2204864"/>
            <a:ext cx="7237437" cy="3751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937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07504" y="107340"/>
            <a:ext cx="1702967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Backup du DWH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251520" y="692696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Etape</a:t>
            </a:r>
            <a:r>
              <a:rPr lang="en-US" b="1" dirty="0" smtClean="0"/>
              <a:t> 4 </a:t>
            </a:r>
            <a:r>
              <a:rPr lang="en-US" dirty="0" smtClean="0"/>
              <a:t>: </a:t>
            </a:r>
            <a:r>
              <a:rPr lang="en-US" dirty="0" err="1" smtClean="0"/>
              <a:t>Dans</a:t>
            </a:r>
            <a:r>
              <a:rPr lang="en-US" dirty="0" smtClean="0"/>
              <a:t> la section “Backup options”, </a:t>
            </a:r>
            <a:r>
              <a:rPr lang="en-US" dirty="0" err="1" smtClean="0"/>
              <a:t>dans</a:t>
            </a:r>
            <a:r>
              <a:rPr lang="en-US" dirty="0" smtClean="0"/>
              <a:t> “Compression”, </a:t>
            </a:r>
            <a:r>
              <a:rPr lang="en-US" dirty="0" err="1" smtClean="0"/>
              <a:t>choisir</a:t>
            </a:r>
            <a:r>
              <a:rPr lang="en-US" dirty="0" smtClean="0"/>
              <a:t> “Compress Backup”.</a:t>
            </a:r>
          </a:p>
          <a:p>
            <a:r>
              <a:rPr lang="en-US" i="1" dirty="0" err="1" smtClean="0">
                <a:solidFill>
                  <a:srgbClr val="FF0000"/>
                </a:solidFill>
              </a:rPr>
              <a:t>Optionel</a:t>
            </a:r>
            <a:r>
              <a:rPr lang="en-US" i="1" dirty="0" smtClean="0">
                <a:solidFill>
                  <a:srgbClr val="FF0000"/>
                </a:solidFill>
              </a:rPr>
              <a:t>, </a:t>
            </a:r>
            <a:r>
              <a:rPr lang="en-US" i="1" dirty="0" err="1" smtClean="0">
                <a:solidFill>
                  <a:srgbClr val="FF0000"/>
                </a:solidFill>
              </a:rPr>
              <a:t>mais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recommandé</a:t>
            </a:r>
            <a:r>
              <a:rPr lang="en-US" i="1" dirty="0" smtClean="0">
                <a:solidFill>
                  <a:srgbClr val="FF0000"/>
                </a:solidFill>
              </a:rPr>
              <a:t> pour le DWH à forte </a:t>
            </a:r>
            <a:r>
              <a:rPr lang="en-US" i="1" dirty="0" err="1" smtClean="0">
                <a:solidFill>
                  <a:srgbClr val="FF0000"/>
                </a:solidFill>
              </a:rPr>
              <a:t>volumetrie</a:t>
            </a:r>
            <a:r>
              <a:rPr lang="en-US" i="1" dirty="0" smtClean="0">
                <a:solidFill>
                  <a:srgbClr val="FF0000"/>
                </a:solidFill>
              </a:rPr>
              <a:t> !</a:t>
            </a:r>
          </a:p>
          <a:p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27584" y="1844824"/>
            <a:ext cx="7808739" cy="291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23528" y="5373216"/>
            <a:ext cx="675127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Etape</a:t>
            </a:r>
            <a:r>
              <a:rPr lang="en-US" b="1" dirty="0" smtClean="0"/>
              <a:t> 5 </a:t>
            </a:r>
            <a:r>
              <a:rPr lang="en-US" dirty="0" smtClean="0"/>
              <a:t>: </a:t>
            </a:r>
            <a:r>
              <a:rPr lang="en-US" dirty="0" err="1" smtClean="0"/>
              <a:t>Cliquer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OK et </a:t>
            </a:r>
            <a:r>
              <a:rPr lang="en-US" dirty="0" err="1" smtClean="0"/>
              <a:t>c’est</a:t>
            </a:r>
            <a:r>
              <a:rPr lang="en-US" dirty="0" smtClean="0"/>
              <a:t> </a:t>
            </a:r>
            <a:r>
              <a:rPr lang="en-US" dirty="0" err="1" smtClean="0"/>
              <a:t>parti</a:t>
            </a:r>
            <a:r>
              <a:rPr lang="en-US" dirty="0" smtClean="0"/>
              <a:t> !</a:t>
            </a:r>
          </a:p>
          <a:p>
            <a:endParaRPr lang="en-US" i="1" dirty="0" smtClean="0">
              <a:solidFill>
                <a:srgbClr val="FF0000"/>
              </a:solidFill>
            </a:endParaRPr>
          </a:p>
          <a:p>
            <a:r>
              <a:rPr lang="en-US" i="1" dirty="0" smtClean="0">
                <a:solidFill>
                  <a:srgbClr val="FF0000"/>
                </a:solidFill>
              </a:rPr>
              <a:t>NOTE : Inutile de zipper le </a:t>
            </a:r>
            <a:r>
              <a:rPr lang="en-US" i="1" dirty="0" err="1" smtClean="0">
                <a:solidFill>
                  <a:srgbClr val="FF0000"/>
                </a:solidFill>
              </a:rPr>
              <a:t>fichier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obtenu</a:t>
            </a:r>
            <a:r>
              <a:rPr lang="en-US" i="1" dirty="0" smtClean="0">
                <a:solidFill>
                  <a:srgbClr val="FF0000"/>
                </a:solidFill>
              </a:rPr>
              <a:t>, le gain de </a:t>
            </a:r>
            <a:r>
              <a:rPr lang="en-US" i="1" dirty="0" err="1" smtClean="0">
                <a:solidFill>
                  <a:srgbClr val="FF0000"/>
                </a:solidFill>
              </a:rPr>
              <a:t>taille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est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minime</a:t>
            </a:r>
            <a:r>
              <a:rPr lang="en-US" i="1" dirty="0" smtClean="0">
                <a:solidFill>
                  <a:srgbClr val="FF0000"/>
                </a:solidFill>
              </a:rPr>
              <a:t>…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937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07504" y="107340"/>
            <a:ext cx="1737335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Restore du DWH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251520" y="692696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Etape</a:t>
            </a:r>
            <a:r>
              <a:rPr lang="en-US" b="1" dirty="0" smtClean="0"/>
              <a:t> 1 </a:t>
            </a:r>
            <a:r>
              <a:rPr lang="en-US" dirty="0" smtClean="0"/>
              <a:t>: Se connecter au </a:t>
            </a:r>
            <a:r>
              <a:rPr lang="en-US" dirty="0" err="1" smtClean="0"/>
              <a:t>serveur</a:t>
            </a:r>
            <a:r>
              <a:rPr lang="en-US" dirty="0" smtClean="0"/>
              <a:t> de base de </a:t>
            </a:r>
            <a:r>
              <a:rPr lang="en-US" dirty="0" err="1" smtClean="0"/>
              <a:t>données</a:t>
            </a:r>
            <a:r>
              <a:rPr lang="en-US" dirty="0" smtClean="0"/>
              <a:t> avec SSMS</a:t>
            </a:r>
          </a:p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627784" y="1556792"/>
            <a:ext cx="3301845" cy="2464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937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107504" y="764704"/>
            <a:ext cx="9036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Etape</a:t>
            </a:r>
            <a:r>
              <a:rPr lang="en-US" b="1" dirty="0" smtClean="0"/>
              <a:t> 2 </a:t>
            </a:r>
            <a:r>
              <a:rPr lang="en-US" dirty="0" smtClean="0"/>
              <a:t>: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l’explorateur</a:t>
            </a:r>
            <a:r>
              <a:rPr lang="en-US" dirty="0" smtClean="0"/>
              <a:t> </a:t>
            </a:r>
            <a:r>
              <a:rPr lang="en-US" dirty="0" err="1" smtClean="0"/>
              <a:t>d’objet</a:t>
            </a:r>
            <a:r>
              <a:rPr lang="en-US" dirty="0" smtClean="0"/>
              <a:t>, menu-</a:t>
            </a:r>
            <a:r>
              <a:rPr lang="en-US" dirty="0" err="1" smtClean="0"/>
              <a:t>contextuel</a:t>
            </a:r>
            <a:r>
              <a:rPr lang="en-US" dirty="0" smtClean="0"/>
              <a:t> de la base à </a:t>
            </a:r>
            <a:r>
              <a:rPr lang="en-US" dirty="0" err="1" smtClean="0"/>
              <a:t>backuper</a:t>
            </a:r>
            <a:r>
              <a:rPr lang="en-US" dirty="0" smtClean="0"/>
              <a:t>, </a:t>
            </a:r>
            <a:r>
              <a:rPr lang="en-US" dirty="0" err="1" smtClean="0"/>
              <a:t>choisir</a:t>
            </a:r>
            <a:r>
              <a:rPr lang="en-US" dirty="0" smtClean="0"/>
              <a:t> “Restore” &gt; “Database”</a:t>
            </a:r>
          </a:p>
          <a:p>
            <a:endParaRPr lang="en-US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107504" y="107340"/>
            <a:ext cx="1737335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Restore du DWH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11560" y="1628800"/>
            <a:ext cx="7812410" cy="396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937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4664</TotalTime>
  <Words>332</Words>
  <Application>Microsoft Office PowerPoint</Application>
  <PresentationFormat>Affichage à l'écran (4:3)</PresentationFormat>
  <Paragraphs>59</Paragraphs>
  <Slides>11</Slides>
  <Notes>11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</vt:vector>
  </TitlesOfParts>
  <Company>GCE Tech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S0075842</dc:creator>
  <cp:lastModifiedBy>oessner</cp:lastModifiedBy>
  <cp:revision>398</cp:revision>
  <cp:lastPrinted>2015-06-29T11:48:16Z</cp:lastPrinted>
  <dcterms:created xsi:type="dcterms:W3CDTF">2015-04-28T11:53:17Z</dcterms:created>
  <dcterms:modified xsi:type="dcterms:W3CDTF">2015-09-17T09:19:12Z</dcterms:modified>
</cp:coreProperties>
</file>